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40"/>
  </p:notesMasterIdLst>
  <p:sldIdLst>
    <p:sldId id="281" r:id="rId2"/>
    <p:sldId id="1520" r:id="rId3"/>
    <p:sldId id="1519" r:id="rId4"/>
    <p:sldId id="802" r:id="rId5"/>
    <p:sldId id="303" r:id="rId6"/>
    <p:sldId id="1578" r:id="rId7"/>
    <p:sldId id="1579" r:id="rId8"/>
    <p:sldId id="1772" r:id="rId9"/>
    <p:sldId id="1773" r:id="rId10"/>
    <p:sldId id="1774" r:id="rId11"/>
    <p:sldId id="1775" r:id="rId12"/>
    <p:sldId id="1776" r:id="rId13"/>
    <p:sldId id="1884" r:id="rId14"/>
    <p:sldId id="1883" r:id="rId15"/>
    <p:sldId id="1777" r:id="rId16"/>
    <p:sldId id="1778" r:id="rId17"/>
    <p:sldId id="1780" r:id="rId18"/>
    <p:sldId id="1730" r:id="rId19"/>
    <p:sldId id="1779" r:id="rId20"/>
    <p:sldId id="1792" r:id="rId21"/>
    <p:sldId id="1782" r:id="rId22"/>
    <p:sldId id="1885" r:id="rId23"/>
    <p:sldId id="1886" r:id="rId24"/>
    <p:sldId id="1887" r:id="rId25"/>
    <p:sldId id="1888" r:id="rId26"/>
    <p:sldId id="1732" r:id="rId27"/>
    <p:sldId id="1783" r:id="rId28"/>
    <p:sldId id="1784" r:id="rId29"/>
    <p:sldId id="1733" r:id="rId30"/>
    <p:sldId id="1786" r:id="rId31"/>
    <p:sldId id="1787" r:id="rId32"/>
    <p:sldId id="1785" r:id="rId33"/>
    <p:sldId id="1788" r:id="rId34"/>
    <p:sldId id="1789" r:id="rId35"/>
    <p:sldId id="1790" r:id="rId36"/>
    <p:sldId id="1726" r:id="rId37"/>
    <p:sldId id="1734" r:id="rId38"/>
    <p:sldId id="1574" r:id="rId39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YJ" initials="" lastIdx="1" clrIdx="0"/>
  <p:cmAuthor id="2" name="未知用户1" initials="未知用户1" lastIdx="1" clrIdx="1"/>
  <p:cmAuthor id="3" name="未知用户2" initials="未知用户2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B237D"/>
    <a:srgbClr val="CC9900"/>
    <a:srgbClr val="0000CC"/>
    <a:srgbClr val="FFCC00"/>
    <a:srgbClr val="663300"/>
    <a:srgbClr val="00CC99"/>
    <a:srgbClr val="CC6600"/>
    <a:srgbClr val="FF7C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5244" autoAdjust="0"/>
  </p:normalViewPr>
  <p:slideViewPr>
    <p:cSldViewPr>
      <p:cViewPr varScale="1">
        <p:scale>
          <a:sx n="67" d="100"/>
          <a:sy n="67" d="100"/>
        </p:scale>
        <p:origin x="-786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547" y="57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#1" csCatId="colorful" phldr="1"/>
      <dgm:spPr/>
    </dgm:pt>
    <dgm:pt modelId="{30DA6716-3F05-4FDF-9C42-7CE02EDB52BE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核查药物</a:t>
          </a:r>
        </a:p>
      </dgm:t>
    </dgm:pt>
    <dgm:pt modelId="{24F8160D-DF9E-42CA-9E70-A5FCBE6CE028}" type="parTrans" cxnId="{94AF818E-8E14-4376-803C-7452A81CDE94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14AE32A-3F56-4782-B7D1-5ABB1AE1879F}" type="sibTrans" cxnId="{94AF818E-8E14-4376-803C-7452A81CDE94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BD36DCA-40FD-4A83-B81E-E542B0BB8F97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弹药锯颈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消毒折处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折断安瓿</a:t>
          </a: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C8F9C549-8392-4B54-8EB8-D6093414027E}" type="pres">
      <dgm:prSet presAssocID="{30DA6716-3F05-4FDF-9C42-7CE02EDB52B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0D3867E-9402-4AEE-9ED1-3C1E4B42B75E}" type="pres">
      <dgm:prSet presAssocID="{214AE32A-3F56-4782-B7D1-5ABB1AE1879F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9DCCAE84-7D2A-4DE4-B012-85DF58CF7B2E}" type="pres">
      <dgm:prSet presAssocID="{214AE32A-3F56-4782-B7D1-5ABB1AE1879F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85C9C561-A1D4-4E7A-8C2E-8DD4AF827E73}" type="pres">
      <dgm:prSet presAssocID="{CBD36DCA-40FD-4A83-B81E-E542B0BB8F9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65CEC0-526D-4D7F-B3FA-AEC60612F298}" type="pres">
      <dgm:prSet presAssocID="{EE5D98A0-D961-45D5-B4D8-FD4AA879F6FE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2D10EBAE-CB12-4B99-884A-266020EDA9AA}" type="pres">
      <dgm:prSet presAssocID="{EE5D98A0-D961-45D5-B4D8-FD4AA879F6FE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8B8184AE-2398-4A74-A2A5-EA1F7B71F016}" type="pres">
      <dgm:prSet presAssocID="{4EF79746-9FE0-425E-8C8E-170CD8F2DF0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57F037-8FF3-4074-966F-4AC5AE979A0C}" type="pres">
      <dgm:prSet presAssocID="{E6392077-5665-4006-8EB6-ED4B517B400D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4717CC1E-C7FC-43B1-8186-3704AA5EA645}" type="pres">
      <dgm:prSet presAssocID="{E6392077-5665-4006-8EB6-ED4B517B400D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B1A644C1-A1D8-4364-BAE7-5FBF31CABA4C}" type="pres">
      <dgm:prSet presAssocID="{FEA080F7-2155-4D3C-A79A-DCC63BDAB7A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ABEBFA88-8BD5-485D-AFED-5A3E3859565C}" type="presOf" srcId="{30DA6716-3F05-4FDF-9C42-7CE02EDB52BE}" destId="{C8F9C549-8392-4B54-8EB8-D6093414027E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69C053ED-D7CD-42A9-AB7A-110388E7DA67}" type="presOf" srcId="{214AE32A-3F56-4782-B7D1-5ABB1AE1879F}" destId="{E0D3867E-9402-4AEE-9ED1-3C1E4B42B75E}" srcOrd="0" destOrd="0" presId="urn:microsoft.com/office/officeart/2005/8/layout/process1"/>
    <dgm:cxn modelId="{383EF113-7056-458F-AC95-08CA8871E8EE}" srcId="{4F899865-949F-4B7E-A1F8-0BF541875358}" destId="{4EF79746-9FE0-425E-8C8E-170CD8F2DF01}" srcOrd="2" destOrd="0" parTransId="{B3E62C82-D4F7-483F-9541-91169FC16E31}" sibTransId="{E6392077-5665-4006-8EB6-ED4B517B400D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9ED3F497-4AF2-4315-8472-11D9C2177850}" srcId="{4F899865-949F-4B7E-A1F8-0BF541875358}" destId="{FEA080F7-2155-4D3C-A79A-DCC63BDAB7A2}" srcOrd="3" destOrd="0" parTransId="{5DE3E9EF-A5AB-455A-9929-018A1C5D6235}" sibTransId="{3DBA07F2-D533-477E-B4F3-73396F46B608}"/>
    <dgm:cxn modelId="{94AF818E-8E14-4376-803C-7452A81CDE94}" srcId="{4F899865-949F-4B7E-A1F8-0BF541875358}" destId="{30DA6716-3F05-4FDF-9C42-7CE02EDB52BE}" srcOrd="0" destOrd="0" parTransId="{24F8160D-DF9E-42CA-9E70-A5FCBE6CE028}" sibTransId="{214AE32A-3F56-4782-B7D1-5ABB1AE1879F}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E0C8A410-3AE9-4465-BE9E-D20FB07E734F}" srcId="{4F899865-949F-4B7E-A1F8-0BF541875358}" destId="{CBD36DCA-40FD-4A83-B81E-E542B0BB8F97}" srcOrd="1" destOrd="0" parTransId="{9D94D8CB-E790-4C32-B590-57A6EF214B3E}" sibTransId="{EE5D98A0-D961-45D5-B4D8-FD4AA879F6FE}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A0FE590C-2DD1-43D0-886F-2D7D46A0E3E0}" type="presOf" srcId="{214AE32A-3F56-4782-B7D1-5ABB1AE1879F}" destId="{9DCCAE84-7D2A-4DE4-B012-85DF58CF7B2E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40ACE14E-54B9-4323-9250-61732B72AAAB}" type="presParOf" srcId="{C78D994D-DBE5-4C81-9E24-7ADF0D02D84E}" destId="{C8F9C549-8392-4B54-8EB8-D6093414027E}" srcOrd="0" destOrd="0" presId="urn:microsoft.com/office/officeart/2005/8/layout/process1"/>
    <dgm:cxn modelId="{0E5D13E6-1EE5-4EEA-8670-73D212DF076D}" type="presParOf" srcId="{C78D994D-DBE5-4C81-9E24-7ADF0D02D84E}" destId="{E0D3867E-9402-4AEE-9ED1-3C1E4B42B75E}" srcOrd="1" destOrd="0" presId="urn:microsoft.com/office/officeart/2005/8/layout/process1"/>
    <dgm:cxn modelId="{542D722A-8CCB-4852-A8C8-08C06039CCFF}" type="presParOf" srcId="{E0D3867E-9402-4AEE-9ED1-3C1E4B42B75E}" destId="{9DCCAE84-7D2A-4DE4-B012-85DF58CF7B2E}" srcOrd="0" destOrd="0" presId="urn:microsoft.com/office/officeart/2005/8/layout/process1"/>
    <dgm:cxn modelId="{4BCA142E-E0F8-4D19-8C92-8C881636E73D}" type="presParOf" srcId="{C78D994D-DBE5-4C81-9E24-7ADF0D02D84E}" destId="{85C9C561-A1D4-4E7A-8C2E-8DD4AF827E73}" srcOrd="2" destOrd="0" presId="urn:microsoft.com/office/officeart/2005/8/layout/process1"/>
    <dgm:cxn modelId="{3031F575-5C74-4464-9DD1-62C275E11B9E}" type="presParOf" srcId="{C78D994D-DBE5-4C81-9E24-7ADF0D02D84E}" destId="{6365CEC0-526D-4D7F-B3FA-AEC60612F298}" srcOrd="3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4" destOrd="0" presId="urn:microsoft.com/office/officeart/2005/8/layout/process1"/>
    <dgm:cxn modelId="{95198AB8-4A7A-4521-8437-904A976780F0}" type="presParOf" srcId="{C78D994D-DBE5-4C81-9E24-7ADF0D02D84E}" destId="{CD57F037-8FF3-4074-966F-4AC5AE979A0C}" srcOrd="5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B0F1F7-B2DD-4FFE-A0E4-353D06E132E9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45654486-1DB5-4CF2-AA77-57A291FF3358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抽吸药液</a:t>
          </a:r>
        </a:p>
      </dgm:t>
    </dgm:pt>
    <dgm:pt modelId="{FAD93ED3-9969-413F-ACA1-9D793C78EFC9}" type="parTrans" cxnId="{6AB2F75D-C4C3-4EBD-9D7A-CCFFEB3EF801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01D6152-D6E5-4B3F-85AB-1E6E5B42DCA4}" type="sibTrans" cxnId="{6AB2F75D-C4C3-4EBD-9D7A-CCFFEB3EF801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86E50DB-80F2-47B0-98B8-50CCF37451C4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排尽空气</a:t>
          </a:r>
        </a:p>
      </dgm:t>
    </dgm:pt>
    <dgm:pt modelId="{FC0FC419-A08C-4B10-B99D-B0633D253EA3}" type="parTrans" cxnId="{2148CA3B-9D64-4761-BADD-85C7FF75F716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D325CC2-5B17-458C-AD19-711F76AFA34A}" type="sibTrans" cxnId="{2148CA3B-9D64-4761-BADD-85C7FF75F716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5CDE4CC-6209-4827-A139-31C7F23B023B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再次核对</a:t>
          </a:r>
        </a:p>
      </dgm:t>
    </dgm:pt>
    <dgm:pt modelId="{3D821398-B927-4A03-A67E-F6E0026045DF}" type="parTrans" cxnId="{1ADAE8E0-954A-4070-9AE7-B55CD068D5B2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338E355-CF9D-48D4-B522-D7B65475BB38}" type="sibTrans" cxnId="{1ADAE8E0-954A-4070-9AE7-B55CD068D5B2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97DC0E1-D5E3-4162-A7A2-1F5800570426}">
      <dgm:prSet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回套针帽</a:t>
          </a:r>
        </a:p>
      </dgm:t>
    </dgm:pt>
    <dgm:pt modelId="{DFB1001E-22A3-4ECB-ACDF-244F72CA3CAB}" type="parTrans" cxnId="{63757FEE-3ED5-4366-8749-CE34268EDD9C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1E89498-1A68-400F-AA15-BC4C16089ADF}" type="sibTrans" cxnId="{63757FEE-3ED5-4366-8749-CE34268EDD9C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7BE7377-216E-4900-BFAB-B4D95E034886}" type="pres">
      <dgm:prSet presAssocID="{70B0F1F7-B2DD-4FFE-A0E4-353D06E132E9}" presName="Name0" presStyleCnt="0">
        <dgm:presLayoutVars>
          <dgm:dir/>
          <dgm:resizeHandles val="exact"/>
        </dgm:presLayoutVars>
      </dgm:prSet>
      <dgm:spPr/>
    </dgm:pt>
    <dgm:pt modelId="{1168AB32-5C17-453D-9FCD-6DE73C92717E}" type="pres">
      <dgm:prSet presAssocID="{45654486-1DB5-4CF2-AA77-57A291FF335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69F2A2-98EF-4EA0-9B98-B9A75DD37718}" type="pres">
      <dgm:prSet presAssocID="{F01D6152-D6E5-4B3F-85AB-1E6E5B42DCA4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F18E5C0C-9909-4413-8690-7ADB741A83C1}" type="pres">
      <dgm:prSet presAssocID="{F01D6152-D6E5-4B3F-85AB-1E6E5B42DCA4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EBDE41D6-0F7B-4427-917D-970D4E244FC6}" type="pres">
      <dgm:prSet presAssocID="{786E50DB-80F2-47B0-98B8-50CCF3745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359699-E615-4984-9ED0-FDF8D20E4FE6}" type="pres">
      <dgm:prSet presAssocID="{2D325CC2-5B17-458C-AD19-711F76AFA34A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5E7B099D-27ED-46EC-BFF6-C71C4AE99AED}" type="pres">
      <dgm:prSet presAssocID="{2D325CC2-5B17-458C-AD19-711F76AFA34A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B333B94A-CD8D-49D5-8F0A-C358C3C7DC47}" type="pres">
      <dgm:prSet presAssocID="{65CDE4CC-6209-4827-A139-31C7F23B023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9D8A32-1B5D-4975-996A-C8AEE28CC8AD}" type="pres">
      <dgm:prSet presAssocID="{7338E355-CF9D-48D4-B522-D7B65475BB38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E3C03480-D13B-418C-A18C-D7AF07E62407}" type="pres">
      <dgm:prSet presAssocID="{7338E355-CF9D-48D4-B522-D7B65475BB38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2EB70A1A-D6CF-4B43-A5C2-4C176FCB816E}" type="pres">
      <dgm:prSet presAssocID="{797DC0E1-D5E3-4162-A7A2-1F580057042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AB2F75D-C4C3-4EBD-9D7A-CCFFEB3EF801}" srcId="{70B0F1F7-B2DD-4FFE-A0E4-353D06E132E9}" destId="{45654486-1DB5-4CF2-AA77-57A291FF3358}" srcOrd="0" destOrd="0" parTransId="{FAD93ED3-9969-413F-ACA1-9D793C78EFC9}" sibTransId="{F01D6152-D6E5-4B3F-85AB-1E6E5B42DCA4}"/>
    <dgm:cxn modelId="{EEC84A38-1B04-4E5B-BC59-4BEFBBB47013}" type="presOf" srcId="{F01D6152-D6E5-4B3F-85AB-1E6E5B42DCA4}" destId="{1169F2A2-98EF-4EA0-9B98-B9A75DD37718}" srcOrd="0" destOrd="0" presId="urn:microsoft.com/office/officeart/2005/8/layout/process1"/>
    <dgm:cxn modelId="{6EFDFE82-3588-41D6-A9B0-419114FB58CD}" type="presOf" srcId="{7338E355-CF9D-48D4-B522-D7B65475BB38}" destId="{E3C03480-D13B-418C-A18C-D7AF07E62407}" srcOrd="1" destOrd="0" presId="urn:microsoft.com/office/officeart/2005/8/layout/process1"/>
    <dgm:cxn modelId="{35F356ED-A906-4C32-B175-3E7D31346FCB}" type="presOf" srcId="{2D325CC2-5B17-458C-AD19-711F76AFA34A}" destId="{2C359699-E615-4984-9ED0-FDF8D20E4FE6}" srcOrd="0" destOrd="0" presId="urn:microsoft.com/office/officeart/2005/8/layout/process1"/>
    <dgm:cxn modelId="{255EFFD6-0978-4200-BE57-23FFC3A6BB9B}" type="presOf" srcId="{2D325CC2-5B17-458C-AD19-711F76AFA34A}" destId="{5E7B099D-27ED-46EC-BFF6-C71C4AE99AED}" srcOrd="1" destOrd="0" presId="urn:microsoft.com/office/officeart/2005/8/layout/process1"/>
    <dgm:cxn modelId="{8A6E3436-7646-4D87-82C7-E2614BE90641}" type="presOf" srcId="{45654486-1DB5-4CF2-AA77-57A291FF3358}" destId="{1168AB32-5C17-453D-9FCD-6DE73C92717E}" srcOrd="0" destOrd="0" presId="urn:microsoft.com/office/officeart/2005/8/layout/process1"/>
    <dgm:cxn modelId="{2148CA3B-9D64-4761-BADD-85C7FF75F716}" srcId="{70B0F1F7-B2DD-4FFE-A0E4-353D06E132E9}" destId="{786E50DB-80F2-47B0-98B8-50CCF37451C4}" srcOrd="1" destOrd="0" parTransId="{FC0FC419-A08C-4B10-B99D-B0633D253EA3}" sibTransId="{2D325CC2-5B17-458C-AD19-711F76AFA34A}"/>
    <dgm:cxn modelId="{032117CB-0EC3-4D6D-B45C-129ADA5DBF3F}" type="presOf" srcId="{786E50DB-80F2-47B0-98B8-50CCF37451C4}" destId="{EBDE41D6-0F7B-4427-917D-970D4E244FC6}" srcOrd="0" destOrd="0" presId="urn:microsoft.com/office/officeart/2005/8/layout/process1"/>
    <dgm:cxn modelId="{BDF6547D-8F5A-4E95-85BF-929026B67C02}" type="presOf" srcId="{797DC0E1-D5E3-4162-A7A2-1F5800570426}" destId="{2EB70A1A-D6CF-4B43-A5C2-4C176FCB816E}" srcOrd="0" destOrd="0" presId="urn:microsoft.com/office/officeart/2005/8/layout/process1"/>
    <dgm:cxn modelId="{9029129D-291A-4085-9723-5DCDD3E63A5B}" type="presOf" srcId="{7338E355-CF9D-48D4-B522-D7B65475BB38}" destId="{AD9D8A32-1B5D-4975-996A-C8AEE28CC8AD}" srcOrd="0" destOrd="0" presId="urn:microsoft.com/office/officeart/2005/8/layout/process1"/>
    <dgm:cxn modelId="{4660F095-3999-4AEA-A724-E2D60B0E19B4}" type="presOf" srcId="{70B0F1F7-B2DD-4FFE-A0E4-353D06E132E9}" destId="{47BE7377-216E-4900-BFAB-B4D95E034886}" srcOrd="0" destOrd="0" presId="urn:microsoft.com/office/officeart/2005/8/layout/process1"/>
    <dgm:cxn modelId="{63757FEE-3ED5-4366-8749-CE34268EDD9C}" srcId="{70B0F1F7-B2DD-4FFE-A0E4-353D06E132E9}" destId="{797DC0E1-D5E3-4162-A7A2-1F5800570426}" srcOrd="3" destOrd="0" parTransId="{DFB1001E-22A3-4ECB-ACDF-244F72CA3CAB}" sibTransId="{81E89498-1A68-400F-AA15-BC4C16089ADF}"/>
    <dgm:cxn modelId="{A551FDAA-70B1-4D6C-B127-8ADE343305C9}" type="presOf" srcId="{F01D6152-D6E5-4B3F-85AB-1E6E5B42DCA4}" destId="{F18E5C0C-9909-4413-8690-7ADB741A83C1}" srcOrd="1" destOrd="0" presId="urn:microsoft.com/office/officeart/2005/8/layout/process1"/>
    <dgm:cxn modelId="{1ADAE8E0-954A-4070-9AE7-B55CD068D5B2}" srcId="{70B0F1F7-B2DD-4FFE-A0E4-353D06E132E9}" destId="{65CDE4CC-6209-4827-A139-31C7F23B023B}" srcOrd="2" destOrd="0" parTransId="{3D821398-B927-4A03-A67E-F6E0026045DF}" sibTransId="{7338E355-CF9D-48D4-B522-D7B65475BB38}"/>
    <dgm:cxn modelId="{DB9CC766-08EA-4934-B952-BD5B301DC30D}" type="presOf" srcId="{65CDE4CC-6209-4827-A139-31C7F23B023B}" destId="{B333B94A-CD8D-49D5-8F0A-C358C3C7DC47}" srcOrd="0" destOrd="0" presId="urn:microsoft.com/office/officeart/2005/8/layout/process1"/>
    <dgm:cxn modelId="{09934676-C475-45F8-8E12-C82EE19B404F}" type="presParOf" srcId="{47BE7377-216E-4900-BFAB-B4D95E034886}" destId="{1168AB32-5C17-453D-9FCD-6DE73C92717E}" srcOrd="0" destOrd="0" presId="urn:microsoft.com/office/officeart/2005/8/layout/process1"/>
    <dgm:cxn modelId="{1A3997B5-80E2-4585-B566-EF283BEC1DCB}" type="presParOf" srcId="{47BE7377-216E-4900-BFAB-B4D95E034886}" destId="{1169F2A2-98EF-4EA0-9B98-B9A75DD37718}" srcOrd="1" destOrd="0" presId="urn:microsoft.com/office/officeart/2005/8/layout/process1"/>
    <dgm:cxn modelId="{EA2517CB-02AE-49A8-B275-D90158D16BAF}" type="presParOf" srcId="{1169F2A2-98EF-4EA0-9B98-B9A75DD37718}" destId="{F18E5C0C-9909-4413-8690-7ADB741A83C1}" srcOrd="0" destOrd="0" presId="urn:microsoft.com/office/officeart/2005/8/layout/process1"/>
    <dgm:cxn modelId="{3ACDF5C4-1EC3-40C6-BB56-0B7874AA27DC}" type="presParOf" srcId="{47BE7377-216E-4900-BFAB-B4D95E034886}" destId="{EBDE41D6-0F7B-4427-917D-970D4E244FC6}" srcOrd="2" destOrd="0" presId="urn:microsoft.com/office/officeart/2005/8/layout/process1"/>
    <dgm:cxn modelId="{BEE53E7F-0BA4-41B9-A856-ADD24E5BAB55}" type="presParOf" srcId="{47BE7377-216E-4900-BFAB-B4D95E034886}" destId="{2C359699-E615-4984-9ED0-FDF8D20E4FE6}" srcOrd="3" destOrd="0" presId="urn:microsoft.com/office/officeart/2005/8/layout/process1"/>
    <dgm:cxn modelId="{00FDC484-660A-43B9-91F4-0F5547505FE3}" type="presParOf" srcId="{2C359699-E615-4984-9ED0-FDF8D20E4FE6}" destId="{5E7B099D-27ED-46EC-BFF6-C71C4AE99AED}" srcOrd="0" destOrd="0" presId="urn:microsoft.com/office/officeart/2005/8/layout/process1"/>
    <dgm:cxn modelId="{A6C41FE8-7F01-4ABC-8677-28E03B7352E5}" type="presParOf" srcId="{47BE7377-216E-4900-BFAB-B4D95E034886}" destId="{B333B94A-CD8D-49D5-8F0A-C358C3C7DC47}" srcOrd="4" destOrd="0" presId="urn:microsoft.com/office/officeart/2005/8/layout/process1"/>
    <dgm:cxn modelId="{A1A38D5D-63DF-49C4-8AE1-F4F6B7EFDA58}" type="presParOf" srcId="{47BE7377-216E-4900-BFAB-B4D95E034886}" destId="{AD9D8A32-1B5D-4975-996A-C8AEE28CC8AD}" srcOrd="5" destOrd="0" presId="urn:microsoft.com/office/officeart/2005/8/layout/process1"/>
    <dgm:cxn modelId="{F11633E7-8EE8-4097-9DDF-3EB8ED6C58EF}" type="presParOf" srcId="{AD9D8A32-1B5D-4975-996A-C8AEE28CC8AD}" destId="{E3C03480-D13B-418C-A18C-D7AF07E62407}" srcOrd="0" destOrd="0" presId="urn:microsoft.com/office/officeart/2005/8/layout/process1"/>
    <dgm:cxn modelId="{2F4B1D07-CF5B-4482-A885-7F62C5DE72AB}" type="presParOf" srcId="{47BE7377-216E-4900-BFAB-B4D95E034886}" destId="{2EB70A1A-D6CF-4B43-A5C2-4C176FCB816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#2" csCatId="colorful" phldr="1"/>
      <dgm:spPr/>
    </dgm:pt>
    <dgm:pt modelId="{30DA6716-3F05-4FDF-9C42-7CE02EDB52BE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核查药物</a:t>
          </a:r>
        </a:p>
      </dgm:t>
    </dgm:pt>
    <dgm:pt modelId="{24F8160D-DF9E-42CA-9E70-A5FCBE6CE028}" type="parTrans" cxnId="{94AF818E-8E14-4376-803C-7452A81CDE94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14AE32A-3F56-4782-B7D1-5ABB1AE1879F}" type="sibTrans" cxnId="{94AF818E-8E14-4376-803C-7452A81CDE94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BD36DCA-40FD-4A83-B81E-E542B0BB8F97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拉下铝盖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消毒瓶口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注入空气</a:t>
          </a: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C8F9C549-8392-4B54-8EB8-D6093414027E}" type="pres">
      <dgm:prSet presAssocID="{30DA6716-3F05-4FDF-9C42-7CE02EDB52B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0D3867E-9402-4AEE-9ED1-3C1E4B42B75E}" type="pres">
      <dgm:prSet presAssocID="{214AE32A-3F56-4782-B7D1-5ABB1AE1879F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9DCCAE84-7D2A-4DE4-B012-85DF58CF7B2E}" type="pres">
      <dgm:prSet presAssocID="{214AE32A-3F56-4782-B7D1-5ABB1AE1879F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85C9C561-A1D4-4E7A-8C2E-8DD4AF827E73}" type="pres">
      <dgm:prSet presAssocID="{CBD36DCA-40FD-4A83-B81E-E542B0BB8F9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65CEC0-526D-4D7F-B3FA-AEC60612F298}" type="pres">
      <dgm:prSet presAssocID="{EE5D98A0-D961-45D5-B4D8-FD4AA879F6FE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2D10EBAE-CB12-4B99-884A-266020EDA9AA}" type="pres">
      <dgm:prSet presAssocID="{EE5D98A0-D961-45D5-B4D8-FD4AA879F6FE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8B8184AE-2398-4A74-A2A5-EA1F7B71F016}" type="pres">
      <dgm:prSet presAssocID="{4EF79746-9FE0-425E-8C8E-170CD8F2DF0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57F037-8FF3-4074-966F-4AC5AE979A0C}" type="pres">
      <dgm:prSet presAssocID="{E6392077-5665-4006-8EB6-ED4B517B400D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4717CC1E-C7FC-43B1-8186-3704AA5EA645}" type="pres">
      <dgm:prSet presAssocID="{E6392077-5665-4006-8EB6-ED4B517B400D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B1A644C1-A1D8-4364-BAE7-5FBF31CABA4C}" type="pres">
      <dgm:prSet presAssocID="{FEA080F7-2155-4D3C-A79A-DCC63BDAB7A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ABEBFA88-8BD5-485D-AFED-5A3E3859565C}" type="presOf" srcId="{30DA6716-3F05-4FDF-9C42-7CE02EDB52BE}" destId="{C8F9C549-8392-4B54-8EB8-D6093414027E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69C053ED-D7CD-42A9-AB7A-110388E7DA67}" type="presOf" srcId="{214AE32A-3F56-4782-B7D1-5ABB1AE1879F}" destId="{E0D3867E-9402-4AEE-9ED1-3C1E4B42B75E}" srcOrd="0" destOrd="0" presId="urn:microsoft.com/office/officeart/2005/8/layout/process1"/>
    <dgm:cxn modelId="{383EF113-7056-458F-AC95-08CA8871E8EE}" srcId="{4F899865-949F-4B7E-A1F8-0BF541875358}" destId="{4EF79746-9FE0-425E-8C8E-170CD8F2DF01}" srcOrd="2" destOrd="0" parTransId="{B3E62C82-D4F7-483F-9541-91169FC16E31}" sibTransId="{E6392077-5665-4006-8EB6-ED4B517B400D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9ED3F497-4AF2-4315-8472-11D9C2177850}" srcId="{4F899865-949F-4B7E-A1F8-0BF541875358}" destId="{FEA080F7-2155-4D3C-A79A-DCC63BDAB7A2}" srcOrd="3" destOrd="0" parTransId="{5DE3E9EF-A5AB-455A-9929-018A1C5D6235}" sibTransId="{3DBA07F2-D533-477E-B4F3-73396F46B608}"/>
    <dgm:cxn modelId="{94AF818E-8E14-4376-803C-7452A81CDE94}" srcId="{4F899865-949F-4B7E-A1F8-0BF541875358}" destId="{30DA6716-3F05-4FDF-9C42-7CE02EDB52BE}" srcOrd="0" destOrd="0" parTransId="{24F8160D-DF9E-42CA-9E70-A5FCBE6CE028}" sibTransId="{214AE32A-3F56-4782-B7D1-5ABB1AE1879F}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E0C8A410-3AE9-4465-BE9E-D20FB07E734F}" srcId="{4F899865-949F-4B7E-A1F8-0BF541875358}" destId="{CBD36DCA-40FD-4A83-B81E-E542B0BB8F97}" srcOrd="1" destOrd="0" parTransId="{9D94D8CB-E790-4C32-B590-57A6EF214B3E}" sibTransId="{EE5D98A0-D961-45D5-B4D8-FD4AA879F6FE}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A0FE590C-2DD1-43D0-886F-2D7D46A0E3E0}" type="presOf" srcId="{214AE32A-3F56-4782-B7D1-5ABB1AE1879F}" destId="{9DCCAE84-7D2A-4DE4-B012-85DF58CF7B2E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40ACE14E-54B9-4323-9250-61732B72AAAB}" type="presParOf" srcId="{C78D994D-DBE5-4C81-9E24-7ADF0D02D84E}" destId="{C8F9C549-8392-4B54-8EB8-D6093414027E}" srcOrd="0" destOrd="0" presId="urn:microsoft.com/office/officeart/2005/8/layout/process1"/>
    <dgm:cxn modelId="{0E5D13E6-1EE5-4EEA-8670-73D212DF076D}" type="presParOf" srcId="{C78D994D-DBE5-4C81-9E24-7ADF0D02D84E}" destId="{E0D3867E-9402-4AEE-9ED1-3C1E4B42B75E}" srcOrd="1" destOrd="0" presId="urn:microsoft.com/office/officeart/2005/8/layout/process1"/>
    <dgm:cxn modelId="{542D722A-8CCB-4852-A8C8-08C06039CCFF}" type="presParOf" srcId="{E0D3867E-9402-4AEE-9ED1-3C1E4B42B75E}" destId="{9DCCAE84-7D2A-4DE4-B012-85DF58CF7B2E}" srcOrd="0" destOrd="0" presId="urn:microsoft.com/office/officeart/2005/8/layout/process1"/>
    <dgm:cxn modelId="{4BCA142E-E0F8-4D19-8C92-8C881636E73D}" type="presParOf" srcId="{C78D994D-DBE5-4C81-9E24-7ADF0D02D84E}" destId="{85C9C561-A1D4-4E7A-8C2E-8DD4AF827E73}" srcOrd="2" destOrd="0" presId="urn:microsoft.com/office/officeart/2005/8/layout/process1"/>
    <dgm:cxn modelId="{3031F575-5C74-4464-9DD1-62C275E11B9E}" type="presParOf" srcId="{C78D994D-DBE5-4C81-9E24-7ADF0D02D84E}" destId="{6365CEC0-526D-4D7F-B3FA-AEC60612F298}" srcOrd="3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4" destOrd="0" presId="urn:microsoft.com/office/officeart/2005/8/layout/process1"/>
    <dgm:cxn modelId="{95198AB8-4A7A-4521-8437-904A976780F0}" type="presParOf" srcId="{C78D994D-DBE5-4C81-9E24-7ADF0D02D84E}" destId="{CD57F037-8FF3-4074-966F-4AC5AE979A0C}" srcOrd="5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B0F1F7-B2DD-4FFE-A0E4-353D06E132E9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45654486-1DB5-4CF2-AA77-57A291FF3358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抽吸药液</a:t>
          </a:r>
        </a:p>
      </dgm:t>
    </dgm:pt>
    <dgm:pt modelId="{FAD93ED3-9969-413F-ACA1-9D793C78EFC9}" type="parTrans" cxnId="{6AB2F75D-C4C3-4EBD-9D7A-CCFFEB3EF801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01D6152-D6E5-4B3F-85AB-1E6E5B42DCA4}" type="sibTrans" cxnId="{6AB2F75D-C4C3-4EBD-9D7A-CCFFEB3EF801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86E50DB-80F2-47B0-98B8-50CCF37451C4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排尽空气</a:t>
          </a:r>
        </a:p>
      </dgm:t>
    </dgm:pt>
    <dgm:pt modelId="{FC0FC419-A08C-4B10-B99D-B0633D253EA3}" type="parTrans" cxnId="{2148CA3B-9D64-4761-BADD-85C7FF75F716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D325CC2-5B17-458C-AD19-711F76AFA34A}" type="sibTrans" cxnId="{2148CA3B-9D64-4761-BADD-85C7FF75F716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5CDE4CC-6209-4827-A139-31C7F23B023B}">
      <dgm:prSet phldrT="[文本]"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再次核对</a:t>
          </a:r>
        </a:p>
      </dgm:t>
    </dgm:pt>
    <dgm:pt modelId="{3D821398-B927-4A03-A67E-F6E0026045DF}" type="parTrans" cxnId="{1ADAE8E0-954A-4070-9AE7-B55CD068D5B2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338E355-CF9D-48D4-B522-D7B65475BB38}" type="sibTrans" cxnId="{1ADAE8E0-954A-4070-9AE7-B55CD068D5B2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97DC0E1-D5E3-4162-A7A2-1F5800570426}">
      <dgm:prSet/>
      <dgm:spPr/>
      <dgm:t>
        <a:bodyPr/>
        <a:lstStyle/>
        <a:p>
          <a:r>
            <a:rPr lang="zh-CN" altLang="en-US" dirty="0">
              <a:solidFill>
                <a:schemeClr val="tx1">
                  <a:lumMod val="95000"/>
                  <a:lumOff val="5000"/>
                </a:schemeClr>
              </a:solidFill>
            </a:rPr>
            <a:t>回套针帽</a:t>
          </a:r>
        </a:p>
      </dgm:t>
    </dgm:pt>
    <dgm:pt modelId="{DFB1001E-22A3-4ECB-ACDF-244F72CA3CAB}" type="parTrans" cxnId="{63757FEE-3ED5-4366-8749-CE34268EDD9C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1E89498-1A68-400F-AA15-BC4C16089ADF}" type="sibTrans" cxnId="{63757FEE-3ED5-4366-8749-CE34268EDD9C}">
      <dgm:prSet/>
      <dgm:spPr/>
      <dgm:t>
        <a:bodyPr/>
        <a:lstStyle/>
        <a:p>
          <a:endParaRPr lang="zh-CN" alt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7BE7377-216E-4900-BFAB-B4D95E034886}" type="pres">
      <dgm:prSet presAssocID="{70B0F1F7-B2DD-4FFE-A0E4-353D06E132E9}" presName="Name0" presStyleCnt="0">
        <dgm:presLayoutVars>
          <dgm:dir/>
          <dgm:resizeHandles val="exact"/>
        </dgm:presLayoutVars>
      </dgm:prSet>
      <dgm:spPr/>
    </dgm:pt>
    <dgm:pt modelId="{1168AB32-5C17-453D-9FCD-6DE73C92717E}" type="pres">
      <dgm:prSet presAssocID="{45654486-1DB5-4CF2-AA77-57A291FF335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69F2A2-98EF-4EA0-9B98-B9A75DD37718}" type="pres">
      <dgm:prSet presAssocID="{F01D6152-D6E5-4B3F-85AB-1E6E5B42DCA4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F18E5C0C-9909-4413-8690-7ADB741A83C1}" type="pres">
      <dgm:prSet presAssocID="{F01D6152-D6E5-4B3F-85AB-1E6E5B42DCA4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EBDE41D6-0F7B-4427-917D-970D4E244FC6}" type="pres">
      <dgm:prSet presAssocID="{786E50DB-80F2-47B0-98B8-50CCF3745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359699-E615-4984-9ED0-FDF8D20E4FE6}" type="pres">
      <dgm:prSet presAssocID="{2D325CC2-5B17-458C-AD19-711F76AFA34A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5E7B099D-27ED-46EC-BFF6-C71C4AE99AED}" type="pres">
      <dgm:prSet presAssocID="{2D325CC2-5B17-458C-AD19-711F76AFA34A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B333B94A-CD8D-49D5-8F0A-C358C3C7DC47}" type="pres">
      <dgm:prSet presAssocID="{65CDE4CC-6209-4827-A139-31C7F23B023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9D8A32-1B5D-4975-996A-C8AEE28CC8AD}" type="pres">
      <dgm:prSet presAssocID="{7338E355-CF9D-48D4-B522-D7B65475BB38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E3C03480-D13B-418C-A18C-D7AF07E62407}" type="pres">
      <dgm:prSet presAssocID="{7338E355-CF9D-48D4-B522-D7B65475BB38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2EB70A1A-D6CF-4B43-A5C2-4C176FCB816E}" type="pres">
      <dgm:prSet presAssocID="{797DC0E1-D5E3-4162-A7A2-1F580057042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AB2F75D-C4C3-4EBD-9D7A-CCFFEB3EF801}" srcId="{70B0F1F7-B2DD-4FFE-A0E4-353D06E132E9}" destId="{45654486-1DB5-4CF2-AA77-57A291FF3358}" srcOrd="0" destOrd="0" parTransId="{FAD93ED3-9969-413F-ACA1-9D793C78EFC9}" sibTransId="{F01D6152-D6E5-4B3F-85AB-1E6E5B42DCA4}"/>
    <dgm:cxn modelId="{EEC84A38-1B04-4E5B-BC59-4BEFBBB47013}" type="presOf" srcId="{F01D6152-D6E5-4B3F-85AB-1E6E5B42DCA4}" destId="{1169F2A2-98EF-4EA0-9B98-B9A75DD37718}" srcOrd="0" destOrd="0" presId="urn:microsoft.com/office/officeart/2005/8/layout/process1"/>
    <dgm:cxn modelId="{6EFDFE82-3588-41D6-A9B0-419114FB58CD}" type="presOf" srcId="{7338E355-CF9D-48D4-B522-D7B65475BB38}" destId="{E3C03480-D13B-418C-A18C-D7AF07E62407}" srcOrd="1" destOrd="0" presId="urn:microsoft.com/office/officeart/2005/8/layout/process1"/>
    <dgm:cxn modelId="{35F356ED-A906-4C32-B175-3E7D31346FCB}" type="presOf" srcId="{2D325CC2-5B17-458C-AD19-711F76AFA34A}" destId="{2C359699-E615-4984-9ED0-FDF8D20E4FE6}" srcOrd="0" destOrd="0" presId="urn:microsoft.com/office/officeart/2005/8/layout/process1"/>
    <dgm:cxn modelId="{255EFFD6-0978-4200-BE57-23FFC3A6BB9B}" type="presOf" srcId="{2D325CC2-5B17-458C-AD19-711F76AFA34A}" destId="{5E7B099D-27ED-46EC-BFF6-C71C4AE99AED}" srcOrd="1" destOrd="0" presId="urn:microsoft.com/office/officeart/2005/8/layout/process1"/>
    <dgm:cxn modelId="{8A6E3436-7646-4D87-82C7-E2614BE90641}" type="presOf" srcId="{45654486-1DB5-4CF2-AA77-57A291FF3358}" destId="{1168AB32-5C17-453D-9FCD-6DE73C92717E}" srcOrd="0" destOrd="0" presId="urn:microsoft.com/office/officeart/2005/8/layout/process1"/>
    <dgm:cxn modelId="{2148CA3B-9D64-4761-BADD-85C7FF75F716}" srcId="{70B0F1F7-B2DD-4FFE-A0E4-353D06E132E9}" destId="{786E50DB-80F2-47B0-98B8-50CCF37451C4}" srcOrd="1" destOrd="0" parTransId="{FC0FC419-A08C-4B10-B99D-B0633D253EA3}" sibTransId="{2D325CC2-5B17-458C-AD19-711F76AFA34A}"/>
    <dgm:cxn modelId="{032117CB-0EC3-4D6D-B45C-129ADA5DBF3F}" type="presOf" srcId="{786E50DB-80F2-47B0-98B8-50CCF37451C4}" destId="{EBDE41D6-0F7B-4427-917D-970D4E244FC6}" srcOrd="0" destOrd="0" presId="urn:microsoft.com/office/officeart/2005/8/layout/process1"/>
    <dgm:cxn modelId="{BDF6547D-8F5A-4E95-85BF-929026B67C02}" type="presOf" srcId="{797DC0E1-D5E3-4162-A7A2-1F5800570426}" destId="{2EB70A1A-D6CF-4B43-A5C2-4C176FCB816E}" srcOrd="0" destOrd="0" presId="urn:microsoft.com/office/officeart/2005/8/layout/process1"/>
    <dgm:cxn modelId="{9029129D-291A-4085-9723-5DCDD3E63A5B}" type="presOf" srcId="{7338E355-CF9D-48D4-B522-D7B65475BB38}" destId="{AD9D8A32-1B5D-4975-996A-C8AEE28CC8AD}" srcOrd="0" destOrd="0" presId="urn:microsoft.com/office/officeart/2005/8/layout/process1"/>
    <dgm:cxn modelId="{4660F095-3999-4AEA-A724-E2D60B0E19B4}" type="presOf" srcId="{70B0F1F7-B2DD-4FFE-A0E4-353D06E132E9}" destId="{47BE7377-216E-4900-BFAB-B4D95E034886}" srcOrd="0" destOrd="0" presId="urn:microsoft.com/office/officeart/2005/8/layout/process1"/>
    <dgm:cxn modelId="{63757FEE-3ED5-4366-8749-CE34268EDD9C}" srcId="{70B0F1F7-B2DD-4FFE-A0E4-353D06E132E9}" destId="{797DC0E1-D5E3-4162-A7A2-1F5800570426}" srcOrd="3" destOrd="0" parTransId="{DFB1001E-22A3-4ECB-ACDF-244F72CA3CAB}" sibTransId="{81E89498-1A68-400F-AA15-BC4C16089ADF}"/>
    <dgm:cxn modelId="{A551FDAA-70B1-4D6C-B127-8ADE343305C9}" type="presOf" srcId="{F01D6152-D6E5-4B3F-85AB-1E6E5B42DCA4}" destId="{F18E5C0C-9909-4413-8690-7ADB741A83C1}" srcOrd="1" destOrd="0" presId="urn:microsoft.com/office/officeart/2005/8/layout/process1"/>
    <dgm:cxn modelId="{1ADAE8E0-954A-4070-9AE7-B55CD068D5B2}" srcId="{70B0F1F7-B2DD-4FFE-A0E4-353D06E132E9}" destId="{65CDE4CC-6209-4827-A139-31C7F23B023B}" srcOrd="2" destOrd="0" parTransId="{3D821398-B927-4A03-A67E-F6E0026045DF}" sibTransId="{7338E355-CF9D-48D4-B522-D7B65475BB38}"/>
    <dgm:cxn modelId="{DB9CC766-08EA-4934-B952-BD5B301DC30D}" type="presOf" srcId="{65CDE4CC-6209-4827-A139-31C7F23B023B}" destId="{B333B94A-CD8D-49D5-8F0A-C358C3C7DC47}" srcOrd="0" destOrd="0" presId="urn:microsoft.com/office/officeart/2005/8/layout/process1"/>
    <dgm:cxn modelId="{09934676-C475-45F8-8E12-C82EE19B404F}" type="presParOf" srcId="{47BE7377-216E-4900-BFAB-B4D95E034886}" destId="{1168AB32-5C17-453D-9FCD-6DE73C92717E}" srcOrd="0" destOrd="0" presId="urn:microsoft.com/office/officeart/2005/8/layout/process1"/>
    <dgm:cxn modelId="{1A3997B5-80E2-4585-B566-EF283BEC1DCB}" type="presParOf" srcId="{47BE7377-216E-4900-BFAB-B4D95E034886}" destId="{1169F2A2-98EF-4EA0-9B98-B9A75DD37718}" srcOrd="1" destOrd="0" presId="urn:microsoft.com/office/officeart/2005/8/layout/process1"/>
    <dgm:cxn modelId="{EA2517CB-02AE-49A8-B275-D90158D16BAF}" type="presParOf" srcId="{1169F2A2-98EF-4EA0-9B98-B9A75DD37718}" destId="{F18E5C0C-9909-4413-8690-7ADB741A83C1}" srcOrd="0" destOrd="0" presId="urn:microsoft.com/office/officeart/2005/8/layout/process1"/>
    <dgm:cxn modelId="{3ACDF5C4-1EC3-40C6-BB56-0B7874AA27DC}" type="presParOf" srcId="{47BE7377-216E-4900-BFAB-B4D95E034886}" destId="{EBDE41D6-0F7B-4427-917D-970D4E244FC6}" srcOrd="2" destOrd="0" presId="urn:microsoft.com/office/officeart/2005/8/layout/process1"/>
    <dgm:cxn modelId="{BEE53E7F-0BA4-41B9-A856-ADD24E5BAB55}" type="presParOf" srcId="{47BE7377-216E-4900-BFAB-B4D95E034886}" destId="{2C359699-E615-4984-9ED0-FDF8D20E4FE6}" srcOrd="3" destOrd="0" presId="urn:microsoft.com/office/officeart/2005/8/layout/process1"/>
    <dgm:cxn modelId="{00FDC484-660A-43B9-91F4-0F5547505FE3}" type="presParOf" srcId="{2C359699-E615-4984-9ED0-FDF8D20E4FE6}" destId="{5E7B099D-27ED-46EC-BFF6-C71C4AE99AED}" srcOrd="0" destOrd="0" presId="urn:microsoft.com/office/officeart/2005/8/layout/process1"/>
    <dgm:cxn modelId="{A6C41FE8-7F01-4ABC-8677-28E03B7352E5}" type="presParOf" srcId="{47BE7377-216E-4900-BFAB-B4D95E034886}" destId="{B333B94A-CD8D-49D5-8F0A-C358C3C7DC47}" srcOrd="4" destOrd="0" presId="urn:microsoft.com/office/officeart/2005/8/layout/process1"/>
    <dgm:cxn modelId="{A1A38D5D-63DF-49C4-8AE1-F4F6B7EFDA58}" type="presParOf" srcId="{47BE7377-216E-4900-BFAB-B4D95E034886}" destId="{AD9D8A32-1B5D-4975-996A-C8AEE28CC8AD}" srcOrd="5" destOrd="0" presId="urn:microsoft.com/office/officeart/2005/8/layout/process1"/>
    <dgm:cxn modelId="{F11633E7-8EE8-4097-9DDF-3EB8ED6C58EF}" type="presParOf" srcId="{AD9D8A32-1B5D-4975-996A-C8AEE28CC8AD}" destId="{E3C03480-D13B-418C-A18C-D7AF07E62407}" srcOrd="0" destOrd="0" presId="urn:microsoft.com/office/officeart/2005/8/layout/process1"/>
    <dgm:cxn modelId="{2F4B1D07-CF5B-4482-A885-7F62C5DE72AB}" type="presParOf" srcId="{47BE7377-216E-4900-BFAB-B4D95E034886}" destId="{2EB70A1A-D6CF-4B43-A5C2-4C176FCB816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F9C549-8392-4B54-8EB8-D6093414027E}">
      <dsp:nvSpPr>
        <dsp:cNvPr id="0" name=""/>
        <dsp:cNvSpPr/>
      </dsp:nvSpPr>
      <dsp:spPr>
        <a:xfrm>
          <a:off x="3765" y="1054243"/>
          <a:ext cx="1646427" cy="987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核查药物</a:t>
          </a:r>
        </a:p>
      </dsp:txBody>
      <dsp:txXfrm>
        <a:off x="3765" y="1054243"/>
        <a:ext cx="1646427" cy="987856"/>
      </dsp:txXfrm>
    </dsp:sp>
    <dsp:sp modelId="{E0D3867E-9402-4AEE-9ED1-3C1E4B42B75E}">
      <dsp:nvSpPr>
        <dsp:cNvPr id="0" name=""/>
        <dsp:cNvSpPr/>
      </dsp:nvSpPr>
      <dsp:spPr>
        <a:xfrm>
          <a:off x="1814835" y="1344015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814835" y="1344015"/>
        <a:ext cx="349042" cy="408313"/>
      </dsp:txXfrm>
    </dsp:sp>
    <dsp:sp modelId="{85C9C561-A1D4-4E7A-8C2E-8DD4AF827E73}">
      <dsp:nvSpPr>
        <dsp:cNvPr id="0" name=""/>
        <dsp:cNvSpPr/>
      </dsp:nvSpPr>
      <dsp:spPr>
        <a:xfrm>
          <a:off x="2308763" y="1054243"/>
          <a:ext cx="1646427" cy="987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弹药锯颈</a:t>
          </a:r>
        </a:p>
      </dsp:txBody>
      <dsp:txXfrm>
        <a:off x="2308763" y="1054243"/>
        <a:ext cx="1646427" cy="987856"/>
      </dsp:txXfrm>
    </dsp:sp>
    <dsp:sp modelId="{6365CEC0-526D-4D7F-B3FA-AEC60612F298}">
      <dsp:nvSpPr>
        <dsp:cNvPr id="0" name=""/>
        <dsp:cNvSpPr/>
      </dsp:nvSpPr>
      <dsp:spPr>
        <a:xfrm>
          <a:off x="4119833" y="1344015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119833" y="1344015"/>
        <a:ext cx="349042" cy="408313"/>
      </dsp:txXfrm>
    </dsp:sp>
    <dsp:sp modelId="{8B8184AE-2398-4A74-A2A5-EA1F7B71F016}">
      <dsp:nvSpPr>
        <dsp:cNvPr id="0" name=""/>
        <dsp:cNvSpPr/>
      </dsp:nvSpPr>
      <dsp:spPr>
        <a:xfrm>
          <a:off x="4613761" y="1054243"/>
          <a:ext cx="1646427" cy="987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消毒折处</a:t>
          </a:r>
        </a:p>
      </dsp:txBody>
      <dsp:txXfrm>
        <a:off x="4613761" y="1054243"/>
        <a:ext cx="1646427" cy="987856"/>
      </dsp:txXfrm>
    </dsp:sp>
    <dsp:sp modelId="{CD57F037-8FF3-4074-966F-4AC5AE979A0C}">
      <dsp:nvSpPr>
        <dsp:cNvPr id="0" name=""/>
        <dsp:cNvSpPr/>
      </dsp:nvSpPr>
      <dsp:spPr>
        <a:xfrm>
          <a:off x="6424831" y="1344015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424831" y="1344015"/>
        <a:ext cx="349042" cy="408313"/>
      </dsp:txXfrm>
    </dsp:sp>
    <dsp:sp modelId="{B1A644C1-A1D8-4364-BAE7-5FBF31CABA4C}">
      <dsp:nvSpPr>
        <dsp:cNvPr id="0" name=""/>
        <dsp:cNvSpPr/>
      </dsp:nvSpPr>
      <dsp:spPr>
        <a:xfrm>
          <a:off x="6918759" y="1054243"/>
          <a:ext cx="1646427" cy="9878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折断安瓿</a:t>
          </a:r>
        </a:p>
      </dsp:txBody>
      <dsp:txXfrm>
        <a:off x="6918759" y="1054243"/>
        <a:ext cx="1646427" cy="98785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68AB32-5C17-453D-9FCD-6DE73C92717E}">
      <dsp:nvSpPr>
        <dsp:cNvPr id="0" name=""/>
        <dsp:cNvSpPr/>
      </dsp:nvSpPr>
      <dsp:spPr>
        <a:xfrm>
          <a:off x="3765" y="1167049"/>
          <a:ext cx="1646426" cy="987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抽吸药液</a:t>
          </a:r>
        </a:p>
      </dsp:txBody>
      <dsp:txXfrm>
        <a:off x="3765" y="1167049"/>
        <a:ext cx="1646426" cy="987856"/>
      </dsp:txXfrm>
    </dsp:sp>
    <dsp:sp modelId="{1169F2A2-98EF-4EA0-9B98-B9A75DD37718}">
      <dsp:nvSpPr>
        <dsp:cNvPr id="0" name=""/>
        <dsp:cNvSpPr/>
      </dsp:nvSpPr>
      <dsp:spPr>
        <a:xfrm>
          <a:off x="1814835" y="1456820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814835" y="1456820"/>
        <a:ext cx="349042" cy="408313"/>
      </dsp:txXfrm>
    </dsp:sp>
    <dsp:sp modelId="{EBDE41D6-0F7B-4427-917D-970D4E244FC6}">
      <dsp:nvSpPr>
        <dsp:cNvPr id="0" name=""/>
        <dsp:cNvSpPr/>
      </dsp:nvSpPr>
      <dsp:spPr>
        <a:xfrm>
          <a:off x="2308763" y="1167049"/>
          <a:ext cx="1646426" cy="987856"/>
        </a:xfrm>
        <a:prstGeom prst="roundRect">
          <a:avLst>
            <a:gd name="adj" fmla="val 10000"/>
          </a:avLst>
        </a:prstGeom>
        <a:solidFill>
          <a:schemeClr val="accent3">
            <a:hueOff val="2019711"/>
            <a:satOff val="12180"/>
            <a:lumOff val="-73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排尽空气</a:t>
          </a:r>
        </a:p>
      </dsp:txBody>
      <dsp:txXfrm>
        <a:off x="2308763" y="1167049"/>
        <a:ext cx="1646426" cy="987856"/>
      </dsp:txXfrm>
    </dsp:sp>
    <dsp:sp modelId="{2C359699-E615-4984-9ED0-FDF8D20E4FE6}">
      <dsp:nvSpPr>
        <dsp:cNvPr id="0" name=""/>
        <dsp:cNvSpPr/>
      </dsp:nvSpPr>
      <dsp:spPr>
        <a:xfrm>
          <a:off x="4119832" y="1456820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029567"/>
            <a:satOff val="18270"/>
            <a:lumOff val="-110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119832" y="1456820"/>
        <a:ext cx="349042" cy="408313"/>
      </dsp:txXfrm>
    </dsp:sp>
    <dsp:sp modelId="{B333B94A-CD8D-49D5-8F0A-C358C3C7DC47}">
      <dsp:nvSpPr>
        <dsp:cNvPr id="0" name=""/>
        <dsp:cNvSpPr/>
      </dsp:nvSpPr>
      <dsp:spPr>
        <a:xfrm>
          <a:off x="4613760" y="1167049"/>
          <a:ext cx="1646426" cy="987856"/>
        </a:xfrm>
        <a:prstGeom prst="roundRect">
          <a:avLst>
            <a:gd name="adj" fmla="val 10000"/>
          </a:avLst>
        </a:prstGeom>
        <a:solidFill>
          <a:schemeClr val="accent3">
            <a:hueOff val="4039423"/>
            <a:satOff val="24360"/>
            <a:lumOff val="-147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再次核对</a:t>
          </a:r>
        </a:p>
      </dsp:txBody>
      <dsp:txXfrm>
        <a:off x="4613760" y="1167049"/>
        <a:ext cx="1646426" cy="987856"/>
      </dsp:txXfrm>
    </dsp:sp>
    <dsp:sp modelId="{AD9D8A32-1B5D-4975-996A-C8AEE28CC8AD}">
      <dsp:nvSpPr>
        <dsp:cNvPr id="0" name=""/>
        <dsp:cNvSpPr/>
      </dsp:nvSpPr>
      <dsp:spPr>
        <a:xfrm>
          <a:off x="6424830" y="1456820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059134"/>
            <a:satOff val="36540"/>
            <a:lumOff val="-221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424830" y="1456820"/>
        <a:ext cx="349042" cy="408313"/>
      </dsp:txXfrm>
    </dsp:sp>
    <dsp:sp modelId="{2EB70A1A-D6CF-4B43-A5C2-4C176FCB816E}">
      <dsp:nvSpPr>
        <dsp:cNvPr id="0" name=""/>
        <dsp:cNvSpPr/>
      </dsp:nvSpPr>
      <dsp:spPr>
        <a:xfrm>
          <a:off x="6918758" y="1167049"/>
          <a:ext cx="1646426" cy="987856"/>
        </a:xfrm>
        <a:prstGeom prst="roundRect">
          <a:avLst>
            <a:gd name="adj" fmla="val 10000"/>
          </a:avLst>
        </a:prstGeom>
        <a:solidFill>
          <a:schemeClr val="accent3">
            <a:hueOff val="6059134"/>
            <a:satOff val="36540"/>
            <a:lumOff val="-221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回套针帽</a:t>
          </a:r>
        </a:p>
      </dsp:txBody>
      <dsp:txXfrm>
        <a:off x="6918758" y="1167049"/>
        <a:ext cx="1646426" cy="98785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F9C549-8392-4B54-8EB8-D6093414027E}">
      <dsp:nvSpPr>
        <dsp:cNvPr id="0" name=""/>
        <dsp:cNvSpPr/>
      </dsp:nvSpPr>
      <dsp:spPr>
        <a:xfrm>
          <a:off x="3765" y="1054243"/>
          <a:ext cx="1646427" cy="987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核查药物</a:t>
          </a:r>
        </a:p>
      </dsp:txBody>
      <dsp:txXfrm>
        <a:off x="3765" y="1054243"/>
        <a:ext cx="1646427" cy="987856"/>
      </dsp:txXfrm>
    </dsp:sp>
    <dsp:sp modelId="{E0D3867E-9402-4AEE-9ED1-3C1E4B42B75E}">
      <dsp:nvSpPr>
        <dsp:cNvPr id="0" name=""/>
        <dsp:cNvSpPr/>
      </dsp:nvSpPr>
      <dsp:spPr>
        <a:xfrm>
          <a:off x="1814835" y="1344015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814835" y="1344015"/>
        <a:ext cx="349042" cy="408313"/>
      </dsp:txXfrm>
    </dsp:sp>
    <dsp:sp modelId="{85C9C561-A1D4-4E7A-8C2E-8DD4AF827E73}">
      <dsp:nvSpPr>
        <dsp:cNvPr id="0" name=""/>
        <dsp:cNvSpPr/>
      </dsp:nvSpPr>
      <dsp:spPr>
        <a:xfrm>
          <a:off x="2308763" y="1054243"/>
          <a:ext cx="1646427" cy="987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拉下铝盖</a:t>
          </a:r>
        </a:p>
      </dsp:txBody>
      <dsp:txXfrm>
        <a:off x="2308763" y="1054243"/>
        <a:ext cx="1646427" cy="987856"/>
      </dsp:txXfrm>
    </dsp:sp>
    <dsp:sp modelId="{6365CEC0-526D-4D7F-B3FA-AEC60612F298}">
      <dsp:nvSpPr>
        <dsp:cNvPr id="0" name=""/>
        <dsp:cNvSpPr/>
      </dsp:nvSpPr>
      <dsp:spPr>
        <a:xfrm>
          <a:off x="4119833" y="1344015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119833" y="1344015"/>
        <a:ext cx="349042" cy="408313"/>
      </dsp:txXfrm>
    </dsp:sp>
    <dsp:sp modelId="{8B8184AE-2398-4A74-A2A5-EA1F7B71F016}">
      <dsp:nvSpPr>
        <dsp:cNvPr id="0" name=""/>
        <dsp:cNvSpPr/>
      </dsp:nvSpPr>
      <dsp:spPr>
        <a:xfrm>
          <a:off x="4613761" y="1054243"/>
          <a:ext cx="1646427" cy="987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消毒瓶口</a:t>
          </a:r>
        </a:p>
      </dsp:txBody>
      <dsp:txXfrm>
        <a:off x="4613761" y="1054243"/>
        <a:ext cx="1646427" cy="987856"/>
      </dsp:txXfrm>
    </dsp:sp>
    <dsp:sp modelId="{CD57F037-8FF3-4074-966F-4AC5AE979A0C}">
      <dsp:nvSpPr>
        <dsp:cNvPr id="0" name=""/>
        <dsp:cNvSpPr/>
      </dsp:nvSpPr>
      <dsp:spPr>
        <a:xfrm>
          <a:off x="6424831" y="1344015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424831" y="1344015"/>
        <a:ext cx="349042" cy="408313"/>
      </dsp:txXfrm>
    </dsp:sp>
    <dsp:sp modelId="{B1A644C1-A1D8-4364-BAE7-5FBF31CABA4C}">
      <dsp:nvSpPr>
        <dsp:cNvPr id="0" name=""/>
        <dsp:cNvSpPr/>
      </dsp:nvSpPr>
      <dsp:spPr>
        <a:xfrm>
          <a:off x="6918759" y="1054243"/>
          <a:ext cx="1646427" cy="9878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注入空气</a:t>
          </a:r>
        </a:p>
      </dsp:txBody>
      <dsp:txXfrm>
        <a:off x="6918759" y="1054243"/>
        <a:ext cx="1646427" cy="98785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68AB32-5C17-453D-9FCD-6DE73C92717E}">
      <dsp:nvSpPr>
        <dsp:cNvPr id="0" name=""/>
        <dsp:cNvSpPr/>
      </dsp:nvSpPr>
      <dsp:spPr>
        <a:xfrm>
          <a:off x="3765" y="1167049"/>
          <a:ext cx="1646426" cy="987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抽吸药液</a:t>
          </a:r>
        </a:p>
      </dsp:txBody>
      <dsp:txXfrm>
        <a:off x="3765" y="1167049"/>
        <a:ext cx="1646426" cy="987856"/>
      </dsp:txXfrm>
    </dsp:sp>
    <dsp:sp modelId="{1169F2A2-98EF-4EA0-9B98-B9A75DD37718}">
      <dsp:nvSpPr>
        <dsp:cNvPr id="0" name=""/>
        <dsp:cNvSpPr/>
      </dsp:nvSpPr>
      <dsp:spPr>
        <a:xfrm>
          <a:off x="1814835" y="1456820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814835" y="1456820"/>
        <a:ext cx="349042" cy="408313"/>
      </dsp:txXfrm>
    </dsp:sp>
    <dsp:sp modelId="{EBDE41D6-0F7B-4427-917D-970D4E244FC6}">
      <dsp:nvSpPr>
        <dsp:cNvPr id="0" name=""/>
        <dsp:cNvSpPr/>
      </dsp:nvSpPr>
      <dsp:spPr>
        <a:xfrm>
          <a:off x="2308763" y="1167049"/>
          <a:ext cx="1646426" cy="987856"/>
        </a:xfrm>
        <a:prstGeom prst="roundRect">
          <a:avLst>
            <a:gd name="adj" fmla="val 10000"/>
          </a:avLst>
        </a:prstGeom>
        <a:solidFill>
          <a:schemeClr val="accent3">
            <a:hueOff val="2019711"/>
            <a:satOff val="12180"/>
            <a:lumOff val="-73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排尽空气</a:t>
          </a:r>
        </a:p>
      </dsp:txBody>
      <dsp:txXfrm>
        <a:off x="2308763" y="1167049"/>
        <a:ext cx="1646426" cy="987856"/>
      </dsp:txXfrm>
    </dsp:sp>
    <dsp:sp modelId="{2C359699-E615-4984-9ED0-FDF8D20E4FE6}">
      <dsp:nvSpPr>
        <dsp:cNvPr id="0" name=""/>
        <dsp:cNvSpPr/>
      </dsp:nvSpPr>
      <dsp:spPr>
        <a:xfrm>
          <a:off x="4119832" y="1456820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029567"/>
            <a:satOff val="18270"/>
            <a:lumOff val="-110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119832" y="1456820"/>
        <a:ext cx="349042" cy="408313"/>
      </dsp:txXfrm>
    </dsp:sp>
    <dsp:sp modelId="{B333B94A-CD8D-49D5-8F0A-C358C3C7DC47}">
      <dsp:nvSpPr>
        <dsp:cNvPr id="0" name=""/>
        <dsp:cNvSpPr/>
      </dsp:nvSpPr>
      <dsp:spPr>
        <a:xfrm>
          <a:off x="4613760" y="1167049"/>
          <a:ext cx="1646426" cy="987856"/>
        </a:xfrm>
        <a:prstGeom prst="roundRect">
          <a:avLst>
            <a:gd name="adj" fmla="val 10000"/>
          </a:avLst>
        </a:prstGeom>
        <a:solidFill>
          <a:schemeClr val="accent3">
            <a:hueOff val="4039423"/>
            <a:satOff val="24360"/>
            <a:lumOff val="-147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再次核对</a:t>
          </a:r>
        </a:p>
      </dsp:txBody>
      <dsp:txXfrm>
        <a:off x="4613760" y="1167049"/>
        <a:ext cx="1646426" cy="987856"/>
      </dsp:txXfrm>
    </dsp:sp>
    <dsp:sp modelId="{AD9D8A32-1B5D-4975-996A-C8AEE28CC8AD}">
      <dsp:nvSpPr>
        <dsp:cNvPr id="0" name=""/>
        <dsp:cNvSpPr/>
      </dsp:nvSpPr>
      <dsp:spPr>
        <a:xfrm>
          <a:off x="6424830" y="1456820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059134"/>
            <a:satOff val="36540"/>
            <a:lumOff val="-221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424830" y="1456820"/>
        <a:ext cx="349042" cy="408313"/>
      </dsp:txXfrm>
    </dsp:sp>
    <dsp:sp modelId="{2EB70A1A-D6CF-4B43-A5C2-4C176FCB816E}">
      <dsp:nvSpPr>
        <dsp:cNvPr id="0" name=""/>
        <dsp:cNvSpPr/>
      </dsp:nvSpPr>
      <dsp:spPr>
        <a:xfrm>
          <a:off x="6918758" y="1167049"/>
          <a:ext cx="1646426" cy="987856"/>
        </a:xfrm>
        <a:prstGeom prst="roundRect">
          <a:avLst>
            <a:gd name="adj" fmla="val 10000"/>
          </a:avLst>
        </a:prstGeom>
        <a:solidFill>
          <a:schemeClr val="accent3">
            <a:hueOff val="6059134"/>
            <a:satOff val="36540"/>
            <a:lumOff val="-221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>
              <a:solidFill>
                <a:schemeClr val="tx1">
                  <a:lumMod val="95000"/>
                  <a:lumOff val="5000"/>
                </a:schemeClr>
              </a:solidFill>
            </a:rPr>
            <a:t>回套针帽</a:t>
          </a:r>
        </a:p>
      </dsp:txBody>
      <dsp:txXfrm>
        <a:off x="6918758" y="1167049"/>
        <a:ext cx="1646426" cy="987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4CC758CE-ADE2-4D7C-841C-53A7231460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B24DD248-C14A-44EB-BC85-E3B05E934A8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2" name="Rectangle 4">
            <a:extLst>
              <a:ext uri="{FF2B5EF4-FFF2-40B4-BE49-F238E27FC236}">
                <a16:creationId xmlns="" xmlns:a16="http://schemas.microsoft.com/office/drawing/2014/main" id="{D51DD5FC-5D06-40C0-9F99-F908E8DBF0D0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="" xmlns:a16="http://schemas.microsoft.com/office/drawing/2014/main" id="{E481137C-BA48-449C-9A27-CBEAC8E4A07E}"/>
              </a:ext>
            </a:extLst>
          </p:cNvPr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="" xmlns:a16="http://schemas.microsoft.com/office/drawing/2014/main" id="{8C095C1C-3C7A-4A0E-B9C3-E244934D03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>
            <a:extLst>
              <a:ext uri="{FF2B5EF4-FFF2-40B4-BE49-F238E27FC236}">
                <a16:creationId xmlns="" xmlns:a16="http://schemas.microsoft.com/office/drawing/2014/main" id="{73C7327B-12B8-4EEA-91A3-2445544736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F4B8EF13-1F4B-4187-BAA8-FE2A20FE73C3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="" xmlns:a16="http://schemas.microsoft.com/office/drawing/2014/main" id="{3C93290A-41E0-49A4-B212-200C48FF90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3" name="备注占位符 2">
            <a:extLst>
              <a:ext uri="{FF2B5EF4-FFF2-40B4-BE49-F238E27FC236}">
                <a16:creationId xmlns="" xmlns:a16="http://schemas.microsoft.com/office/drawing/2014/main" id="{43140C03-8FF5-4BE9-9CC3-288534E74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zh-CN" altLang="en-US"/>
              <a:t>药物治疗与病人的健康乃至生命密切相关。护士既是药疗方案的直接执行者，又是病人安全用药的监护者。给药时必须全神贯注，不允许有丝毫疏忽。对因工作马虎、粗心大意造成的药疗差错，酿成病人难以挽回的健康和经济损失，应视为失职，要负法律责任。因此，高度的责任感、严谨的工作作风是护士履行给药职责的前提。 </a:t>
            </a:r>
          </a:p>
        </p:txBody>
      </p:sp>
      <p:sp>
        <p:nvSpPr>
          <p:cNvPr id="20484" name="灯片编号占位符 3">
            <a:extLst>
              <a:ext uri="{FF2B5EF4-FFF2-40B4-BE49-F238E27FC236}">
                <a16:creationId xmlns="" xmlns:a16="http://schemas.microsoft.com/office/drawing/2014/main" id="{D4228372-A32E-4987-9FF3-91560579A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716710B-71BA-4F79-B24B-9F662DFE3417}" type="slidenum">
              <a:rPr lang="zh-CN" altLang="zh-CN" smtClean="0"/>
              <a:pPr/>
              <a:t>2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>
            <a:extLst>
              <a:ext uri="{FF2B5EF4-FFF2-40B4-BE49-F238E27FC236}">
                <a16:creationId xmlns="" xmlns:a16="http://schemas.microsoft.com/office/drawing/2014/main" id="{B140FE91-BA8B-4138-933E-52D93CEDF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5" name="备注占位符 2">
            <a:extLst>
              <a:ext uri="{FF2B5EF4-FFF2-40B4-BE49-F238E27FC236}">
                <a16:creationId xmlns="" xmlns:a16="http://schemas.microsoft.com/office/drawing/2014/main" id="{49D40271-B449-422F-810A-A23F965A7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根据药物的性质、剂型、机体对药物的吸收情况和用药目的的不同而不同，最适宜的给药途径和方法，才能起到最佳效果。</a:t>
            </a:r>
          </a:p>
        </p:txBody>
      </p:sp>
      <p:sp>
        <p:nvSpPr>
          <p:cNvPr id="54276" name="灯片编号占位符 3">
            <a:extLst>
              <a:ext uri="{FF2B5EF4-FFF2-40B4-BE49-F238E27FC236}">
                <a16:creationId xmlns="" xmlns:a16="http://schemas.microsoft.com/office/drawing/2014/main" id="{9840F869-C8D9-4124-8A40-BA29780B2F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D597F9C-73D7-45B4-82D2-A7DE671871A3}" type="slidenum">
              <a:rPr lang="zh-CN" altLang="zh-CN" smtClean="0"/>
              <a:pPr/>
              <a:t>37</a:t>
            </a:fld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9FF79A83-A55D-4C63-ADCC-752B37DF01CD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="" xmlns:a16="http://schemas.microsoft.com/office/drawing/2014/main" id="{0586E4FB-C1FC-4025-9FC7-BA0A89AA4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279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33CBE97E-909C-4AE5-8A50-247D0CDEE4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="" xmlns:a16="http://schemas.microsoft.com/office/drawing/2014/main" id="{1F0702E2-5533-4B5F-AFAE-B0D412D648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="" xmlns:a16="http://schemas.microsoft.com/office/drawing/2014/main" id="{D7CD2305-2702-4B17-95C1-3F08F285F73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="" xmlns:a16="http://schemas.microsoft.com/office/drawing/2014/main" id="{A9C248EB-50B4-49CE-850D-EEB1EA0C9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="" xmlns:a16="http://schemas.microsoft.com/office/drawing/2014/main" id="{542784A3-B4E6-49EE-85F5-AEFBFA24E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8669FD0A-C7EC-4465-97CB-4A30F21A1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1368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="" xmlns:a16="http://schemas.microsoft.com/office/drawing/2014/main" id="{891D92B6-0D7D-4B91-9710-F882FBD3BD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166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="" xmlns:a16="http://schemas.microsoft.com/office/drawing/2014/main" id="{2E8327F5-A174-46F2-8346-B1771FE6E52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="" xmlns:a16="http://schemas.microsoft.com/office/drawing/2014/main" id="{BD04AE0C-E7A0-40B3-B339-57069B410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="" xmlns:a16="http://schemas.microsoft.com/office/drawing/2014/main" id="{7E0815FA-6DAE-4B3C-97ED-80FB4FB5F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="" xmlns:a16="http://schemas.microsoft.com/office/drawing/2014/main" id="{6D5382FF-296C-46E9-AEF5-CD47CC41977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="" xmlns:a16="http://schemas.microsoft.com/office/drawing/2014/main" id="{B6D3C882-340B-402A-BFB2-D3F0BDBDECD6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="" xmlns:a16="http://schemas.microsoft.com/office/drawing/2014/main" id="{E0370F72-592A-49A0-B703-C67D80D434C0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="" xmlns:a16="http://schemas.microsoft.com/office/drawing/2014/main" id="{9B94809E-8B1F-45B6-B671-584376E23A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5388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="" xmlns:a16="http://schemas.microsoft.com/office/drawing/2014/main" id="{CAF68977-6388-438F-ABD6-CBD2A79818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7A48C77-4694-4AE6-B86E-AE79B14421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466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07B94077-50F0-4171-AFA3-7BCAFDA8FB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AC0F3FE2-AE92-46E7-8DFA-D06AE166D9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="" xmlns:a16="http://schemas.microsoft.com/office/drawing/2014/main" id="{7E33A891-C048-4317-A41F-094D9C73116B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1CC8DA0F-BD58-4CAF-B423-ACED57F865DD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="" xmlns:a16="http://schemas.microsoft.com/office/drawing/2014/main" id="{3293D4BA-1FDC-46DD-A347-E77FF90B8520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46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B38D5540-6975-4D9F-BC3D-6C43DA582241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="" xmlns:a16="http://schemas.microsoft.com/office/drawing/2014/main" id="{21024B31-D9C2-4CB7-911F-478DB640D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0515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="" xmlns:a16="http://schemas.microsoft.com/office/drawing/2014/main" id="{BA9350B9-3229-4230-8B0F-42375C1411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="" xmlns:p14="http://schemas.microsoft.com/office/powerpoint/2010/main" val="4015281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="" xmlns:a16="http://schemas.microsoft.com/office/drawing/2014/main" id="{4386090E-894A-4501-8A5C-5C4F07E5982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="" xmlns:a16="http://schemas.microsoft.com/office/drawing/2014/main" id="{69C3BF39-29DA-49D6-B271-CCE89F601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="" xmlns:a16="http://schemas.microsoft.com/office/drawing/2014/main" id="{251DD3F2-ADED-493A-9F09-A7564C4DC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="" xmlns:a16="http://schemas.microsoft.com/office/drawing/2014/main" id="{72DCDF78-B930-4358-BB7E-0FF4B953D4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="" xmlns:a16="http://schemas.microsoft.com/office/drawing/2014/main" id="{EE45E756-BAAA-4B0F-A848-4EC571E14825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="" xmlns:a16="http://schemas.microsoft.com/office/drawing/2014/main" id="{67624769-48A5-4048-9B30-A3875068A259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="" xmlns:a16="http://schemas.microsoft.com/office/drawing/2014/main" id="{913AB918-F5F3-4D51-988B-33B7E6B9B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="" xmlns:p14="http://schemas.microsoft.com/office/powerpoint/2010/main" val="328962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125FF282-7E60-464D-880E-41697FC358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="" xmlns:a16="http://schemas.microsoft.com/office/drawing/2014/main" id="{36C23A7A-0C8C-48FF-BAD8-3B8B1C873733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="" xmlns:a16="http://schemas.microsoft.com/office/drawing/2014/main" id="{253A9332-15DC-4427-804B-B090B7EF27BC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="" xmlns:a16="http://schemas.microsoft.com/office/drawing/2014/main" id="{564F1010-05CE-485D-9233-B479EC20BB38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="" xmlns:a16="http://schemas.microsoft.com/office/drawing/2014/main" id="{09C8FCC6-8DB2-4C8D-8A9C-85E25A402F6C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6B8A321B-5842-415D-A740-A70E778C3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EFA52BD-4D39-49A6-B4FE-A105EDDB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106EB384-0A8E-4548-BDE8-AD7876559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2CAE1AA-46EB-4A55-A130-E4C076789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="" xmlns:a16="http://schemas.microsoft.com/office/drawing/2014/main" id="{07B90538-AA24-4442-B6AB-11F39AE7EC21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="" xmlns:a16="http://schemas.microsoft.com/office/drawing/2014/main" id="{450386AE-C8F9-483A-B458-28819121D7B7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="" xmlns:a16="http://schemas.microsoft.com/office/drawing/2014/main" id="{4E046B43-5A67-4D3E-9594-E57E32D769DA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02747E72-9A9A-4400-99CA-41A29DF0E107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A256E4E3-CD2F-4212-8D1A-BB8CDFC2043E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CBCE7B9B-C9CF-4C83-A517-D23B79FE7CB3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D1519315-6290-459E-A428-90B08D4F88F1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="" xmlns:a16="http://schemas.microsoft.com/office/drawing/2014/main" id="{DA077F2F-F684-4C43-B418-233C1E28DBED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="" xmlns:a16="http://schemas.microsoft.com/office/drawing/2014/main" id="{B879C0CA-5DA0-44EC-96DB-92EDFCB22C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="" xmlns:a16="http://schemas.microsoft.com/office/drawing/2014/main" id="{96D32D98-5965-444B-B4AB-339633E83B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541E193A-1E3B-44F6-B3DD-FDC61792AE19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="" xmlns:a16="http://schemas.microsoft.com/office/drawing/2014/main" id="{E5AFFDDA-B2EC-400E-A908-DD6487D65D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="" xmlns:a16="http://schemas.microsoft.com/office/drawing/2014/main" id="{9D5C2B2D-A1D1-4F19-89AF-03F557F9EA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="" xmlns:a16="http://schemas.microsoft.com/office/drawing/2014/main" id="{A04DA379-CC2F-4996-B605-E8440A760F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="" xmlns:a16="http://schemas.microsoft.com/office/drawing/2014/main" id="{29E6A3D2-13BD-4E32-8F6B-9B228BB714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="" xmlns:a16="http://schemas.microsoft.com/office/drawing/2014/main" id="{014504FC-CFD7-4AE6-B357-0E1FAB267A4B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="" xmlns:a16="http://schemas.microsoft.com/office/drawing/2014/main" id="{DC85A381-8FE3-4747-A656-3D58CFE9697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="" xmlns:a16="http://schemas.microsoft.com/office/drawing/2014/main" id="{3DEB2EDE-536E-4862-ABDA-313C00555AF8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="" xmlns:a16="http://schemas.microsoft.com/office/drawing/2014/main" id="{442B5A26-14A1-4A42-A8C0-AFE558D0738A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="" xmlns:a16="http://schemas.microsoft.com/office/drawing/2014/main" id="{F54C4A70-7247-4E05-BCED-02A16CD11215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="" xmlns:a16="http://schemas.microsoft.com/office/drawing/2014/main" id="{040123B9-3443-448E-AAAF-95121F928B07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="" xmlns:a16="http://schemas.microsoft.com/office/drawing/2014/main" id="{070D7927-764A-4B6E-A600-697A004B6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089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9C266F55-742A-49B2-BCA8-27F415FEC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="" xmlns:a16="http://schemas.microsoft.com/office/drawing/2014/main" id="{7BD8DA9C-494A-43DA-B34E-32725C1D7112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="" xmlns:a16="http://schemas.microsoft.com/office/drawing/2014/main" id="{E1F13D3F-2B5C-4B40-BB5F-83F30498C90E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="" xmlns:a16="http://schemas.microsoft.com/office/drawing/2014/main" id="{96F991C8-DA3A-459A-BC89-3D91A021CAA9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="" xmlns:a16="http://schemas.microsoft.com/office/drawing/2014/main" id="{60428342-3753-4509-88EE-37A5D792A7E0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635CC96D-6626-4B24-B40C-C287F30C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D7C06968-9A25-44F4-A3F9-CA8F33F86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3E1FEC8-B3FE-4845-A725-C2BF02C11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38CA9A81-07D2-4023-B86B-9F26F43D2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="" xmlns:a16="http://schemas.microsoft.com/office/drawing/2014/main" id="{E8D31199-11AC-4661-A1FB-E58405A5913B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="" xmlns:a16="http://schemas.microsoft.com/office/drawing/2014/main" id="{ACC5C10D-9ED5-4F87-8429-75EAE3F01C97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="" xmlns:a16="http://schemas.microsoft.com/office/drawing/2014/main" id="{F4874049-D50E-4C4D-A614-C66BA5DC79D7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5F11F453-1343-4896-A7B9-DBA21D697F47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1DBC2E46-5176-4B4F-AE47-3D88F9BB86BB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3F0865BC-78ED-4580-8BB4-F134F6CE5286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040E5346-8B7A-4178-9103-89EE4729143E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="" xmlns:a16="http://schemas.microsoft.com/office/drawing/2014/main" id="{30DFD772-140A-4FA9-B231-03C1422189C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="" xmlns:a16="http://schemas.microsoft.com/office/drawing/2014/main" id="{D92884F3-95A8-4BD7-A088-1954B403C6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="" xmlns:a16="http://schemas.microsoft.com/office/drawing/2014/main" id="{026E9029-7B23-4197-A33D-54D9DD667F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1910605C-857E-49F7-99CA-47E2B477BC21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="" xmlns:a16="http://schemas.microsoft.com/office/drawing/2014/main" id="{BF538179-CE43-4A68-BF10-B2594D50EC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="" xmlns:a16="http://schemas.microsoft.com/office/drawing/2014/main" id="{8895E0ED-7ACD-4E4D-9416-15FF91A2B8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="" xmlns:a16="http://schemas.microsoft.com/office/drawing/2014/main" id="{F10F4EA6-7410-45CC-BD58-54F20F8820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="" xmlns:a16="http://schemas.microsoft.com/office/drawing/2014/main" id="{B9DB3E02-B7BA-4E4A-9416-EED4FA7B84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="" xmlns:a16="http://schemas.microsoft.com/office/drawing/2014/main" id="{4569D26C-F9E7-42AA-9F3C-1484147DE43E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="" xmlns:a16="http://schemas.microsoft.com/office/drawing/2014/main" id="{48C50BDD-9726-446F-A48D-6FEE240B7DE7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="" xmlns:a16="http://schemas.microsoft.com/office/drawing/2014/main" id="{58EB1274-D192-4167-9F95-C9015A6693C1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="" xmlns:a16="http://schemas.microsoft.com/office/drawing/2014/main" id="{D5D2A03A-8450-43C5-88D9-48F3512E1C3C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="" xmlns:a16="http://schemas.microsoft.com/office/drawing/2014/main" id="{4AA5E4F7-D3AA-44AE-85CA-F4A512814F70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="" xmlns:a16="http://schemas.microsoft.com/office/drawing/2014/main" id="{94CB425C-805E-4AAE-9E7C-6443107EA5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1778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B8697EAE-C954-4580-9CB0-05DA03A93039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="" xmlns:a16="http://schemas.microsoft.com/office/drawing/2014/main" id="{74F8A6A9-3256-4F81-A328-1C9D066F8A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0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="" xmlns:a16="http://schemas.microsoft.com/office/drawing/2014/main" id="{9121579C-45A2-4509-B990-EFB33CA599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5E08712-1B88-4D3B-9E04-CE45F9163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453188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24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20085215-5293-4F22-9BF1-A07F47BDA01C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="" xmlns:a16="http://schemas.microsoft.com/office/drawing/2014/main" id="{0971EF47-6946-4859-8BC0-1865BE467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="" xmlns:a16="http://schemas.microsoft.com/office/drawing/2014/main" id="{9869A250-B11D-4038-BF91-83745DA0AD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21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="" xmlns:a16="http://schemas.microsoft.com/office/drawing/2014/main" id="{5CBDFB76-BC89-4212-AF6B-A48E483550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A2F78B2-E7D4-4336-AF66-554F12AF31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02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A3E44921-0C56-410D-A9DF-F634995C37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512E3BFE-4293-4464-A110-1D09423A83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="" xmlns:a16="http://schemas.microsoft.com/office/drawing/2014/main" id="{73032F13-D27F-4269-BF12-AED2F815AA30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757D420F-7C2F-4177-B81F-10BD001642B4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="" xmlns:a16="http://schemas.microsoft.com/office/drawing/2014/main" id="{871EE5E6-A3C6-480D-B751-364A960CF21D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407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="" xmlns:a16="http://schemas.microsoft.com/office/drawing/2014/main" id="{65A74D4F-D2E0-4228-A11E-B5D996D7AC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="" xmlns:a16="http://schemas.microsoft.com/office/drawing/2014/main" id="{DC74AB2A-E195-4E45-A146-6F8C10019A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="" xmlns:a16="http://schemas.microsoft.com/office/drawing/2014/main" id="{6CAF378F-D6CC-4F41-B992-874450A1345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="" xmlns:a16="http://schemas.microsoft.com/office/drawing/2014/main" id="{41C6FC92-E560-4CDC-831D-1C4B5C404619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="" xmlns:a16="http://schemas.microsoft.com/office/drawing/2014/main" id="{CB89BFC8-A2EA-41FF-9BB3-4F467D5790FB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="" xmlns:a16="http://schemas.microsoft.com/office/drawing/2014/main" id="{10286001-B461-489C-BD98-EE4A1BBF4C00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="" xmlns:a16="http://schemas.microsoft.com/office/drawing/2014/main" id="{3F9A2C6C-7400-472A-84E3-BC89C69995E0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A2CE846C-8D6D-4FA5-9D85-D7FCF255D393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68005B40-A2BE-4A26-9EA2-2489D1DE7C80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="" xmlns:a16="http://schemas.microsoft.com/office/drawing/2014/main" id="{963A67A4-BD8C-4DDC-86D9-BA37CD4F0CE0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="" xmlns:a16="http://schemas.microsoft.com/office/drawing/2014/main" id="{8148717C-326E-4856-A346-2F1196DCC3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A53DCA9E-79CB-438E-B626-F40061313F36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="" xmlns:a16="http://schemas.microsoft.com/office/drawing/2014/main" id="{C757D6BD-3E19-4DFA-9982-FBCB4876F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  <p:sldLayoutId id="2147484688" r:id="rId12"/>
    <p:sldLayoutId id="2147484689" r:id="rId13"/>
    <p:sldLayoutId id="2147484690" r:id="rId14"/>
    <p:sldLayoutId id="2147484691" r:id="rId15"/>
    <p:sldLayoutId id="2147484676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="" xmlns:a16="http://schemas.microsoft.com/office/drawing/2014/main" id="{117C4B56-B492-486F-AA44-37024FC206D2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="" xmlns:a16="http://schemas.microsoft.com/office/drawing/2014/main" id="{18D23820-C073-4EE8-AF83-6FA57DC9ABC8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="" xmlns:a16="http://schemas.microsoft.com/office/drawing/2014/main" id="{F49D0904-BD8A-4998-B530-6BF072EFA98E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="" xmlns:a16="http://schemas.microsoft.com/office/drawing/2014/main" id="{970C18F8-5081-4347-A6DC-D8098D994554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="" xmlns:a16="http://schemas.microsoft.com/office/drawing/2014/main" id="{6C13EDC9-443A-41CF-B28B-384B0BB54BFB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="" xmlns:a16="http://schemas.microsoft.com/office/drawing/2014/main" id="{C75AE7E6-C8C9-48F3-939B-1C84F355F3C6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="" xmlns:a16="http://schemas.microsoft.com/office/drawing/2014/main" id="{A0A6327E-AA60-4477-8BC6-C855DD2DCDAD}"/>
                </a:ext>
              </a:extLst>
            </p:cNvPr>
            <p:cNvSpPr/>
            <p:nvPr/>
          </p:nvSpPr>
          <p:spPr bwMode="auto">
            <a:xfrm>
              <a:off x="8537875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="" xmlns:a16="http://schemas.microsoft.com/office/drawing/2014/main" id="{9C70C901-3FA6-4C2A-9FB6-62EE5D19227A}"/>
                </a:ext>
              </a:extLst>
            </p:cNvPr>
            <p:cNvSpPr/>
            <p:nvPr/>
          </p:nvSpPr>
          <p:spPr bwMode="auto">
            <a:xfrm>
              <a:off x="8537875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="" xmlns:a16="http://schemas.microsoft.com/office/drawing/2014/main" id="{88569094-BE67-4B5B-9D0C-2E5F72EF7E38}"/>
                </a:ext>
              </a:extLst>
            </p:cNvPr>
            <p:cNvSpPr/>
            <p:nvPr/>
          </p:nvSpPr>
          <p:spPr bwMode="auto">
            <a:xfrm>
              <a:off x="8873159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="" xmlns:a16="http://schemas.microsoft.com/office/drawing/2014/main" id="{5A481D30-21D5-4EFE-8ACA-5F578337ACCF}"/>
                </a:ext>
              </a:extLst>
            </p:cNvPr>
            <p:cNvSpPr/>
            <p:nvPr/>
          </p:nvSpPr>
          <p:spPr bwMode="auto">
            <a:xfrm>
              <a:off x="8873159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="" xmlns:a16="http://schemas.microsoft.com/office/drawing/2014/main" id="{6BB4EE58-E5F5-40C1-9F0B-5589AA84866D}"/>
                </a:ext>
              </a:extLst>
            </p:cNvPr>
            <p:cNvSpPr/>
            <p:nvPr/>
          </p:nvSpPr>
          <p:spPr bwMode="auto">
            <a:xfrm>
              <a:off x="11317344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="" xmlns:a16="http://schemas.microsoft.com/office/drawing/2014/main" id="{DE7B7816-E45D-4C9B-AA6C-3F2A12FD05D1}"/>
                </a:ext>
              </a:extLst>
            </p:cNvPr>
            <p:cNvSpPr/>
            <p:nvPr/>
          </p:nvSpPr>
          <p:spPr bwMode="auto">
            <a:xfrm>
              <a:off x="11317344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="" xmlns:a16="http://schemas.microsoft.com/office/drawing/2014/main" id="{A5CBD3A4-5644-4506-A103-793250D3E7FB}"/>
                </a:ext>
              </a:extLst>
            </p:cNvPr>
            <p:cNvSpPr/>
            <p:nvPr/>
          </p:nvSpPr>
          <p:spPr bwMode="auto">
            <a:xfrm>
              <a:off x="10948044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="" xmlns:a16="http://schemas.microsoft.com/office/drawing/2014/main" id="{115A4760-9B3A-443B-87C8-DD7933F95D90}"/>
                </a:ext>
              </a:extLst>
            </p:cNvPr>
            <p:cNvSpPr/>
            <p:nvPr/>
          </p:nvSpPr>
          <p:spPr bwMode="auto">
            <a:xfrm>
              <a:off x="10948044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="" xmlns:a16="http://schemas.microsoft.com/office/drawing/2014/main" id="{8E7D89D2-E63B-4C09-A5A9-E0723B43366E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="" xmlns:a16="http://schemas.microsoft.com/office/drawing/2014/main" id="{BE09C847-E4DC-4667-A054-C303FB07E5E0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="" xmlns:a16="http://schemas.microsoft.com/office/drawing/2014/main" id="{C0741948-09B6-4B19-9A7B-6D695E7CCB24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="" xmlns:a16="http://schemas.microsoft.com/office/drawing/2014/main" id="{5D8216C3-A2EF-4971-A42F-5A08A8C9B5D5}"/>
                </a:ext>
              </a:extLst>
            </p:cNvPr>
            <p:cNvSpPr/>
            <p:nvPr/>
          </p:nvSpPr>
          <p:spPr bwMode="auto">
            <a:xfrm>
              <a:off x="9164711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="" xmlns:a16="http://schemas.microsoft.com/office/drawing/2014/main" id="{E62C1DEA-FD47-4BA6-8202-FA6F5326EAE2}"/>
                </a:ext>
              </a:extLst>
            </p:cNvPr>
            <p:cNvSpPr/>
            <p:nvPr/>
          </p:nvSpPr>
          <p:spPr bwMode="auto">
            <a:xfrm>
              <a:off x="9164711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="" xmlns:a16="http://schemas.microsoft.com/office/drawing/2014/main" id="{D6339095-A86A-4410-AA23-1A64F87179AB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="" xmlns:a16="http://schemas.microsoft.com/office/drawing/2014/main" id="{D15181E3-7430-415D-94AA-31AFEA877D1F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="" xmlns:a16="http://schemas.microsoft.com/office/drawing/2014/main" id="{81954EE0-7132-46B6-B7CA-21997FF8F6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4300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="" xmlns:a16="http://schemas.microsoft.com/office/drawing/2014/main" id="{4BBBD6B1-2635-44AA-9ECE-B25DDEC90F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4300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="" xmlns:a16="http://schemas.microsoft.com/office/drawing/2014/main" id="{F5A2AFB3-2617-45CD-9958-C7342B8ED535}"/>
                </a:ext>
              </a:extLst>
            </p:cNvPr>
            <p:cNvSpPr/>
            <p:nvPr/>
          </p:nvSpPr>
          <p:spPr bwMode="auto">
            <a:xfrm>
              <a:off x="10209443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="" xmlns:a16="http://schemas.microsoft.com/office/drawing/2014/main" id="{AEBE8E12-59D3-400D-BE78-AAFFC3CD459D}"/>
                </a:ext>
              </a:extLst>
            </p:cNvPr>
            <p:cNvSpPr/>
            <p:nvPr/>
          </p:nvSpPr>
          <p:spPr bwMode="auto">
            <a:xfrm>
              <a:off x="10209443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="" xmlns:a16="http://schemas.microsoft.com/office/drawing/2014/main" id="{6A330262-BE1B-425C-AE21-A66845D660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="" xmlns:a16="http://schemas.microsoft.com/office/drawing/2014/main" id="{CD4C1DAD-AEB9-47E6-AE2C-79DEDF62F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="" xmlns:a16="http://schemas.microsoft.com/office/drawing/2014/main" id="{0A61FBCA-17F8-47B0-9964-9C81CEB65583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="" xmlns:a16="http://schemas.microsoft.com/office/drawing/2014/main" id="{FEEB081B-FE07-4D49-93F5-304A292DF10D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="" xmlns:a16="http://schemas.microsoft.com/office/drawing/2014/main" id="{9E3EBCB4-979C-4D73-B3FE-3404A004B489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="" xmlns:a16="http://schemas.microsoft.com/office/drawing/2014/main" id="{1C08600D-28D3-401B-A82E-B87FB9D4C7DA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="" xmlns:a16="http://schemas.microsoft.com/office/drawing/2014/main" id="{DBB88194-DE45-481E-81AD-EF357BEE02FC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="" xmlns:a16="http://schemas.microsoft.com/office/drawing/2014/main" id="{C428B68A-93DA-41FE-A191-2B66F39BC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="" xmlns:a16="http://schemas.microsoft.com/office/drawing/2014/main" id="{BEC63084-3B8C-42D3-A520-B4136C4C8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="" xmlns:a16="http://schemas.microsoft.com/office/drawing/2014/main" id="{38D7200D-0BB2-47BD-8965-DFBC64790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9564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="" xmlns:a16="http://schemas.microsoft.com/office/drawing/2014/main" id="{401C4A88-374F-436C-814B-6151E2AD2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9564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="" xmlns:a16="http://schemas.microsoft.com/office/drawing/2014/main" id="{30B7E237-40E8-4F7C-8F1F-8F5786F3F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="" xmlns:a16="http://schemas.microsoft.com/office/drawing/2014/main" id="{9CB2BE83-E167-4C2F-8B7A-EF3918E8C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="" xmlns:a16="http://schemas.microsoft.com/office/drawing/2014/main" id="{C98F69D3-83F3-485B-B63E-C75EE377B71E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="" xmlns:a16="http://schemas.microsoft.com/office/drawing/2014/main" id="{EDE08638-9EC6-4610-974E-C70DF14A2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="" xmlns:a16="http://schemas.microsoft.com/office/drawing/2014/main" id="{A0F4F0E8-69C6-4C45-BBB6-4F76F0C41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1841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="" xmlns:a16="http://schemas.microsoft.com/office/drawing/2014/main" id="{605CBF69-6CA1-4C18-A248-26718BF34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="" xmlns:a16="http://schemas.microsoft.com/office/drawing/2014/main" id="{A4111B06-418D-405D-B3DE-89A3AA511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="" xmlns:a16="http://schemas.microsoft.com/office/drawing/2014/main" id="{2E6B030D-C2BD-48A0-A90B-1799D6682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="" xmlns:a16="http://schemas.microsoft.com/office/drawing/2014/main" id="{47181680-11F5-4B09-AE8D-AEA7B5574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="" xmlns:a16="http://schemas.microsoft.com/office/drawing/2014/main" id="{52A50EF1-B7F1-4DCC-88A7-FC021BF9364E}"/>
                </a:ext>
              </a:extLst>
            </p:cNvPr>
            <p:cNvSpPr/>
            <p:nvPr/>
          </p:nvSpPr>
          <p:spPr bwMode="auto">
            <a:xfrm>
              <a:off x="10204582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="" xmlns:a16="http://schemas.microsoft.com/office/drawing/2014/main" id="{129E8164-B8A8-4AD9-BCB6-4388781AE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1841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="" xmlns:a16="http://schemas.microsoft.com/office/drawing/2014/main" id="{87E33178-F599-42D0-A0E9-C0D4CB76275C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="" xmlns:a16="http://schemas.microsoft.com/office/drawing/2014/main" id="{A9247B88-6339-4C19-872D-E27774ED2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270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="" xmlns:a16="http://schemas.microsoft.com/office/drawing/2014/main" id="{B92E410F-518F-4696-A4F7-466CEBE05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1863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="" xmlns:a16="http://schemas.microsoft.com/office/drawing/2014/main" id="{906B2F4E-D4EF-4821-AF90-699C2E1CB843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="" xmlns:a16="http://schemas.microsoft.com/office/drawing/2014/main" id="{866729D0-3387-43AA-9889-D4210BAD3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="" xmlns:a16="http://schemas.microsoft.com/office/drawing/2014/main" id="{E8C3914A-12F7-488A-B127-E93A22729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="" xmlns:a16="http://schemas.microsoft.com/office/drawing/2014/main" id="{18C78982-62F1-4727-A953-8E02FEE2C1E1}"/>
                </a:ext>
              </a:extLst>
            </p:cNvPr>
            <p:cNvSpPr/>
            <p:nvPr/>
          </p:nvSpPr>
          <p:spPr bwMode="auto">
            <a:xfrm>
              <a:off x="8212306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="" xmlns:a16="http://schemas.microsoft.com/office/drawing/2014/main" id="{F6241071-80F7-4CC3-996E-79DAEDDC6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="" xmlns:a16="http://schemas.microsoft.com/office/drawing/2014/main" id="{E60C94A1-937D-47E8-B40A-136BF492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6113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="" xmlns:a16="http://schemas.microsoft.com/office/drawing/2014/main" id="{BD26CB46-3ED0-45A3-8247-19CBF01CD15A}"/>
                </a:ext>
              </a:extLst>
            </p:cNvPr>
            <p:cNvSpPr/>
            <p:nvPr/>
          </p:nvSpPr>
          <p:spPr bwMode="auto">
            <a:xfrm>
              <a:off x="8212306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="" xmlns:a16="http://schemas.microsoft.com/office/drawing/2014/main" id="{21700693-B7A0-4344-A7CF-7272A369A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="" xmlns:a16="http://schemas.microsoft.com/office/drawing/2014/main" id="{79AA0C18-E651-4BBC-90F9-9D7D0BC7476B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="" xmlns:a16="http://schemas.microsoft.com/office/drawing/2014/main" id="{528D158D-232B-4E06-B086-205FE0AE5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1863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="" xmlns:a16="http://schemas.microsoft.com/office/drawing/2014/main" id="{32EA821A-B4C1-4F82-8E18-F1B121A7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270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="" xmlns:a16="http://schemas.microsoft.com/office/drawing/2014/main" id="{7FD5A449-36B9-4BFA-9C24-582DE1026A9A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="" xmlns:a16="http://schemas.microsoft.com/office/drawing/2014/main" id="{67D43C26-1E5B-4228-98C1-C7D3400CC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9549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="" xmlns:a16="http://schemas.microsoft.com/office/drawing/2014/main" id="{A1D09E38-9BA0-412B-96C2-F4356F10A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833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="" xmlns:a16="http://schemas.microsoft.com/office/drawing/2014/main" id="{1366B435-B74C-4129-8E63-46F517CA7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833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="" xmlns:a16="http://schemas.microsoft.com/office/drawing/2014/main" id="{4FAE4CF2-B3C2-48F5-8D3C-090889AB9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="" xmlns:a16="http://schemas.microsoft.com/office/drawing/2014/main" id="{1A8D8548-AFED-4F12-BD2D-8D24BDCA790D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="" xmlns:a16="http://schemas.microsoft.com/office/drawing/2014/main" id="{37CE45FF-AE7B-42BB-9E8F-E1F0CA9A7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9566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="" xmlns:a16="http://schemas.microsoft.com/office/drawing/2014/main" id="{5C335A4A-B963-4719-B664-BC7AC9B899F7}"/>
                </a:ext>
              </a:extLst>
            </p:cNvPr>
            <p:cNvSpPr/>
            <p:nvPr/>
          </p:nvSpPr>
          <p:spPr bwMode="auto">
            <a:xfrm>
              <a:off x="7162718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="" xmlns:a16="http://schemas.microsoft.com/office/drawing/2014/main" id="{A09C6E30-57B2-40F3-980E-988256D66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834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="" xmlns:a16="http://schemas.microsoft.com/office/drawing/2014/main" id="{C47EFA17-EDB7-4598-BF8E-AC745EB0A2EC}"/>
                </a:ext>
              </a:extLst>
            </p:cNvPr>
            <p:cNvSpPr/>
            <p:nvPr/>
          </p:nvSpPr>
          <p:spPr bwMode="auto">
            <a:xfrm>
              <a:off x="10141414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="" xmlns:a16="http://schemas.microsoft.com/office/drawing/2014/main" id="{DB59159E-A011-49B7-AA11-0F852A6D0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="" xmlns:a16="http://schemas.microsoft.com/office/drawing/2014/main" id="{7ACF0604-22E9-4A3D-B645-1B533ADB9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="" xmlns:a16="http://schemas.microsoft.com/office/drawing/2014/main" id="{C228DAF0-91D9-4AED-A3BB-D5BE13D63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="" xmlns:a16="http://schemas.microsoft.com/office/drawing/2014/main" id="{2723A841-47EE-4912-A161-033A0EFB5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="" xmlns:a16="http://schemas.microsoft.com/office/drawing/2014/main" id="{950C9CCA-404B-4274-81A9-35E20DD09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="" xmlns:a16="http://schemas.microsoft.com/office/drawing/2014/main" id="{3400F026-B727-44B0-AFC8-786B57348C9C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="" xmlns:a16="http://schemas.microsoft.com/office/drawing/2014/main" id="{3C3605F1-C418-4C0A-ABEE-34674F168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="" xmlns:a16="http://schemas.microsoft.com/office/drawing/2014/main" id="{B7E0AEC8-36CE-45BD-81B3-951155822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270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="" xmlns:a16="http://schemas.microsoft.com/office/drawing/2014/main" id="{BEC76ED5-7D6C-4987-98B4-03770025B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9549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="" xmlns:a16="http://schemas.microsoft.com/office/drawing/2014/main" id="{9A3C6031-AD36-403B-8DCA-19A60CB6C227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="" xmlns:a16="http://schemas.microsoft.com/office/drawing/2014/main" id="{B9129A7E-F859-4AD2-A849-87FC7BF6E017}"/>
                </a:ext>
              </a:extLst>
            </p:cNvPr>
            <p:cNvSpPr/>
            <p:nvPr/>
          </p:nvSpPr>
          <p:spPr bwMode="auto">
            <a:xfrm>
              <a:off x="9203586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="" xmlns:a16="http://schemas.microsoft.com/office/drawing/2014/main" id="{D53FAA77-1A7A-4C58-8025-DF4A1CABF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1825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="" xmlns:a16="http://schemas.microsoft.com/office/drawing/2014/main" id="{C7316A3B-F152-4D55-A7D4-40EA9A109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="" xmlns:a16="http://schemas.microsoft.com/office/drawing/2014/main" id="{99026FB8-B620-4F09-BE8B-16DA723DF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="" xmlns:a16="http://schemas.microsoft.com/office/drawing/2014/main" id="{EF56C076-D0E9-4814-B453-3B3A09B3D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="" xmlns:a16="http://schemas.microsoft.com/office/drawing/2014/main" id="{BC4C6093-3F07-48C2-ABD0-51DBA33E3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="" xmlns:a16="http://schemas.microsoft.com/office/drawing/2014/main" id="{9C3ADC29-FB1D-4C5B-8627-D74DA6EAEEAE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="" xmlns:a16="http://schemas.microsoft.com/office/drawing/2014/main" id="{40FFEE8F-FFD4-4B1E-B121-7A90907F28E1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="" xmlns:a16="http://schemas.microsoft.com/office/drawing/2014/main" id="{3CB1E1CD-6261-4435-AB99-CF04DD867F48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="" xmlns:a16="http://schemas.microsoft.com/office/drawing/2014/main" id="{4AE161AE-556A-4B49-B2D3-17565B16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2619375"/>
            <a:ext cx="150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九 章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18436" name="组合 2">
            <a:extLst>
              <a:ext uri="{FF2B5EF4-FFF2-40B4-BE49-F238E27FC236}">
                <a16:creationId xmlns="" xmlns:a16="http://schemas.microsoft.com/office/drawing/2014/main" id="{12A4D4C6-E97A-4F36-86B4-DB2455E47626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5276850"/>
            <a:ext cx="3754438" cy="344488"/>
            <a:chOff x="7493000" y="4678363"/>
            <a:chExt cx="3754438" cy="344487"/>
          </a:xfrm>
        </p:grpSpPr>
        <p:sp>
          <p:nvSpPr>
            <p:cNvPr id="106" name="任意多边形 22">
              <a:extLst>
                <a:ext uri="{FF2B5EF4-FFF2-40B4-BE49-F238E27FC236}">
                  <a16:creationId xmlns="" xmlns:a16="http://schemas.microsoft.com/office/drawing/2014/main" id="{9D13DC50-03C6-4208-8A1C-7E0086343B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3000" y="4678363"/>
              <a:ext cx="368300" cy="34289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42" name="文本框 37">
              <a:extLst>
                <a:ext uri="{FF2B5EF4-FFF2-40B4-BE49-F238E27FC236}">
                  <a16:creationId xmlns="" xmlns:a16="http://schemas.microsoft.com/office/drawing/2014/main" id="{76BC924C-6B06-4CAE-B17F-B299C0BA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8288" y="4684713"/>
              <a:ext cx="33591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7" name="文本框 107">
            <a:extLst>
              <a:ext uri="{FF2B5EF4-FFF2-40B4-BE49-F238E27FC236}">
                <a16:creationId xmlns="" xmlns:a16="http://schemas.microsoft.com/office/drawing/2014/main" id="{20CE724D-C672-4B43-8A6F-D35E75C8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643313"/>
            <a:ext cx="64643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药物疗法与过敏试验法 </a:t>
            </a:r>
            <a:endParaRPr lang="en-US" altLang="zh-CN" sz="4400" b="1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38" name="组合 1">
            <a:extLst>
              <a:ext uri="{FF2B5EF4-FFF2-40B4-BE49-F238E27FC236}">
                <a16:creationId xmlns="" xmlns:a16="http://schemas.microsoft.com/office/drawing/2014/main" id="{1DF1DEC9-D3AB-4276-9E2A-BDF35967D4D5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5181600"/>
            <a:ext cx="2763838" cy="469900"/>
            <a:chOff x="1935163" y="4640263"/>
            <a:chExt cx="2763837" cy="469900"/>
          </a:xfrm>
        </p:grpSpPr>
        <p:sp>
          <p:nvSpPr>
            <p:cNvPr id="18439" name="文本框 39">
              <a:extLst>
                <a:ext uri="{FF2B5EF4-FFF2-40B4-BE49-F238E27FC236}">
                  <a16:creationId xmlns="" xmlns:a16="http://schemas.microsoft.com/office/drawing/2014/main" id="{B16D7696-7860-41CD-94B8-0E286F10C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4735513"/>
              <a:ext cx="2212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="" xmlns:a16="http://schemas.microsoft.com/office/drawing/2014/main" id="{4F307012-5DD0-4337-B921-284EB9E7B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464026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灯片编号占位符 3">
            <a:extLst>
              <a:ext uri="{FF2B5EF4-FFF2-40B4-BE49-F238E27FC236}">
                <a16:creationId xmlns="" xmlns:a16="http://schemas.microsoft.com/office/drawing/2014/main" id="{AD6DD9DC-E96E-4D14-AAF2-EF10AAAAF85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47E4C55A-06BF-4902-8D88-D5BC8B0925E3}"/>
              </a:ext>
            </a:extLst>
          </p:cNvPr>
          <p:cNvSpPr/>
          <p:nvPr/>
        </p:nvSpPr>
        <p:spPr bwMode="auto">
          <a:xfrm>
            <a:off x="1609725" y="568325"/>
            <a:ext cx="5494338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注射原则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消毒隔离制度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E6099A07-49E7-45E6-BA48-0F525EF65B47}"/>
              </a:ext>
            </a:extLst>
          </p:cNvPr>
          <p:cNvSpPr txBox="1">
            <a:spLocks noChangeArrowheads="1"/>
          </p:cNvSpPr>
          <p:nvPr/>
        </p:nvSpPr>
        <p:spPr>
          <a:xfrm>
            <a:off x="982663" y="1989138"/>
            <a:ext cx="10658475" cy="2592387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注射时</a:t>
            </a:r>
            <a:r>
              <a:rPr lang="zh-CN" altLang="en-US" sz="2800" dirty="0">
                <a:solidFill>
                  <a:srgbClr val="C00000"/>
                </a:solidFill>
              </a:rPr>
              <a:t>一人一套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注射用品，避免交叉感染。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zh-CN" altLang="en-US" sz="2800" dirty="0">
                <a:solidFill>
                  <a:srgbClr val="002060"/>
                </a:solidFill>
              </a:rPr>
              <a:t>注射器、针头、止血带、治疗巾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所有物品按消毒隔离制度和一次性用物处理原则进行处理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注射前后须消毒双手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endParaRPr lang="en-US" altLang="zh-CN" sz="2800" dirty="0">
              <a:solidFill>
                <a:srgbClr val="002060"/>
              </a:solidFill>
            </a:endParaRPr>
          </a:p>
        </p:txBody>
      </p:sp>
      <p:pic>
        <p:nvPicPr>
          <p:cNvPr id="29701" name="图片 2">
            <a:extLst>
              <a:ext uri="{FF2B5EF4-FFF2-40B4-BE49-F238E27FC236}">
                <a16:creationId xmlns="" xmlns:a16="http://schemas.microsoft.com/office/drawing/2014/main" id="{56AD6F92-C98E-4619-9B84-708D040AB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30238"/>
            <a:ext cx="752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图片 2">
            <a:extLst>
              <a:ext uri="{FF2B5EF4-FFF2-40B4-BE49-F238E27FC236}">
                <a16:creationId xmlns="" xmlns:a16="http://schemas.microsoft.com/office/drawing/2014/main" id="{7E6FD5E9-5691-46C3-B348-724AF561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697288"/>
            <a:ext cx="45751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灯片编号占位符 3">
            <a:extLst>
              <a:ext uri="{FF2B5EF4-FFF2-40B4-BE49-F238E27FC236}">
                <a16:creationId xmlns="" xmlns:a16="http://schemas.microsoft.com/office/drawing/2014/main" id="{2A06524F-6EEC-43ED-9BBD-436AA6D8ECA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D42245D9-953F-426C-8875-92C2A99BDF76}"/>
              </a:ext>
            </a:extLst>
          </p:cNvPr>
          <p:cNvSpPr/>
          <p:nvPr/>
        </p:nvSpPr>
        <p:spPr bwMode="auto">
          <a:xfrm>
            <a:off x="1609725" y="568325"/>
            <a:ext cx="5494338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注射原则</a:t>
            </a:r>
            <a:r>
              <a:rPr lang="en-US" altLang="zh-CN" sz="2800" dirty="0">
                <a:solidFill>
                  <a:srgbClr val="549E39">
                    <a:lumMod val="50000"/>
                  </a:srgbClr>
                </a:solidFill>
              </a:rPr>
              <a:t>——</a:t>
            </a:r>
            <a:r>
              <a:rPr lang="zh-CN" altLang="en-US" sz="2800" dirty="0">
                <a:solidFill>
                  <a:srgbClr val="549E39">
                    <a:lumMod val="50000"/>
                  </a:srgbClr>
                </a:solidFill>
              </a:rPr>
              <a:t>注射前排尽空气</a:t>
            </a:r>
            <a:endParaRPr lang="zh-CN" altLang="en-US" sz="3200" dirty="0">
              <a:solidFill>
                <a:srgbClr val="549E39">
                  <a:lumMod val="50000"/>
                </a:srgbClr>
              </a:solidFill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="" xmlns:a16="http://schemas.microsoft.com/office/drawing/2014/main" id="{AA5D2C33-40CE-474A-BB63-8EBADBA4B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1700213"/>
            <a:ext cx="106584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0D0C0B"/>
                </a:solidFill>
              </a:rPr>
              <a:t>       注射前应排尽注射器内空气，尤其是动、静脉注射，防止空气进入血管内形成空气栓塞，但也要注意排气时不能浪费药液和污染针头。</a:t>
            </a:r>
            <a:endParaRPr lang="en-US" altLang="zh-CN" sz="2800">
              <a:solidFill>
                <a:srgbClr val="002060"/>
              </a:solidFill>
            </a:endParaRPr>
          </a:p>
        </p:txBody>
      </p:sp>
      <p:pic>
        <p:nvPicPr>
          <p:cNvPr id="30725" name="图片 2">
            <a:extLst>
              <a:ext uri="{FF2B5EF4-FFF2-40B4-BE49-F238E27FC236}">
                <a16:creationId xmlns="" xmlns:a16="http://schemas.microsoft.com/office/drawing/2014/main" id="{3B372491-3909-4514-9D76-D7FAFE24C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30238"/>
            <a:ext cx="752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图片 2">
            <a:extLst>
              <a:ext uri="{FF2B5EF4-FFF2-40B4-BE49-F238E27FC236}">
                <a16:creationId xmlns="" xmlns:a16="http://schemas.microsoft.com/office/drawing/2014/main" id="{D0F5F8CE-8817-4D35-86C0-1471080EE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970213"/>
            <a:ext cx="561657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灯片编号占位符 3">
            <a:extLst>
              <a:ext uri="{FF2B5EF4-FFF2-40B4-BE49-F238E27FC236}">
                <a16:creationId xmlns="" xmlns:a16="http://schemas.microsoft.com/office/drawing/2014/main" id="{9DF230BB-C4F2-465C-9661-91ED630AA4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A65ECE2B-00FC-422C-B8E0-84EA25717C6D}"/>
              </a:ext>
            </a:extLst>
          </p:cNvPr>
          <p:cNvSpPr/>
          <p:nvPr/>
        </p:nvSpPr>
        <p:spPr bwMode="auto">
          <a:xfrm>
            <a:off x="1609725" y="568325"/>
            <a:ext cx="7366000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注射原则</a:t>
            </a:r>
            <a:r>
              <a:rPr lang="en-US" altLang="zh-CN" sz="2800" dirty="0">
                <a:solidFill>
                  <a:srgbClr val="549E39">
                    <a:lumMod val="50000"/>
                  </a:srgbClr>
                </a:solidFill>
              </a:rPr>
              <a:t>——</a:t>
            </a:r>
            <a:r>
              <a:rPr lang="zh-CN" altLang="en-US" sz="2800" dirty="0">
                <a:solidFill>
                  <a:srgbClr val="549E39">
                    <a:lumMod val="50000"/>
                  </a:srgbClr>
                </a:solidFill>
              </a:rPr>
              <a:t>掌握合适的进针角度和深度</a:t>
            </a:r>
            <a:endParaRPr lang="zh-CN" altLang="en-US" sz="3200" dirty="0">
              <a:solidFill>
                <a:srgbClr val="549E39">
                  <a:lumMod val="50000"/>
                </a:srgbClr>
              </a:solidFill>
            </a:endParaRPr>
          </a:p>
        </p:txBody>
      </p:sp>
      <p:pic>
        <p:nvPicPr>
          <p:cNvPr id="31748" name="图片 2">
            <a:extLst>
              <a:ext uri="{FF2B5EF4-FFF2-40B4-BE49-F238E27FC236}">
                <a16:creationId xmlns="" xmlns:a16="http://schemas.microsoft.com/office/drawing/2014/main" id="{5028B631-797A-4CF5-8064-F543F064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30238"/>
            <a:ext cx="752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CAEB39C-027D-4615-89B9-5C38160D22FE}"/>
              </a:ext>
            </a:extLst>
          </p:cNvPr>
          <p:cNvSpPr/>
          <p:nvPr/>
        </p:nvSpPr>
        <p:spPr>
          <a:xfrm>
            <a:off x="933201" y="5520234"/>
            <a:ext cx="952683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不可把针梗完全刺入注射部位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B915F86A-58B5-4EEF-B263-382D91E877BE}"/>
              </a:ext>
            </a:extLst>
          </p:cNvPr>
          <p:cNvGrpSpPr/>
          <p:nvPr/>
        </p:nvGrpSpPr>
        <p:grpSpPr>
          <a:xfrm>
            <a:off x="2693988" y="1236663"/>
            <a:ext cx="5849937" cy="4279900"/>
            <a:chOff x="2693988" y="1236663"/>
            <a:chExt cx="5849937" cy="4279900"/>
          </a:xfrm>
        </p:grpSpPr>
        <p:pic>
          <p:nvPicPr>
            <p:cNvPr id="31750" name="图片 6">
              <a:extLst>
                <a:ext uri="{FF2B5EF4-FFF2-40B4-BE49-F238E27FC236}">
                  <a16:creationId xmlns="" xmlns:a16="http://schemas.microsoft.com/office/drawing/2014/main" id="{61FBF150-01CA-4E9C-98EC-FD8083BF4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B0C6DE"/>
                </a:clrFrom>
                <a:clrTo>
                  <a:srgbClr val="B0C6DE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988" y="1236663"/>
              <a:ext cx="5849937" cy="427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文本框 1">
              <a:extLst>
                <a:ext uri="{FF2B5EF4-FFF2-40B4-BE49-F238E27FC236}">
                  <a16:creationId xmlns="" xmlns:a16="http://schemas.microsoft.com/office/drawing/2014/main" id="{ADB9B3CE-6FF2-4846-98F9-FC4402C12ADF}"/>
                </a:ext>
              </a:extLst>
            </p:cNvPr>
            <p:cNvSpPr txBox="1"/>
            <p:nvPr/>
          </p:nvSpPr>
          <p:spPr>
            <a:xfrm>
              <a:off x="7680176" y="1932430"/>
              <a:ext cx="576064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5°</a:t>
              </a:r>
              <a:endParaRPr lang="zh-CN" altLang="en-US" sz="1400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C3BA3B1-0B0D-48D3-ABD5-80A7CDE1D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922926"/>
            <a:ext cx="4439816" cy="3366749"/>
          </a:xfrm>
          <a:prstGeom prst="rect">
            <a:avLst/>
          </a:prstGeom>
        </p:spPr>
      </p:pic>
      <p:sp>
        <p:nvSpPr>
          <p:cNvPr id="31746" name="灯片编号占位符 3">
            <a:extLst>
              <a:ext uri="{FF2B5EF4-FFF2-40B4-BE49-F238E27FC236}">
                <a16:creationId xmlns="" xmlns:a16="http://schemas.microsoft.com/office/drawing/2014/main" id="{9DF230BB-C4F2-465C-9661-91ED630AA4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A65ECE2B-00FC-422C-B8E0-84EA25717C6D}"/>
              </a:ext>
            </a:extLst>
          </p:cNvPr>
          <p:cNvSpPr/>
          <p:nvPr/>
        </p:nvSpPr>
        <p:spPr bwMode="auto">
          <a:xfrm>
            <a:off x="1609725" y="568325"/>
            <a:ext cx="7366000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注射原则</a:t>
            </a:r>
            <a:r>
              <a:rPr lang="en-US" altLang="zh-CN" sz="2800" dirty="0">
                <a:solidFill>
                  <a:srgbClr val="549E39">
                    <a:lumMod val="50000"/>
                  </a:srgbClr>
                </a:solidFill>
              </a:rPr>
              <a:t>——</a:t>
            </a:r>
            <a:r>
              <a:rPr lang="zh-CN" altLang="en-US" sz="2800" dirty="0">
                <a:solidFill>
                  <a:srgbClr val="549E39">
                    <a:lumMod val="50000"/>
                  </a:srgbClr>
                </a:solidFill>
              </a:rPr>
              <a:t>选择合适的注射器和针头</a:t>
            </a:r>
            <a:endParaRPr lang="zh-CN" altLang="en-US" sz="3200" dirty="0">
              <a:solidFill>
                <a:srgbClr val="549E39">
                  <a:lumMod val="50000"/>
                </a:srgbClr>
              </a:solidFill>
            </a:endParaRPr>
          </a:p>
        </p:txBody>
      </p:sp>
      <p:pic>
        <p:nvPicPr>
          <p:cNvPr id="31748" name="图片 2">
            <a:extLst>
              <a:ext uri="{FF2B5EF4-FFF2-40B4-BE49-F238E27FC236}">
                <a16:creationId xmlns="" xmlns:a16="http://schemas.microsoft.com/office/drawing/2014/main" id="{5028B631-797A-4CF5-8064-F543F064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30238"/>
            <a:ext cx="752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CF4B8273-1EC3-466E-B371-0EBEA2ECC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19" y="1772816"/>
            <a:ext cx="1121389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根据药液量、粘稠度、刺激性强弱以及给药途径选择注射器和针头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注射器完好无损，不漏气。</a:t>
            </a:r>
            <a:endParaRPr lang="en-US" altLang="zh-CN" sz="2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针头锐利、无钩、无弯曲，型号合适。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注射器和针头衔接紧密。</a:t>
            </a:r>
            <a:endParaRPr lang="en-US" altLang="zh-CN" sz="2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一次性注射器包装密封，在有效期内使用。</a:t>
            </a:r>
          </a:p>
        </p:txBody>
      </p:sp>
    </p:spTree>
    <p:extLst>
      <p:ext uri="{BB962C8B-B14F-4D97-AF65-F5344CB8AC3E}">
        <p14:creationId xmlns="" xmlns:p14="http://schemas.microsoft.com/office/powerpoint/2010/main" val="1882299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灯片编号占位符 3">
            <a:extLst>
              <a:ext uri="{FF2B5EF4-FFF2-40B4-BE49-F238E27FC236}">
                <a16:creationId xmlns="" xmlns:a16="http://schemas.microsoft.com/office/drawing/2014/main" id="{9DF230BB-C4F2-465C-9661-91ED630AA4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A65ECE2B-00FC-422C-B8E0-84EA25717C6D}"/>
              </a:ext>
            </a:extLst>
          </p:cNvPr>
          <p:cNvSpPr/>
          <p:nvPr/>
        </p:nvSpPr>
        <p:spPr bwMode="auto">
          <a:xfrm>
            <a:off x="1609725" y="568325"/>
            <a:ext cx="7366000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注射原则</a:t>
            </a:r>
            <a:r>
              <a:rPr lang="en-US" altLang="zh-CN" sz="2800" dirty="0">
                <a:solidFill>
                  <a:srgbClr val="549E39">
                    <a:lumMod val="50000"/>
                  </a:srgbClr>
                </a:solidFill>
              </a:rPr>
              <a:t>——</a:t>
            </a:r>
            <a:r>
              <a:rPr lang="zh-CN" altLang="en-US" sz="2800" dirty="0">
                <a:solidFill>
                  <a:srgbClr val="549E39">
                    <a:lumMod val="50000"/>
                  </a:srgbClr>
                </a:solidFill>
              </a:rPr>
              <a:t>选择合适的注射部位</a:t>
            </a:r>
            <a:endParaRPr lang="zh-CN" altLang="en-US" sz="3200" dirty="0">
              <a:solidFill>
                <a:srgbClr val="549E39">
                  <a:lumMod val="50000"/>
                </a:srgbClr>
              </a:solidFill>
            </a:endParaRPr>
          </a:p>
        </p:txBody>
      </p:sp>
      <p:pic>
        <p:nvPicPr>
          <p:cNvPr id="31748" name="图片 2">
            <a:extLst>
              <a:ext uri="{FF2B5EF4-FFF2-40B4-BE49-F238E27FC236}">
                <a16:creationId xmlns="" xmlns:a16="http://schemas.microsoft.com/office/drawing/2014/main" id="{5028B631-797A-4CF5-8064-F543F064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30238"/>
            <a:ext cx="752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CF4B8273-1EC3-466E-B371-0EBEA2ECC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103" y="1772816"/>
            <a:ext cx="11213897" cy="283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注射部位应避开神经和血管。</a:t>
            </a: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动、静脉注射除外）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不能在异常皮肤处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（有炎症、损伤、皮肤病、硬结处等）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进针。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长时间多次注射，轮流更换注射部位。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注射时，注射部位应放松。</a:t>
            </a:r>
          </a:p>
        </p:txBody>
      </p:sp>
    </p:spTree>
    <p:extLst>
      <p:ext uri="{BB962C8B-B14F-4D97-AF65-F5344CB8AC3E}">
        <p14:creationId xmlns="" xmlns:p14="http://schemas.microsoft.com/office/powerpoint/2010/main" val="370427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黑体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灯片编号占位符 3">
            <a:extLst>
              <a:ext uri="{FF2B5EF4-FFF2-40B4-BE49-F238E27FC236}">
                <a16:creationId xmlns="" xmlns:a16="http://schemas.microsoft.com/office/drawing/2014/main" id="{E7BD6156-E2B0-4335-BD12-7ABC3A5977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ED7456D-1459-4250-B90D-6BB550907CA2}"/>
              </a:ext>
            </a:extLst>
          </p:cNvPr>
          <p:cNvSpPr/>
          <p:nvPr/>
        </p:nvSpPr>
        <p:spPr bwMode="auto">
          <a:xfrm>
            <a:off x="1609725" y="568325"/>
            <a:ext cx="5207000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注射原则</a:t>
            </a:r>
            <a:r>
              <a:rPr lang="en-US" altLang="zh-CN" sz="2800" dirty="0">
                <a:solidFill>
                  <a:srgbClr val="549E39">
                    <a:lumMod val="50000"/>
                  </a:srgbClr>
                </a:solidFill>
              </a:rPr>
              <a:t>——</a:t>
            </a:r>
            <a:r>
              <a:rPr lang="zh-CN" altLang="en-US" sz="2800" dirty="0">
                <a:solidFill>
                  <a:srgbClr val="549E39">
                    <a:lumMod val="50000"/>
                  </a:srgbClr>
                </a:solidFill>
              </a:rPr>
              <a:t>注药前检查回血</a:t>
            </a:r>
            <a:endParaRPr lang="zh-CN" altLang="en-US" sz="3200" dirty="0">
              <a:solidFill>
                <a:srgbClr val="549E39">
                  <a:lumMod val="50000"/>
                </a:srgbClr>
              </a:solidFill>
            </a:endParaRPr>
          </a:p>
        </p:txBody>
      </p:sp>
      <p:pic>
        <p:nvPicPr>
          <p:cNvPr id="32772" name="图片 2">
            <a:extLst>
              <a:ext uri="{FF2B5EF4-FFF2-40B4-BE49-F238E27FC236}">
                <a16:creationId xmlns="" xmlns:a16="http://schemas.microsoft.com/office/drawing/2014/main" id="{FEC7A45F-B6EC-49E9-8A36-C357AA771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30238"/>
            <a:ext cx="752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7630F0CA-681A-46A7-91FD-2527103BBCA6}"/>
              </a:ext>
            </a:extLst>
          </p:cNvPr>
          <p:cNvSpPr txBox="1">
            <a:spLocks noChangeArrowheads="1"/>
          </p:cNvSpPr>
          <p:nvPr/>
        </p:nvSpPr>
        <p:spPr>
          <a:xfrm>
            <a:off x="857250" y="1566863"/>
            <a:ext cx="10658475" cy="1800225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进针达注射部位后、注射药液前，回抽活塞检查有无回血。</a:t>
            </a:r>
            <a:endParaRPr lang="zh-CN" altLang="en-US" sz="2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动、静脉注射必须见回血后方可注入药液。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皮下、肌肉注射如有回血，须拔针重新更换注射部位。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endParaRPr lang="en-US" altLang="zh-CN" sz="2800" dirty="0">
              <a:solidFill>
                <a:srgbClr val="002060"/>
              </a:solidFill>
            </a:endParaRPr>
          </a:p>
        </p:txBody>
      </p:sp>
      <p:pic>
        <p:nvPicPr>
          <p:cNvPr id="32774" name="图片 5">
            <a:extLst>
              <a:ext uri="{FF2B5EF4-FFF2-40B4-BE49-F238E27FC236}">
                <a16:creationId xmlns="" xmlns:a16="http://schemas.microsoft.com/office/drawing/2014/main" id="{29580052-43D4-43E6-853C-C3BAE281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327400"/>
            <a:ext cx="55721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灯片编号占位符 3">
            <a:extLst>
              <a:ext uri="{FF2B5EF4-FFF2-40B4-BE49-F238E27FC236}">
                <a16:creationId xmlns="" xmlns:a16="http://schemas.microsoft.com/office/drawing/2014/main" id="{9378BA00-CD1F-4706-83BC-F86A3B48EB2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BAE066DE-7CCE-4878-B01B-F63CC5569558}"/>
              </a:ext>
            </a:extLst>
          </p:cNvPr>
          <p:cNvSpPr/>
          <p:nvPr/>
        </p:nvSpPr>
        <p:spPr bwMode="auto">
          <a:xfrm>
            <a:off x="1609725" y="568325"/>
            <a:ext cx="5638800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注射原则</a:t>
            </a:r>
            <a:r>
              <a:rPr lang="en-US" altLang="zh-CN" sz="2800" dirty="0">
                <a:solidFill>
                  <a:srgbClr val="549E39">
                    <a:lumMod val="50000"/>
                  </a:srgbClr>
                </a:solidFill>
              </a:rPr>
              <a:t>——</a:t>
            </a:r>
            <a:r>
              <a:rPr lang="zh-CN" altLang="en-US" sz="2800" dirty="0">
                <a:solidFill>
                  <a:srgbClr val="549E39">
                    <a:lumMod val="50000"/>
                  </a:srgbClr>
                </a:solidFill>
              </a:rPr>
              <a:t>应用无痛注射技术</a:t>
            </a:r>
            <a:endParaRPr lang="zh-CN" altLang="en-US" sz="3200" dirty="0">
              <a:solidFill>
                <a:srgbClr val="549E39">
                  <a:lumMod val="50000"/>
                </a:srgbClr>
              </a:solidFill>
            </a:endParaRPr>
          </a:p>
        </p:txBody>
      </p:sp>
      <p:pic>
        <p:nvPicPr>
          <p:cNvPr id="33796" name="图片 2">
            <a:extLst>
              <a:ext uri="{FF2B5EF4-FFF2-40B4-BE49-F238E27FC236}">
                <a16:creationId xmlns="" xmlns:a16="http://schemas.microsoft.com/office/drawing/2014/main" id="{B7A4EEBA-42D9-421C-B019-E97359E66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30238"/>
            <a:ext cx="752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FF0A602D-51C4-4CB9-9E7C-60450C60F8AE}"/>
              </a:ext>
            </a:extLst>
          </p:cNvPr>
          <p:cNvSpPr txBox="1">
            <a:spLocks noChangeArrowheads="1"/>
          </p:cNvSpPr>
          <p:nvPr/>
        </p:nvSpPr>
        <p:spPr>
          <a:xfrm>
            <a:off x="1198959" y="1844824"/>
            <a:ext cx="10658475" cy="2941637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做好解释、消除顾虑，分散注意力。</a:t>
            </a:r>
            <a:endParaRPr lang="zh-CN" altLang="en-US" sz="2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取合适体位，放松肌肉。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“两快一慢加均匀”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刺激性强的药物需要选择较长的针头，进行深部注射。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同时注射几种药物时，刺激性较强的最后注射。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endParaRPr lang="en-US" altLang="zh-CN" sz="2800" dirty="0">
              <a:solidFill>
                <a:srgbClr val="0D0C0B"/>
              </a:solidFill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endParaRPr lang="en-US" altLang="zh-CN" sz="2800" dirty="0">
              <a:solidFill>
                <a:srgbClr val="002060"/>
              </a:solidFill>
            </a:endParaRPr>
          </a:p>
        </p:txBody>
      </p:sp>
      <p:pic>
        <p:nvPicPr>
          <p:cNvPr id="33798" name="图片 2">
            <a:extLst>
              <a:ext uri="{FF2B5EF4-FFF2-40B4-BE49-F238E27FC236}">
                <a16:creationId xmlns="" xmlns:a16="http://schemas.microsoft.com/office/drawing/2014/main" id="{55D78647-67D9-41C8-9553-C4CD4965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53975"/>
            <a:ext cx="4202113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35326E63-7FA2-4372-A422-094ECFB74E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82575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二、注射用物</a:t>
            </a:r>
          </a:p>
        </p:txBody>
      </p:sp>
      <p:sp>
        <p:nvSpPr>
          <p:cNvPr id="34819" name="灯片编号占位符 3">
            <a:extLst>
              <a:ext uri="{FF2B5EF4-FFF2-40B4-BE49-F238E27FC236}">
                <a16:creationId xmlns="" xmlns:a16="http://schemas.microsoft.com/office/drawing/2014/main" id="{5F487A96-F2E8-400A-87E3-EEB2C3132C71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146D239A-6746-4C74-BADC-21F1FCE1B5E0}"/>
              </a:ext>
            </a:extLst>
          </p:cNvPr>
          <p:cNvSpPr txBox="1"/>
          <p:nvPr/>
        </p:nvSpPr>
        <p:spPr>
          <a:xfrm>
            <a:off x="920750" y="1305822"/>
            <a:ext cx="3052439" cy="42463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基础注射盘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注射器及针头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注射药物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注射本或注射卡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治疗车备物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34821" name="Picture 6" descr="47">
            <a:extLst>
              <a:ext uri="{FF2B5EF4-FFF2-40B4-BE49-F238E27FC236}">
                <a16:creationId xmlns="" xmlns:a16="http://schemas.microsoft.com/office/drawing/2014/main" id="{D50F02EF-9C72-4CAB-AA7E-910C80CE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5" t="7811" r="7721" b="6265"/>
          <a:stretch>
            <a:fillRect/>
          </a:stretch>
        </p:blipFill>
        <p:spPr bwMode="auto">
          <a:xfrm>
            <a:off x="8901113" y="962025"/>
            <a:ext cx="237013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houxi7">
            <a:extLst>
              <a:ext uri="{FF2B5EF4-FFF2-40B4-BE49-F238E27FC236}">
                <a16:creationId xmlns="" xmlns:a16="http://schemas.microsoft.com/office/drawing/2014/main" id="{DCDFC7CC-DF20-46CC-97BE-D75E3520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630613"/>
            <a:ext cx="340836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 descr="注射盘1">
            <a:extLst>
              <a:ext uri="{FF2B5EF4-FFF2-40B4-BE49-F238E27FC236}">
                <a16:creationId xmlns="" xmlns:a16="http://schemas.microsoft.com/office/drawing/2014/main" id="{2D38FC27-0169-4A67-80D7-9628B42CC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981075"/>
            <a:ext cx="340836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图片 14">
            <a:extLst>
              <a:ext uri="{FF2B5EF4-FFF2-40B4-BE49-F238E27FC236}">
                <a16:creationId xmlns="" xmlns:a16="http://schemas.microsoft.com/office/drawing/2014/main" id="{0EE694B8-554E-427A-A58F-9F10C88A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30613"/>
            <a:ext cx="17399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D5DC2832-FAFD-46AD-BE39-5691FF652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82575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二、注射用物</a:t>
            </a:r>
          </a:p>
        </p:txBody>
      </p:sp>
      <p:sp>
        <p:nvSpPr>
          <p:cNvPr id="35843" name="灯片编号占位符 3">
            <a:extLst>
              <a:ext uri="{FF2B5EF4-FFF2-40B4-BE49-F238E27FC236}">
                <a16:creationId xmlns="" xmlns:a16="http://schemas.microsoft.com/office/drawing/2014/main" id="{DDE84EA1-670E-4AFD-A50E-0922BD53DC6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B0E4630C-072B-40FE-9C03-B9C539FCA70E}"/>
              </a:ext>
            </a:extLst>
          </p:cNvPr>
          <p:cNvSpPr txBox="1"/>
          <p:nvPr/>
        </p:nvSpPr>
        <p:spPr>
          <a:xfrm>
            <a:off x="623888" y="1196975"/>
            <a:ext cx="10644187" cy="1284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基础注射盘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皮肤消毒液、无菌持物钳或镊子、无菌纱布、砂轮、启瓶器、弯盘</a:t>
            </a:r>
            <a:endParaRPr lang="en-US" altLang="zh-CN" sz="2800" b="1" dirty="0">
              <a:solidFill>
                <a:schemeClr val="tx2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5845" name="图片 3">
            <a:extLst>
              <a:ext uri="{FF2B5EF4-FFF2-40B4-BE49-F238E27FC236}">
                <a16:creationId xmlns="" xmlns:a16="http://schemas.microsoft.com/office/drawing/2014/main" id="{7C6E69AC-0027-4E25-93F6-02697F17D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032125"/>
            <a:ext cx="198437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图片 6">
            <a:extLst>
              <a:ext uri="{FF2B5EF4-FFF2-40B4-BE49-F238E27FC236}">
                <a16:creationId xmlns="" xmlns:a16="http://schemas.microsoft.com/office/drawing/2014/main" id="{D85AB282-07F4-4525-9D47-CDC7E2E2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255963"/>
            <a:ext cx="32258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图片 8">
            <a:extLst>
              <a:ext uri="{FF2B5EF4-FFF2-40B4-BE49-F238E27FC236}">
                <a16:creationId xmlns="" xmlns:a16="http://schemas.microsoft.com/office/drawing/2014/main" id="{7C55BE3B-7735-41C1-A014-2EE6C064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3255963"/>
            <a:ext cx="36623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80B3B21-D624-4DC7-83BC-EDEF2EBD44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784" y="1360325"/>
            <a:ext cx="3310415" cy="3932261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C55F38F7-645D-4E8C-ABA0-EC88073B8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82575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二、注射用物</a:t>
            </a:r>
          </a:p>
        </p:txBody>
      </p:sp>
      <p:sp>
        <p:nvSpPr>
          <p:cNvPr id="36867" name="灯片编号占位符 3">
            <a:extLst>
              <a:ext uri="{FF2B5EF4-FFF2-40B4-BE49-F238E27FC236}">
                <a16:creationId xmlns="" xmlns:a16="http://schemas.microsoft.com/office/drawing/2014/main" id="{33BA0201-539F-4952-9BFB-7C0CCEDBEFF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9AB4E2EE-D527-4C70-9264-76C47E670F05}"/>
              </a:ext>
            </a:extLst>
          </p:cNvPr>
          <p:cNvSpPr txBox="1"/>
          <p:nvPr/>
        </p:nvSpPr>
        <p:spPr>
          <a:xfrm>
            <a:off x="623888" y="1196975"/>
            <a:ext cx="2693987" cy="638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注射器及针头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1" name="Picture 5" descr="image013">
            <a:extLst>
              <a:ext uri="{FF2B5EF4-FFF2-40B4-BE49-F238E27FC236}">
                <a16:creationId xmlns="" xmlns:a16="http://schemas.microsoft.com/office/drawing/2014/main" id="{9B97305B-4095-4D0A-90A9-C3AC4352F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2888"/>
          <a:stretch/>
        </p:blipFill>
        <p:spPr bwMode="auto">
          <a:xfrm>
            <a:off x="4548016" y="1414010"/>
            <a:ext cx="6765353" cy="3929162"/>
          </a:xfrm>
          <a:prstGeom prst="rect">
            <a:avLst/>
          </a:prstGeom>
          <a:noFill/>
        </p:spPr>
      </p:pic>
      <p:sp>
        <p:nvSpPr>
          <p:cNvPr id="36870" name="Rectangle 3">
            <a:extLst>
              <a:ext uri="{FF2B5EF4-FFF2-40B4-BE49-F238E27FC236}">
                <a16:creationId xmlns="" xmlns:a16="http://schemas.microsoft.com/office/drawing/2014/main" id="{F9046303-F4AB-439F-A9BC-658A316D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234" y="5223493"/>
            <a:ext cx="7572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注射器、针头分清无菌区和有菌区。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A33B712D-8631-4C73-B0EB-2C3CC4B59C04}"/>
              </a:ext>
            </a:extLst>
          </p:cNvPr>
          <p:cNvSpPr/>
          <p:nvPr/>
        </p:nvSpPr>
        <p:spPr>
          <a:xfrm>
            <a:off x="878631" y="3915475"/>
            <a:ext cx="863600" cy="6381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B5FBD9E5-8061-444A-8068-03EFA3BA32DE}"/>
              </a:ext>
            </a:extLst>
          </p:cNvPr>
          <p:cNvSpPr/>
          <p:nvPr/>
        </p:nvSpPr>
        <p:spPr>
          <a:xfrm>
            <a:off x="2021152" y="3894188"/>
            <a:ext cx="863600" cy="6381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13FC8927-6C34-4E81-99A0-7BB9775B36A7}"/>
              </a:ext>
            </a:extLst>
          </p:cNvPr>
          <p:cNvSpPr/>
          <p:nvPr/>
        </p:nvSpPr>
        <p:spPr>
          <a:xfrm>
            <a:off x="4412035" y="3948955"/>
            <a:ext cx="863600" cy="6381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1FBC4A4F-A9DF-46AC-8E57-1849782C4E4B}"/>
              </a:ext>
            </a:extLst>
          </p:cNvPr>
          <p:cNvSpPr/>
          <p:nvPr/>
        </p:nvSpPr>
        <p:spPr>
          <a:xfrm>
            <a:off x="9131300" y="2338388"/>
            <a:ext cx="863600" cy="6381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  <p:bldP spid="3" grpId="0" animBg="1"/>
      <p:bldP spid="4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9897AB9-5B95-45BA-899F-69E1667CFBD1}"/>
              </a:ext>
            </a:extLst>
          </p:cNvPr>
          <p:cNvSpPr/>
          <p:nvPr/>
        </p:nvSpPr>
        <p:spPr>
          <a:xfrm>
            <a:off x="1255713" y="325438"/>
            <a:ext cx="557053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护士这个职业</a:t>
            </a:r>
            <a:r>
              <a:rPr lang="zh-CN" altLang="en-US" sz="24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是干什么的</a:t>
            </a:r>
            <a:r>
              <a:rPr lang="zh-CN" altLang="en-US" sz="40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19459" name="灯片编号占位符 3">
            <a:extLst>
              <a:ext uri="{FF2B5EF4-FFF2-40B4-BE49-F238E27FC236}">
                <a16:creationId xmlns="" xmlns:a16="http://schemas.microsoft.com/office/drawing/2014/main" id="{8C70CBB1-373F-4030-8287-37B47FD7ED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C6DC3AB-F5DF-434D-AA62-AD2E78B53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1374775"/>
            <a:ext cx="37687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BE2CB1C-CBBF-47E2-B49E-E409F434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379538"/>
            <a:ext cx="340836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550DE8E3-B21B-4B89-BC16-3A46D8D67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387475"/>
            <a:ext cx="377507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6077961-ECA0-4BE6-86FA-0DFC43BD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374775"/>
            <a:ext cx="8878888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5AF24623-355E-45F2-A050-D2FE0BF07E72}"/>
              </a:ext>
            </a:extLst>
          </p:cNvPr>
          <p:cNvSpPr/>
          <p:nvPr/>
        </p:nvSpPr>
        <p:spPr>
          <a:xfrm>
            <a:off x="6403975" y="1658938"/>
            <a:ext cx="1584325" cy="91122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1EB8643F-0E3B-4FF1-BF27-EE87BE2B2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82575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二、注射用物</a:t>
            </a:r>
          </a:p>
        </p:txBody>
      </p:sp>
      <p:sp>
        <p:nvSpPr>
          <p:cNvPr id="37891" name="灯片编号占位符 3">
            <a:extLst>
              <a:ext uri="{FF2B5EF4-FFF2-40B4-BE49-F238E27FC236}">
                <a16:creationId xmlns="" xmlns:a16="http://schemas.microsoft.com/office/drawing/2014/main" id="{CCB14759-7A61-460E-9AEE-4EF07503CF8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2AA8C1D5-A93B-4216-84A7-4E465E6EA257}"/>
              </a:ext>
            </a:extLst>
          </p:cNvPr>
          <p:cNvSpPr txBox="1"/>
          <p:nvPr/>
        </p:nvSpPr>
        <p:spPr>
          <a:xfrm>
            <a:off x="568325" y="781050"/>
            <a:ext cx="2693988" cy="636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注射器及针头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7893" name="Line 5">
            <a:extLst>
              <a:ext uri="{FF2B5EF4-FFF2-40B4-BE49-F238E27FC236}">
                <a16:creationId xmlns="" xmlns:a16="http://schemas.microsoft.com/office/drawing/2014/main" id="{10FBFB07-A8F1-4895-AAC4-182DEA060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8" y="6127750"/>
            <a:ext cx="115617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894" name="Rectangle 3">
            <a:extLst>
              <a:ext uri="{FF2B5EF4-FFF2-40B4-BE49-F238E27FC236}">
                <a16:creationId xmlns="" xmlns:a16="http://schemas.microsoft.com/office/drawing/2014/main" id="{6D8BD044-94A6-4D0F-A1AD-AEE728FAD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700213"/>
            <a:ext cx="794861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规格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合适；                    </a:t>
            </a:r>
          </a:p>
          <a:p>
            <a:pPr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注射器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完整，不漏气；</a:t>
            </a:r>
          </a:p>
          <a:p>
            <a:pPr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针头：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型号合适、锐利、无钩、无弯曲；    </a:t>
            </a:r>
          </a:p>
          <a:p>
            <a:pPr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衔接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紧密；</a:t>
            </a:r>
          </a:p>
          <a:p>
            <a:pPr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一次性注射器包装密封，在有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效期内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2800" b="1" i="1" dirty="0">
              <a:solidFill>
                <a:schemeClr val="tx2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9C96FEB1-7DC4-4A92-9E34-8F9D7DEF91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82575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二、注射用物</a:t>
            </a:r>
          </a:p>
        </p:txBody>
      </p:sp>
      <p:sp>
        <p:nvSpPr>
          <p:cNvPr id="38915" name="灯片编号占位符 3">
            <a:extLst>
              <a:ext uri="{FF2B5EF4-FFF2-40B4-BE49-F238E27FC236}">
                <a16:creationId xmlns="" xmlns:a16="http://schemas.microsoft.com/office/drawing/2014/main" id="{E377D506-2213-48F8-8204-CE45E186C653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55554C0B-4563-447F-929A-C4DC7C29CA4E}"/>
              </a:ext>
            </a:extLst>
          </p:cNvPr>
          <p:cNvSpPr txBox="1"/>
          <p:nvPr/>
        </p:nvSpPr>
        <p:spPr>
          <a:xfrm>
            <a:off x="568325" y="781050"/>
            <a:ext cx="2693988" cy="636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注射器及针头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8917" name="Line 5">
            <a:extLst>
              <a:ext uri="{FF2B5EF4-FFF2-40B4-BE49-F238E27FC236}">
                <a16:creationId xmlns="" xmlns:a16="http://schemas.microsoft.com/office/drawing/2014/main" id="{0CD82132-0A78-4CEE-8215-0C83FFABA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8" y="6127750"/>
            <a:ext cx="115617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C0BEA97-43F6-47AC-8F21-6E7FC986B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81" y="1859756"/>
            <a:ext cx="69500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针头">
            <a:extLst>
              <a:ext uri="{FF2B5EF4-FFF2-40B4-BE49-F238E27FC236}">
                <a16:creationId xmlns="" xmlns:a16="http://schemas.microsoft.com/office/drawing/2014/main" id="{EABDE07D-2B47-49A3-A055-78BACFB1E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116930"/>
            <a:ext cx="905606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6FAFBE53-8679-4053-804A-D143B4551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82575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二、注射用物</a:t>
            </a:r>
          </a:p>
        </p:txBody>
      </p:sp>
      <p:sp>
        <p:nvSpPr>
          <p:cNvPr id="39939" name="灯片编号占位符 3">
            <a:extLst>
              <a:ext uri="{FF2B5EF4-FFF2-40B4-BE49-F238E27FC236}">
                <a16:creationId xmlns="" xmlns:a16="http://schemas.microsoft.com/office/drawing/2014/main" id="{E10291A9-39A3-4D5A-9EAC-6AF1A7E09A7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5C3A9DBF-D144-4D6F-A36C-528548C81A39}"/>
              </a:ext>
            </a:extLst>
          </p:cNvPr>
          <p:cNvSpPr txBox="1"/>
          <p:nvPr/>
        </p:nvSpPr>
        <p:spPr>
          <a:xfrm>
            <a:off x="568325" y="781050"/>
            <a:ext cx="2693988" cy="636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注射器及针头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5C691B2-65C2-4735-9EB4-CF6E780D5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700808"/>
            <a:ext cx="7376799" cy="41608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8015634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6FAFBE53-8679-4053-804A-D143B4551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82575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二、注射用物</a:t>
            </a:r>
          </a:p>
        </p:txBody>
      </p:sp>
      <p:sp>
        <p:nvSpPr>
          <p:cNvPr id="39939" name="灯片编号占位符 3">
            <a:extLst>
              <a:ext uri="{FF2B5EF4-FFF2-40B4-BE49-F238E27FC236}">
                <a16:creationId xmlns="" xmlns:a16="http://schemas.microsoft.com/office/drawing/2014/main" id="{E10291A9-39A3-4D5A-9EAC-6AF1A7E09A7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5C3A9DBF-D144-4D6F-A36C-528548C81A39}"/>
              </a:ext>
            </a:extLst>
          </p:cNvPr>
          <p:cNvSpPr txBox="1"/>
          <p:nvPr/>
        </p:nvSpPr>
        <p:spPr>
          <a:xfrm>
            <a:off x="568325" y="781050"/>
            <a:ext cx="2693988" cy="636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注射器及针头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F02D164-C38E-4920-8ABA-F81DF9702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521383"/>
            <a:ext cx="8057424" cy="43876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858672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6FAFBE53-8679-4053-804A-D143B4551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82575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二、注射用物</a:t>
            </a:r>
          </a:p>
        </p:txBody>
      </p:sp>
      <p:sp>
        <p:nvSpPr>
          <p:cNvPr id="39939" name="灯片编号占位符 3">
            <a:extLst>
              <a:ext uri="{FF2B5EF4-FFF2-40B4-BE49-F238E27FC236}">
                <a16:creationId xmlns="" xmlns:a16="http://schemas.microsoft.com/office/drawing/2014/main" id="{E10291A9-39A3-4D5A-9EAC-6AF1A7E09A7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5C3A9DBF-D144-4D6F-A36C-528548C81A39}"/>
              </a:ext>
            </a:extLst>
          </p:cNvPr>
          <p:cNvSpPr txBox="1"/>
          <p:nvPr/>
        </p:nvSpPr>
        <p:spPr>
          <a:xfrm>
            <a:off x="568325" y="781050"/>
            <a:ext cx="2693988" cy="636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注射器及针头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3283E4C-D0C4-4BE2-AF38-79E16B191B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10" y="1700808"/>
            <a:ext cx="7695103" cy="43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2829328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6FAFBE53-8679-4053-804A-D143B4551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82575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二、注射用物</a:t>
            </a:r>
          </a:p>
        </p:txBody>
      </p:sp>
      <p:sp>
        <p:nvSpPr>
          <p:cNvPr id="39939" name="灯片编号占位符 3">
            <a:extLst>
              <a:ext uri="{FF2B5EF4-FFF2-40B4-BE49-F238E27FC236}">
                <a16:creationId xmlns="" xmlns:a16="http://schemas.microsoft.com/office/drawing/2014/main" id="{E10291A9-39A3-4D5A-9EAC-6AF1A7E09A7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5C3A9DBF-D144-4D6F-A36C-528548C81A39}"/>
              </a:ext>
            </a:extLst>
          </p:cNvPr>
          <p:cNvSpPr txBox="1"/>
          <p:nvPr/>
        </p:nvSpPr>
        <p:spPr>
          <a:xfrm>
            <a:off x="568325" y="781050"/>
            <a:ext cx="2693988" cy="636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注射器及针头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D72CB72-0DCA-442B-AD35-DA17CBBAF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39" y="1378520"/>
            <a:ext cx="6984776" cy="4718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844504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A436922F-3B0B-4688-BC11-078F1F6CF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三、药液抽吸法</a:t>
            </a:r>
          </a:p>
        </p:txBody>
      </p:sp>
      <p:sp>
        <p:nvSpPr>
          <p:cNvPr id="40963" name="灯片编号占位符 3">
            <a:extLst>
              <a:ext uri="{FF2B5EF4-FFF2-40B4-BE49-F238E27FC236}">
                <a16:creationId xmlns="" xmlns:a16="http://schemas.microsoft.com/office/drawing/2014/main" id="{73B6CAB7-1209-4DD3-9067-1CA8EAC9C6B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21989C33-966F-4FF2-A69B-2E05A66F2267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1463675"/>
            <a:ext cx="4198937" cy="4216400"/>
            <a:chOff x="839416" y="1464297"/>
            <a:chExt cx="4198984" cy="4216115"/>
          </a:xfrm>
        </p:grpSpPr>
        <p:pic>
          <p:nvPicPr>
            <p:cNvPr id="40968" name="图片 3">
              <a:extLst>
                <a:ext uri="{FF2B5EF4-FFF2-40B4-BE49-F238E27FC236}">
                  <a16:creationId xmlns="" xmlns:a16="http://schemas.microsoft.com/office/drawing/2014/main" id="{76C3CAC9-1D10-468B-8DAD-F58E6E7AE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16" y="1464297"/>
              <a:ext cx="4198984" cy="3368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9" name="文本框 9">
              <a:extLst>
                <a:ext uri="{FF2B5EF4-FFF2-40B4-BE49-F238E27FC236}">
                  <a16:creationId xmlns="" xmlns:a16="http://schemas.microsoft.com/office/drawing/2014/main" id="{FE0ACBC6-4FB8-42D9-9424-D73C66574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5157192"/>
              <a:ext cx="34017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自安瓿内抽吸药液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4D54CD8D-5BC4-4FA2-A8B3-62C22E8B2353}"/>
              </a:ext>
            </a:extLst>
          </p:cNvPr>
          <p:cNvGrpSpPr>
            <a:grpSpLocks/>
          </p:cNvGrpSpPr>
          <p:nvPr/>
        </p:nvGrpSpPr>
        <p:grpSpPr bwMode="auto">
          <a:xfrm>
            <a:off x="5735638" y="1481138"/>
            <a:ext cx="5716587" cy="4200525"/>
            <a:chOff x="5735960" y="1481133"/>
            <a:chExt cx="5715702" cy="4200902"/>
          </a:xfrm>
        </p:grpSpPr>
        <p:pic>
          <p:nvPicPr>
            <p:cNvPr id="40966" name="图片 6">
              <a:extLst>
                <a:ext uri="{FF2B5EF4-FFF2-40B4-BE49-F238E27FC236}">
                  <a16:creationId xmlns="" xmlns:a16="http://schemas.microsoft.com/office/drawing/2014/main" id="{268D28D7-54DB-43DE-A7C8-A7351A99D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960" y="1481133"/>
              <a:ext cx="5715702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7" name="文本框 11">
              <a:extLst>
                <a:ext uri="{FF2B5EF4-FFF2-40B4-BE49-F238E27FC236}">
                  <a16:creationId xmlns="" xmlns:a16="http://schemas.microsoft.com/office/drawing/2014/main" id="{37320DF7-7B7B-406D-9A9D-5D2A2C512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2953" y="5158815"/>
              <a:ext cx="34017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自密封瓶内抽吸药液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C278A898-1B64-4C9F-BF6D-A679ECC20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三、药液抽吸法</a:t>
            </a:r>
          </a:p>
        </p:txBody>
      </p:sp>
      <p:sp>
        <p:nvSpPr>
          <p:cNvPr id="41987" name="灯片编号占位符 3">
            <a:extLst>
              <a:ext uri="{FF2B5EF4-FFF2-40B4-BE49-F238E27FC236}">
                <a16:creationId xmlns="" xmlns:a16="http://schemas.microsoft.com/office/drawing/2014/main" id="{1C509B49-C61B-4738-9030-7BA8287C58E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41988" name="组合 10">
            <a:extLst>
              <a:ext uri="{FF2B5EF4-FFF2-40B4-BE49-F238E27FC236}">
                <a16:creationId xmlns="" xmlns:a16="http://schemas.microsoft.com/office/drawing/2014/main" id="{F0E902FA-0608-49C2-99FC-239C94F9BF1E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2276475"/>
            <a:ext cx="10217150" cy="2716213"/>
            <a:chOff x="1024467" y="2414588"/>
            <a:chExt cx="10217151" cy="2716212"/>
          </a:xfrm>
        </p:grpSpPr>
        <p:pic>
          <p:nvPicPr>
            <p:cNvPr id="41990" name="Picture 3" descr="image011">
              <a:extLst>
                <a:ext uri="{FF2B5EF4-FFF2-40B4-BE49-F238E27FC236}">
                  <a16:creationId xmlns="" xmlns:a16="http://schemas.microsoft.com/office/drawing/2014/main" id="{60ECC7BF-7D13-4224-9D24-16D094BB2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118" y="2414588"/>
              <a:ext cx="27305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1" name="Picture 4" descr="image026">
              <a:extLst>
                <a:ext uri="{FF2B5EF4-FFF2-40B4-BE49-F238E27FC236}">
                  <a16:creationId xmlns="" xmlns:a16="http://schemas.microsoft.com/office/drawing/2014/main" id="{2D154B3C-8780-4446-81BA-F47F1D902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351" y="2427289"/>
              <a:ext cx="3147483" cy="268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6" descr="注射盘1">
              <a:extLst>
                <a:ext uri="{FF2B5EF4-FFF2-40B4-BE49-F238E27FC236}">
                  <a16:creationId xmlns="" xmlns:a16="http://schemas.microsoft.com/office/drawing/2014/main" id="{66D51A30-507B-482C-AFBB-763EBDF19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467" y="2427288"/>
              <a:ext cx="4040717" cy="2703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9" name="文本框 4">
            <a:extLst>
              <a:ext uri="{FF2B5EF4-FFF2-40B4-BE49-F238E27FC236}">
                <a16:creationId xmlns="" xmlns:a16="http://schemas.microsoft.com/office/drawing/2014/main" id="{4355A474-4983-41F1-A918-3A1F2C51D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1217613"/>
            <a:ext cx="7704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用物准备：注射盘、药物、注射器、注射卡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31EA7B82-7FE4-41DF-8175-94BD979EA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三、药液抽吸法</a:t>
            </a:r>
          </a:p>
        </p:txBody>
      </p:sp>
      <p:sp>
        <p:nvSpPr>
          <p:cNvPr id="43011" name="灯片编号占位符 3">
            <a:extLst>
              <a:ext uri="{FF2B5EF4-FFF2-40B4-BE49-F238E27FC236}">
                <a16:creationId xmlns="" xmlns:a16="http://schemas.microsoft.com/office/drawing/2014/main" id="{79B82DDF-8079-4737-97FF-97138E9AB2A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A86B0C89-6E58-4451-B601-D0F18714F1B8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1419225"/>
            <a:ext cx="4198938" cy="4216400"/>
            <a:chOff x="839416" y="1464297"/>
            <a:chExt cx="4198984" cy="4216115"/>
          </a:xfrm>
        </p:grpSpPr>
        <p:pic>
          <p:nvPicPr>
            <p:cNvPr id="43017" name="图片 9">
              <a:extLst>
                <a:ext uri="{FF2B5EF4-FFF2-40B4-BE49-F238E27FC236}">
                  <a16:creationId xmlns="" xmlns:a16="http://schemas.microsoft.com/office/drawing/2014/main" id="{14510E60-2997-4544-A261-6286CB9CD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16" y="1464297"/>
              <a:ext cx="4198984" cy="3368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8" name="文本框 11">
              <a:extLst>
                <a:ext uri="{FF2B5EF4-FFF2-40B4-BE49-F238E27FC236}">
                  <a16:creationId xmlns="" xmlns:a16="http://schemas.microsoft.com/office/drawing/2014/main" id="{8EE9E533-07FF-4422-907E-4A2FD8292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5157192"/>
              <a:ext cx="34017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自安瓿内抽吸药液</a:t>
              </a:r>
            </a:p>
          </p:txBody>
        </p:sp>
      </p:grpSp>
      <p:pic>
        <p:nvPicPr>
          <p:cNvPr id="13" name="Picture 14" descr="抽吸药液7">
            <a:extLst>
              <a:ext uri="{FF2B5EF4-FFF2-40B4-BE49-F238E27FC236}">
                <a16:creationId xmlns="" xmlns:a16="http://schemas.microsoft.com/office/drawing/2014/main" id="{CE575748-D0C1-4C2E-89D9-7E80A9F8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419225"/>
            <a:ext cx="541972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抽吸药液9">
            <a:extLst>
              <a:ext uri="{FF2B5EF4-FFF2-40B4-BE49-F238E27FC236}">
                <a16:creationId xmlns="" xmlns:a16="http://schemas.microsoft.com/office/drawing/2014/main" id="{A1633434-D2F1-4FC0-910C-44DD7069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1419225"/>
            <a:ext cx="5799138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="" xmlns:a16="http://schemas.microsoft.com/office/drawing/2014/main" id="{39D156FC-CC2F-4E48-9290-C69135E34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600" y="5006975"/>
            <a:ext cx="3762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小安瓿内吸取药液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="" xmlns:a16="http://schemas.microsoft.com/office/drawing/2014/main" id="{B9F00863-6270-4C94-9569-F694ED96B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600" y="5003800"/>
            <a:ext cx="345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大安瓿内吸取药液</a:t>
            </a:r>
            <a:r>
              <a:rPr lang="zh-CN" altLang="en-US"/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灯片编号占位符 3">
            <a:extLst>
              <a:ext uri="{FF2B5EF4-FFF2-40B4-BE49-F238E27FC236}">
                <a16:creationId xmlns="" xmlns:a16="http://schemas.microsoft.com/office/drawing/2014/main" id="{106A0A0D-AA9A-4ABA-921C-4431573B2AE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44035" name="文本框 8">
            <a:extLst>
              <a:ext uri="{FF2B5EF4-FFF2-40B4-BE49-F238E27FC236}">
                <a16:creationId xmlns="" xmlns:a16="http://schemas.microsoft.com/office/drawing/2014/main" id="{C24797C4-E7CE-435B-8E5D-1EBC7A798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1125538"/>
            <a:ext cx="1038542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将安瓿顶端药液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弹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至体部</a:t>
            </a:r>
            <a:r>
              <a:rPr lang="zh-CN" altLang="en-US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，酒精棉签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消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毒</a:t>
            </a:r>
            <a:r>
              <a:rPr lang="zh-CN" altLang="en-US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安瓿颈部，用砂轮在安瓿颈部划一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锯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痕</a:t>
            </a:r>
            <a:r>
              <a:rPr lang="zh-CN" altLang="en-US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，然后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重新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消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毒</a:t>
            </a:r>
            <a:r>
              <a:rPr lang="zh-CN" altLang="en-US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，拭去细屑，用小纱布按住颈部，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掰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断安瓿</a:t>
            </a:r>
            <a:r>
              <a:rPr lang="zh-CN" altLang="en-US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，用注射器将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针尖斜面向下</a:t>
            </a:r>
            <a:r>
              <a:rPr lang="zh-CN" altLang="en-US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伸入安瓿内的液面下</a:t>
            </a:r>
            <a:r>
              <a:rPr lang="zh-CN" altLang="en-US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，抽动活塞进行吸药。吸药时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不得用手握住活塞</a:t>
            </a:r>
            <a:r>
              <a:rPr lang="zh-CN" altLang="en-US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，只能持活塞柄，吸毕，排气后将安瓿套在针头上备用。</a:t>
            </a:r>
            <a:endParaRPr lang="zh-CN" altLang="en-US" sz="2800" dirty="0"/>
          </a:p>
        </p:txBody>
      </p:sp>
      <p:sp>
        <p:nvSpPr>
          <p:cNvPr id="6" name="文本占位符 1">
            <a:extLst>
              <a:ext uri="{FF2B5EF4-FFF2-40B4-BE49-F238E27FC236}">
                <a16:creationId xmlns="" xmlns:a16="http://schemas.microsoft.com/office/drawing/2014/main" id="{850D87B4-8836-4C75-BC09-59451BDA9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三、药液抽吸法</a:t>
            </a:r>
            <a:r>
              <a:rPr lang="en-US" altLang="zh-CN" sz="3200" dirty="0"/>
              <a:t>——</a:t>
            </a:r>
            <a:r>
              <a:rPr lang="zh-CN" altLang="en-US" sz="3200" dirty="0"/>
              <a:t>自安瓿内抽吸药液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标题 148">
            <a:extLst>
              <a:ext uri="{FF2B5EF4-FFF2-40B4-BE49-F238E27FC236}">
                <a16:creationId xmlns="" xmlns:a16="http://schemas.microsoft.com/office/drawing/2014/main" id="{7F259B12-4B29-4D4E-8C8D-CFF68088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-184150"/>
            <a:ext cx="10972800" cy="693738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本章节框架</a:t>
            </a:r>
          </a:p>
        </p:txBody>
      </p:sp>
      <p:sp>
        <p:nvSpPr>
          <p:cNvPr id="21507" name="灯片编号占位符 3">
            <a:extLst>
              <a:ext uri="{FF2B5EF4-FFF2-40B4-BE49-F238E27FC236}">
                <a16:creationId xmlns="" xmlns:a16="http://schemas.microsoft.com/office/drawing/2014/main" id="{D3862614-67B2-430C-B7AF-26D4E6C028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0C151F5-3829-418B-B9B4-323560D28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1225" y="971550"/>
            <a:ext cx="10080625" cy="54102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 dirty="0">
                <a:latin typeface="宋体" panose="02010600030101010101" pitchFamily="2" charset="-122"/>
                <a:cs typeface="等线" panose="02010600030101010101" pitchFamily="2" charset="-122"/>
              </a:rPr>
              <a:t>第一节    给药的基本知识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 dirty="0">
                <a:latin typeface="宋体" panose="02010600030101010101" pitchFamily="2" charset="-122"/>
                <a:cs typeface="等线" panose="02010600030101010101" pitchFamily="2" charset="-122"/>
              </a:rPr>
              <a:t>第二节    口服给药法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 dirty="0">
                <a:latin typeface="宋体" panose="02010600030101010101" pitchFamily="2" charset="-122"/>
                <a:cs typeface="等线" panose="02010600030101010101" pitchFamily="2" charset="-122"/>
              </a:rPr>
              <a:t>第三节    雾化吸入法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 dirty="0">
                <a:latin typeface="宋体" panose="02010600030101010101" pitchFamily="2" charset="-122"/>
                <a:cs typeface="等线" panose="02010600030101010101" pitchFamily="2" charset="-122"/>
              </a:rPr>
              <a:t>第四节    注射给药法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 dirty="0">
                <a:latin typeface="宋体" panose="02010600030101010101" pitchFamily="2" charset="-122"/>
                <a:cs typeface="等线" panose="02010600030101010101" pitchFamily="2" charset="-122"/>
              </a:rPr>
              <a:t>第五节    局部给药法</a:t>
            </a:r>
            <a:r>
              <a:rPr lang="en-US" altLang="zh-CN" sz="3600" b="1" dirty="0">
                <a:latin typeface="宋体" panose="02010600030101010101" pitchFamily="2" charset="-122"/>
                <a:cs typeface="等线" panose="02010600030101010101" pitchFamily="2" charset="-122"/>
              </a:rPr>
              <a:t>(</a:t>
            </a:r>
            <a:r>
              <a:rPr lang="zh-CN" altLang="en-US" sz="3600" b="1" dirty="0">
                <a:latin typeface="宋体" panose="02010600030101010101" pitchFamily="2" charset="-122"/>
                <a:cs typeface="等线" panose="02010600030101010101" pitchFamily="2" charset="-122"/>
              </a:rPr>
              <a:t>自学）</a:t>
            </a:r>
            <a:endParaRPr lang="en-US" altLang="zh-CN" sz="3600" b="1" dirty="0">
              <a:latin typeface="宋体" panose="02010600030101010101" pitchFamily="2" charset="-122"/>
              <a:cs typeface="等线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 dirty="0">
                <a:latin typeface="宋体" panose="02010600030101010101" pitchFamily="2" charset="-122"/>
                <a:cs typeface="等线" panose="02010600030101010101" pitchFamily="2" charset="-122"/>
              </a:rPr>
              <a:t>第六节    药物过敏实验及过敏反应的处理</a:t>
            </a:r>
            <a:endParaRPr lang="en-US" altLang="zh-CN" sz="3600" b="1" dirty="0">
              <a:latin typeface="宋体" panose="02010600030101010101" pitchFamily="2" charset="-122"/>
              <a:cs typeface="等线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3600" b="1" dirty="0">
              <a:latin typeface="宋体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autoRev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2E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1" autoRev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2E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1" autoRev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2E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灯片编号占位符 3">
            <a:extLst>
              <a:ext uri="{FF2B5EF4-FFF2-40B4-BE49-F238E27FC236}">
                <a16:creationId xmlns="" xmlns:a16="http://schemas.microsoft.com/office/drawing/2014/main" id="{A13733D4-3429-43F1-A736-38CB90A1988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="" xmlns:a16="http://schemas.microsoft.com/office/drawing/2014/main" id="{29502695-9787-4665-817C-FE7ABB62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93800"/>
            <a:ext cx="75819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B52A6C2E-5C20-43BB-BB77-03961A0D25FB}"/>
              </a:ext>
            </a:extLst>
          </p:cNvPr>
          <p:cNvGrpSpPr>
            <a:grpSpLocks/>
          </p:cNvGrpSpPr>
          <p:nvPr/>
        </p:nvGrpSpPr>
        <p:grpSpPr bwMode="auto">
          <a:xfrm>
            <a:off x="7564438" y="1277938"/>
            <a:ext cx="4652962" cy="1584325"/>
            <a:chOff x="6816080" y="2098303"/>
            <a:chExt cx="4652020" cy="1584176"/>
          </a:xfrm>
        </p:grpSpPr>
        <p:sp>
          <p:nvSpPr>
            <p:cNvPr id="47115" name="Text Box 5">
              <a:extLst>
                <a:ext uri="{FF2B5EF4-FFF2-40B4-BE49-F238E27FC236}">
                  <a16:creationId xmlns="" xmlns:a16="http://schemas.microsoft.com/office/drawing/2014/main" id="{F380BB14-BDFE-402D-82EF-5723E15759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7317" y="2351782"/>
              <a:ext cx="288078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1" lang="zh-CN" altLang="en-US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食指、中指</a:t>
              </a:r>
            </a:p>
            <a:p>
              <a:r>
                <a:rPr kumimoji="1" lang="zh-CN" altLang="en-US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夹住小安瓿</a:t>
              </a:r>
              <a:endParaRPr kumimoji="1"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2EF21011-7D89-47E4-8C17-48754DF81BCE}"/>
                </a:ext>
              </a:extLst>
            </p:cNvPr>
            <p:cNvSpPr/>
            <p:nvPr/>
          </p:nvSpPr>
          <p:spPr>
            <a:xfrm>
              <a:off x="6816080" y="2098303"/>
              <a:ext cx="1842714" cy="1584176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DACB4CD4-FFC5-4B37-98A5-B528D06101A6}"/>
              </a:ext>
            </a:extLst>
          </p:cNvPr>
          <p:cNvGrpSpPr>
            <a:grpSpLocks/>
          </p:cNvGrpSpPr>
          <p:nvPr/>
        </p:nvGrpSpPr>
        <p:grpSpPr bwMode="auto">
          <a:xfrm>
            <a:off x="4008438" y="620713"/>
            <a:ext cx="3727450" cy="2808287"/>
            <a:chOff x="4007768" y="620688"/>
            <a:chExt cx="3727697" cy="2808311"/>
          </a:xfrm>
        </p:grpSpPr>
        <p:sp>
          <p:nvSpPr>
            <p:cNvPr id="47113" name="Text Box 7">
              <a:extLst>
                <a:ext uri="{FF2B5EF4-FFF2-40B4-BE49-F238E27FC236}">
                  <a16:creationId xmlns="" xmlns:a16="http://schemas.microsoft.com/office/drawing/2014/main" id="{29E1B85A-FA91-4D0C-9C25-AD20558DD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7768" y="620688"/>
              <a:ext cx="326601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1" lang="zh-CN" altLang="en-US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拇指、无名指、小指固定针筒</a:t>
              </a:r>
              <a:endPara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BC1E4B12-DF9A-4525-A8AC-B31796D2A89B}"/>
                </a:ext>
              </a:extLst>
            </p:cNvPr>
            <p:cNvSpPr/>
            <p:nvPr/>
          </p:nvSpPr>
          <p:spPr>
            <a:xfrm rot="1843854">
              <a:off x="5933533" y="1989125"/>
              <a:ext cx="1801932" cy="143987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4E1AD632-3512-4E30-98BA-860B41A3ACDF}"/>
              </a:ext>
            </a:extLst>
          </p:cNvPr>
          <p:cNvGrpSpPr>
            <a:grpSpLocks/>
          </p:cNvGrpSpPr>
          <p:nvPr/>
        </p:nvGrpSpPr>
        <p:grpSpPr bwMode="auto">
          <a:xfrm>
            <a:off x="1217613" y="2070100"/>
            <a:ext cx="4230687" cy="2295525"/>
            <a:chOff x="1217028" y="2069559"/>
            <a:chExt cx="4230900" cy="2295545"/>
          </a:xfrm>
        </p:grpSpPr>
        <p:sp>
          <p:nvSpPr>
            <p:cNvPr id="47111" name="Text Box 6">
              <a:extLst>
                <a:ext uri="{FF2B5EF4-FFF2-40B4-BE49-F238E27FC236}">
                  <a16:creationId xmlns="" xmlns:a16="http://schemas.microsoft.com/office/drawing/2014/main" id="{A85FA1C1-E81D-4AEF-8EE3-DBCB156A6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7028" y="2276872"/>
              <a:ext cx="27855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zh-CN" altLang="en-US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轻拉活塞</a:t>
              </a:r>
              <a:r>
                <a:rPr kumimoji="1" lang="zh-CN" altLang="en-US" sz="2800">
                  <a:solidFill>
                    <a:srgbClr val="C00000"/>
                  </a:solidFill>
                  <a:latin typeface="楷体_GB2312"/>
                  <a:ea typeface="楷体_GB2312"/>
                  <a:cs typeface="楷体_GB2312"/>
                </a:rPr>
                <a:t> </a:t>
              </a: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="" xmlns:a16="http://schemas.microsoft.com/office/drawing/2014/main" id="{5246ADB8-1B33-4487-A85A-01135B703504}"/>
                </a:ext>
              </a:extLst>
            </p:cNvPr>
            <p:cNvSpPr/>
            <p:nvPr/>
          </p:nvSpPr>
          <p:spPr>
            <a:xfrm>
              <a:off x="3576172" y="2069559"/>
              <a:ext cx="1871756" cy="2295545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>
            <a:extLst>
              <a:ext uri="{FF2B5EF4-FFF2-40B4-BE49-F238E27FC236}">
                <a16:creationId xmlns="" xmlns:a16="http://schemas.microsoft.com/office/drawing/2014/main" id="{7B4057CD-09A7-4097-B5C1-CF3941F9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887331"/>
            <a:ext cx="952658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灯片编号占位符 3">
            <a:extLst>
              <a:ext uri="{FF2B5EF4-FFF2-40B4-BE49-F238E27FC236}">
                <a16:creationId xmlns="" xmlns:a16="http://schemas.microsoft.com/office/drawing/2014/main" id="{2145C1C8-E930-4F74-A5F9-05488195DC3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853E317B-038F-4469-82DD-F234EFAA3490}"/>
              </a:ext>
            </a:extLst>
          </p:cNvPr>
          <p:cNvGrpSpPr>
            <a:grpSpLocks/>
          </p:cNvGrpSpPr>
          <p:nvPr/>
        </p:nvGrpSpPr>
        <p:grpSpPr bwMode="auto">
          <a:xfrm rot="19910029">
            <a:off x="8069263" y="1946275"/>
            <a:ext cx="4651375" cy="1584325"/>
            <a:chOff x="6816080" y="2098303"/>
            <a:chExt cx="4652020" cy="1584176"/>
          </a:xfrm>
        </p:grpSpPr>
        <p:sp>
          <p:nvSpPr>
            <p:cNvPr id="48139" name="Text Box 5">
              <a:extLst>
                <a:ext uri="{FF2B5EF4-FFF2-40B4-BE49-F238E27FC236}">
                  <a16:creationId xmlns="" xmlns:a16="http://schemas.microsoft.com/office/drawing/2014/main" id="{4A09EDAF-2D84-4682-8B95-1B997504C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7317" y="2351782"/>
              <a:ext cx="288078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1" lang="zh-CN" altLang="en-US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拇指、食指</a:t>
              </a:r>
            </a:p>
            <a:p>
              <a:r>
                <a:rPr kumimoji="1" lang="zh-CN" altLang="en-US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夹住大安瓿</a:t>
              </a:r>
              <a:endParaRPr kumimoji="1"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C44A7EDA-E27D-4FAB-816D-EDAAA196A306}"/>
                </a:ext>
              </a:extLst>
            </p:cNvPr>
            <p:cNvSpPr/>
            <p:nvPr/>
          </p:nvSpPr>
          <p:spPr>
            <a:xfrm>
              <a:off x="6816417" y="2093675"/>
              <a:ext cx="1843344" cy="1584176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EB1C22E1-3586-4D1E-AB63-764F18DC7BBF}"/>
              </a:ext>
            </a:extLst>
          </p:cNvPr>
          <p:cNvGrpSpPr>
            <a:grpSpLocks/>
          </p:cNvGrpSpPr>
          <p:nvPr/>
        </p:nvGrpSpPr>
        <p:grpSpPr bwMode="auto">
          <a:xfrm>
            <a:off x="5016500" y="2933700"/>
            <a:ext cx="3455764" cy="2892488"/>
            <a:chOff x="5015880" y="2932988"/>
            <a:chExt cx="3456323" cy="2893188"/>
          </a:xfrm>
        </p:grpSpPr>
        <p:sp>
          <p:nvSpPr>
            <p:cNvPr id="48137" name="Text Box 7">
              <a:extLst>
                <a:ext uri="{FF2B5EF4-FFF2-40B4-BE49-F238E27FC236}">
                  <a16:creationId xmlns="" xmlns:a16="http://schemas.microsoft.com/office/drawing/2014/main" id="{3F4E5C49-B206-463C-96BF-65E89C6CD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5880" y="4748697"/>
              <a:ext cx="3456323" cy="107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1"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中指、无名指、小指固定针筒、针栓</a:t>
              </a: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E8BBC7CC-8257-4EAF-9A54-6C933354CB08}"/>
                </a:ext>
              </a:extLst>
            </p:cNvPr>
            <p:cNvSpPr/>
            <p:nvPr/>
          </p:nvSpPr>
          <p:spPr>
            <a:xfrm rot="21373794">
              <a:off x="6144776" y="2932988"/>
              <a:ext cx="2046618" cy="157359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5659A4A8-C391-4425-89DA-38CB7DDE8E07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2046288"/>
            <a:ext cx="4230687" cy="2295525"/>
            <a:chOff x="1217028" y="2069559"/>
            <a:chExt cx="4230900" cy="2295545"/>
          </a:xfrm>
        </p:grpSpPr>
        <p:sp>
          <p:nvSpPr>
            <p:cNvPr id="48135" name="Text Box 6">
              <a:extLst>
                <a:ext uri="{FF2B5EF4-FFF2-40B4-BE49-F238E27FC236}">
                  <a16:creationId xmlns="" xmlns:a16="http://schemas.microsoft.com/office/drawing/2014/main" id="{0CAB0AFD-FDCD-4791-B633-26E2E791E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7028" y="2276872"/>
              <a:ext cx="27855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zh-CN" altLang="en-US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轻拉活塞</a:t>
              </a:r>
              <a:r>
                <a:rPr kumimoji="1" lang="zh-CN" altLang="en-US" sz="2800">
                  <a:solidFill>
                    <a:srgbClr val="C00000"/>
                  </a:solidFill>
                  <a:latin typeface="楷体_GB2312"/>
                  <a:ea typeface="楷体_GB2312"/>
                  <a:cs typeface="楷体_GB2312"/>
                </a:rPr>
                <a:t> </a:t>
              </a: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="" xmlns:a16="http://schemas.microsoft.com/office/drawing/2014/main" id="{17979324-C33E-4C6B-9B31-CE20F8D60DD2}"/>
                </a:ext>
              </a:extLst>
            </p:cNvPr>
            <p:cNvSpPr/>
            <p:nvPr/>
          </p:nvSpPr>
          <p:spPr>
            <a:xfrm>
              <a:off x="3576172" y="2069559"/>
              <a:ext cx="1871756" cy="2295545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CAC7918E-23F0-42DD-8D19-886809C1E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三、药液抽吸法</a:t>
            </a:r>
            <a:r>
              <a:rPr lang="en-US" altLang="zh-CN" sz="3200" dirty="0"/>
              <a:t>——</a:t>
            </a:r>
            <a:r>
              <a:rPr lang="zh-CN" altLang="en-US" sz="3200" dirty="0"/>
              <a:t>自安瓿内抽吸药液</a:t>
            </a:r>
          </a:p>
        </p:txBody>
      </p:sp>
      <p:sp>
        <p:nvSpPr>
          <p:cNvPr id="45059" name="灯片编号占位符 3">
            <a:extLst>
              <a:ext uri="{FF2B5EF4-FFF2-40B4-BE49-F238E27FC236}">
                <a16:creationId xmlns="" xmlns:a16="http://schemas.microsoft.com/office/drawing/2014/main" id="{4E62B7CB-A37F-498F-99B2-8582B2264AC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="" xmlns:a16="http://schemas.microsoft.com/office/drawing/2014/main" id="{F72DEB91-DD71-4A19-BA70-3E0119EF6DBF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389365558"/>
              </p:ext>
            </p:extLst>
          </p:nvPr>
        </p:nvGraphicFramePr>
        <p:xfrm>
          <a:off x="1256424" y="431081"/>
          <a:ext cx="856895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图示 3">
            <a:extLst>
              <a:ext uri="{FF2B5EF4-FFF2-40B4-BE49-F238E27FC236}">
                <a16:creationId xmlns="" xmlns:a16="http://schemas.microsoft.com/office/drawing/2014/main" id="{992BCC33-EF97-4F84-AECA-C69EF71DC6EE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71640977"/>
              </p:ext>
            </p:extLst>
          </p:nvPr>
        </p:nvGraphicFramePr>
        <p:xfrm>
          <a:off x="1256425" y="2636912"/>
          <a:ext cx="8568951" cy="332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F7F7FA5F-8EBF-4AE9-9955-5A8211DD7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三、药液抽吸法</a:t>
            </a:r>
            <a:r>
              <a:rPr lang="en-US" altLang="zh-CN" sz="3200" dirty="0"/>
              <a:t>——</a:t>
            </a:r>
            <a:r>
              <a:rPr lang="zh-CN" altLang="en-US" sz="3200" dirty="0"/>
              <a:t>自密封瓶内抽吸药液</a:t>
            </a:r>
          </a:p>
        </p:txBody>
      </p:sp>
      <p:sp>
        <p:nvSpPr>
          <p:cNvPr id="49155" name="灯片编号占位符 3">
            <a:extLst>
              <a:ext uri="{FF2B5EF4-FFF2-40B4-BE49-F238E27FC236}">
                <a16:creationId xmlns="" xmlns:a16="http://schemas.microsoft.com/office/drawing/2014/main" id="{2814BB58-C459-4B8F-9261-A88BA084AB0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="" xmlns:a16="http://schemas.microsoft.com/office/drawing/2014/main" id="{18FB7BBF-58AC-4E6A-A2E2-03EF7D2B34E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099159173"/>
              </p:ext>
            </p:extLst>
          </p:nvPr>
        </p:nvGraphicFramePr>
        <p:xfrm>
          <a:off x="1256424" y="431081"/>
          <a:ext cx="856895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图示 3">
            <a:extLst>
              <a:ext uri="{FF2B5EF4-FFF2-40B4-BE49-F238E27FC236}">
                <a16:creationId xmlns="" xmlns:a16="http://schemas.microsoft.com/office/drawing/2014/main" id="{698114A1-9FD9-4006-A7EA-ACDD510D96F8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216776878"/>
              </p:ext>
            </p:extLst>
          </p:nvPr>
        </p:nvGraphicFramePr>
        <p:xfrm>
          <a:off x="1256425" y="2636912"/>
          <a:ext cx="8568951" cy="332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灯片编号占位符 3">
            <a:extLst>
              <a:ext uri="{FF2B5EF4-FFF2-40B4-BE49-F238E27FC236}">
                <a16:creationId xmlns="" xmlns:a16="http://schemas.microsoft.com/office/drawing/2014/main" id="{41BEE638-2206-4726-8AB6-766CD61A997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0180" name="文本框 5">
            <a:extLst>
              <a:ext uri="{FF2B5EF4-FFF2-40B4-BE49-F238E27FC236}">
                <a16:creationId xmlns="" xmlns:a16="http://schemas.microsoft.com/office/drawing/2014/main" id="{80083C08-9B44-4F25-893C-4E9A33B08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797425"/>
            <a:ext cx="2952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/>
              <a:t>注空气入瓶内</a:t>
            </a:r>
          </a:p>
        </p:txBody>
      </p:sp>
      <p:sp>
        <p:nvSpPr>
          <p:cNvPr id="50181" name="文本框 7">
            <a:extLst>
              <a:ext uri="{FF2B5EF4-FFF2-40B4-BE49-F238E27FC236}">
                <a16:creationId xmlns="" xmlns:a16="http://schemas.microsoft.com/office/drawing/2014/main" id="{560EB9CD-B6DB-4B55-9D48-A72E4E7A2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4792663"/>
            <a:ext cx="3168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/>
              <a:t>倒转药瓶抽吸药液</a:t>
            </a:r>
          </a:p>
        </p:txBody>
      </p:sp>
      <p:sp>
        <p:nvSpPr>
          <p:cNvPr id="50182" name="文本框 9">
            <a:extLst>
              <a:ext uri="{FF2B5EF4-FFF2-40B4-BE49-F238E27FC236}">
                <a16:creationId xmlns="" xmlns:a16="http://schemas.microsoft.com/office/drawing/2014/main" id="{EEEE7A7E-CA6D-454B-B8CA-058C7E8B4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3" y="4792663"/>
            <a:ext cx="3168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/>
              <a:t>固定针栓拔出针头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>
            <a:extLst>
              <a:ext uri="{FF2B5EF4-FFF2-40B4-BE49-F238E27FC236}">
                <a16:creationId xmlns="" xmlns:a16="http://schemas.microsoft.com/office/drawing/2014/main" id="{BB2D0596-2B54-495D-AB66-763FFDA1C2EE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731838" y="1484313"/>
            <a:ext cx="10728325" cy="4248150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严格查对制度，遵守无菌操作原则。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使用合格的一次性注射器及针头（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有效期内、包装完好无漏气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）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3.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自安瓿抽吸药液，安瓿的倾斜度不可过大，以免药液流出。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抽吸过程手只能触及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活塞轴、活塞柄、针栓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5.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针头进出安瓿时，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不可触及安瓿口外缘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6.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排气时示指固定针栓，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不可触及针梗及针尖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，同时避免药液浪费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7.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留空安瓿或药瓶进行核对。</a:t>
            </a:r>
          </a:p>
        </p:txBody>
      </p:sp>
      <p:sp>
        <p:nvSpPr>
          <p:cNvPr id="52227" name="灯片编号占位符 3">
            <a:extLst>
              <a:ext uri="{FF2B5EF4-FFF2-40B4-BE49-F238E27FC236}">
                <a16:creationId xmlns="" xmlns:a16="http://schemas.microsoft.com/office/drawing/2014/main" id="{396F9586-FF70-4851-8A0F-89CE2C6C58A0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="" xmlns:a16="http://schemas.microsoft.com/office/drawing/2014/main" id="{03C976D7-76F0-45FA-AAE0-3F78A37A09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D216CF4E-C391-4063-B7B4-511068CEA81B}"/>
              </a:ext>
            </a:extLst>
          </p:cNvPr>
          <p:cNvSpPr/>
          <p:nvPr/>
        </p:nvSpPr>
        <p:spPr>
          <a:xfrm>
            <a:off x="911225" y="188913"/>
            <a:ext cx="54197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常用注射法有哪些</a:t>
            </a:r>
            <a:r>
              <a:rPr lang="zh-CN" altLang="en-US" sz="40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种类</a:t>
            </a:r>
            <a:r>
              <a:rPr lang="zh-CN" altLang="en-US" sz="28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呢</a:t>
            </a:r>
            <a:r>
              <a:rPr lang="zh-CN" altLang="en-US" sz="40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180B3DE3-8F91-4DD7-A11D-22EDF317F686}"/>
              </a:ext>
            </a:extLst>
          </p:cNvPr>
          <p:cNvSpPr/>
          <p:nvPr/>
        </p:nvSpPr>
        <p:spPr bwMode="auto">
          <a:xfrm>
            <a:off x="2192338" y="1341438"/>
            <a:ext cx="2592387" cy="730250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600" b="1" dirty="0">
                <a:solidFill>
                  <a:srgbClr val="C00000"/>
                </a:solidFill>
              </a:rPr>
              <a:t>皮内注射法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="" xmlns:a16="http://schemas.microsoft.com/office/drawing/2014/main" id="{57256635-E19A-4B9C-B0A2-5563F8BF3EC6}"/>
              </a:ext>
            </a:extLst>
          </p:cNvPr>
          <p:cNvSpPr/>
          <p:nvPr/>
        </p:nvSpPr>
        <p:spPr bwMode="auto">
          <a:xfrm>
            <a:off x="2192338" y="2533650"/>
            <a:ext cx="2592387" cy="730250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600" b="1" dirty="0">
                <a:solidFill>
                  <a:srgbClr val="C00000"/>
                </a:solidFill>
              </a:rPr>
              <a:t>皮下注射法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="" xmlns:a16="http://schemas.microsoft.com/office/drawing/2014/main" id="{113A645A-1F60-438D-AAC3-E1A20EC4E93A}"/>
              </a:ext>
            </a:extLst>
          </p:cNvPr>
          <p:cNvSpPr/>
          <p:nvPr/>
        </p:nvSpPr>
        <p:spPr bwMode="auto">
          <a:xfrm>
            <a:off x="2198688" y="3746500"/>
            <a:ext cx="2592387" cy="730250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600" b="1" dirty="0">
                <a:solidFill>
                  <a:srgbClr val="C00000"/>
                </a:solidFill>
              </a:rPr>
              <a:t>肌内注射法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="" xmlns:a16="http://schemas.microsoft.com/office/drawing/2014/main" id="{1547D43B-AEC0-4836-81E5-9B9EE38C486A}"/>
              </a:ext>
            </a:extLst>
          </p:cNvPr>
          <p:cNvSpPr/>
          <p:nvPr/>
        </p:nvSpPr>
        <p:spPr bwMode="auto">
          <a:xfrm>
            <a:off x="2192338" y="5084763"/>
            <a:ext cx="2592387" cy="730250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600" b="1" dirty="0">
                <a:solidFill>
                  <a:srgbClr val="C00000"/>
                </a:solidFill>
              </a:rPr>
              <a:t>静脉注射法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77D63FD-E408-49B1-AB11-C2D20779837B}"/>
              </a:ext>
            </a:extLst>
          </p:cNvPr>
          <p:cNvGrpSpPr/>
          <p:nvPr/>
        </p:nvGrpSpPr>
        <p:grpSpPr>
          <a:xfrm>
            <a:off x="6096000" y="1052736"/>
            <a:ext cx="5511428" cy="5184998"/>
            <a:chOff x="6065838" y="0"/>
            <a:chExt cx="6159500" cy="6465888"/>
          </a:xfrm>
        </p:grpSpPr>
        <p:pic>
          <p:nvPicPr>
            <p:cNvPr id="25604" name="图片 8">
              <a:extLst>
                <a:ext uri="{FF2B5EF4-FFF2-40B4-BE49-F238E27FC236}">
                  <a16:creationId xmlns="" xmlns:a16="http://schemas.microsoft.com/office/drawing/2014/main" id="{D581AFD1-EAE3-49F5-8FF5-656586D6A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838" y="0"/>
              <a:ext cx="6159500" cy="646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文本框 1">
              <a:extLst>
                <a:ext uri="{FF2B5EF4-FFF2-40B4-BE49-F238E27FC236}">
                  <a16:creationId xmlns="" xmlns:a16="http://schemas.microsoft.com/office/drawing/2014/main" id="{6D23025D-4061-4423-B1A6-CD7ECE82E628}"/>
                </a:ext>
              </a:extLst>
            </p:cNvPr>
            <p:cNvSpPr txBox="1"/>
            <p:nvPr/>
          </p:nvSpPr>
          <p:spPr>
            <a:xfrm>
              <a:off x="10272464" y="4111625"/>
              <a:ext cx="57606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5°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876121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="" xmlns:a16="http://schemas.microsoft.com/office/drawing/2014/main" id="{999D4795-D6B4-4956-9F0E-CF9590CC83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4049713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四、常用注射法</a:t>
            </a:r>
          </a:p>
        </p:txBody>
      </p:sp>
      <p:sp>
        <p:nvSpPr>
          <p:cNvPr id="53251" name="灯片编号占位符 3">
            <a:extLst>
              <a:ext uri="{FF2B5EF4-FFF2-40B4-BE49-F238E27FC236}">
                <a16:creationId xmlns="" xmlns:a16="http://schemas.microsoft.com/office/drawing/2014/main" id="{B57C2448-9EB7-4004-8C1C-14DCB9E56CE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4217308A-E366-437C-856E-A8D5E0100850}"/>
              </a:ext>
            </a:extLst>
          </p:cNvPr>
          <p:cNvGrpSpPr/>
          <p:nvPr/>
        </p:nvGrpSpPr>
        <p:grpSpPr>
          <a:xfrm>
            <a:off x="2046286" y="846770"/>
            <a:ext cx="7859713" cy="5164460"/>
            <a:chOff x="2063750" y="784225"/>
            <a:chExt cx="7859713" cy="5524500"/>
          </a:xfrm>
        </p:grpSpPr>
        <p:pic>
          <p:nvPicPr>
            <p:cNvPr id="53252" name="图片 3">
              <a:extLst>
                <a:ext uri="{FF2B5EF4-FFF2-40B4-BE49-F238E27FC236}">
                  <a16:creationId xmlns="" xmlns:a16="http://schemas.microsoft.com/office/drawing/2014/main" id="{CA3E407E-8232-4663-B455-676B4AA89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D5F7FF"/>
                </a:clrFrom>
                <a:clrTo>
                  <a:srgbClr val="D5F7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49" b="3558"/>
            <a:stretch>
              <a:fillRect/>
            </a:stretch>
          </p:blipFill>
          <p:spPr bwMode="auto">
            <a:xfrm>
              <a:off x="2063750" y="784225"/>
              <a:ext cx="7859713" cy="552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本框 2">
              <a:extLst>
                <a:ext uri="{FF2B5EF4-FFF2-40B4-BE49-F238E27FC236}">
                  <a16:creationId xmlns="" xmlns:a16="http://schemas.microsoft.com/office/drawing/2014/main" id="{9908C15D-7530-43A6-AA41-4305CCA9B944}"/>
                </a:ext>
              </a:extLst>
            </p:cNvPr>
            <p:cNvSpPr txBox="1"/>
            <p:nvPr/>
          </p:nvSpPr>
          <p:spPr>
            <a:xfrm>
              <a:off x="8760296" y="1700808"/>
              <a:ext cx="57606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5°</a:t>
              </a:r>
              <a:endParaRPr lang="zh-CN" altLang="en-US" dirty="0"/>
            </a:p>
          </p:txBody>
        </p:sp>
      </p:grp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="" xmlns:a16="http://schemas.microsoft.com/office/drawing/2014/main" id="{35005F46-722F-4167-9B61-C5B04F5A9FD7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295775" y="620713"/>
            <a:ext cx="7805738" cy="3479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了解：局部给药法的相关知识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熟悉：给药的基本知识；给药次数及间隔时间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C66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r>
              <a:rPr lang="zh-CN" altLang="en-US" sz="2800" b="1" dirty="0">
                <a:solidFill>
                  <a:srgbClr val="C00000"/>
                </a:solidFill>
              </a:rPr>
              <a:t>掌握：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）药疗原则、注射原则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</a:rPr>
              <a:t>）各注射法的目的、部位、注意事项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</a:rPr>
              <a:t>）青霉素过敏性休克的预防及处理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4</a:t>
            </a:r>
            <a:r>
              <a:rPr lang="zh-CN" altLang="en-US" sz="2800" b="1" dirty="0">
                <a:solidFill>
                  <a:srgbClr val="C00000"/>
                </a:solidFill>
              </a:rPr>
              <a:t>）掌握各种给药方法及技术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5</a:t>
            </a:r>
            <a:r>
              <a:rPr lang="zh-CN" altLang="en-US" sz="2800" b="1" dirty="0">
                <a:solidFill>
                  <a:srgbClr val="C00000"/>
                </a:solidFill>
              </a:rPr>
              <a:t>）正确配置各种常见过敏试验药液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6</a:t>
            </a:r>
            <a:r>
              <a:rPr lang="zh-CN" altLang="en-US" sz="2800" b="1" dirty="0">
                <a:solidFill>
                  <a:srgbClr val="C00000"/>
                </a:solidFill>
              </a:rPr>
              <a:t>）正确判断和处理药物过敏反应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7</a:t>
            </a:r>
            <a:r>
              <a:rPr lang="zh-CN" altLang="en-US" sz="2800" b="1" dirty="0">
                <a:solidFill>
                  <a:srgbClr val="C00000"/>
                </a:solidFill>
              </a:rPr>
              <a:t>）严格执行无菌操作与查对制度</a:t>
            </a:r>
          </a:p>
          <a:p>
            <a:pPr>
              <a:buFontTx/>
              <a:buNone/>
              <a:defRPr/>
            </a:pPr>
            <a:endParaRPr lang="en-US" altLang="zh-CN" sz="3200" b="1" dirty="0">
              <a:solidFill>
                <a:srgbClr val="CC0000"/>
              </a:solidFill>
            </a:endParaRPr>
          </a:p>
        </p:txBody>
      </p:sp>
      <p:pic>
        <p:nvPicPr>
          <p:cNvPr id="22531" name="图片 2" descr="卡通人物&#10;&#10;描述已自动生成">
            <a:extLst>
              <a:ext uri="{FF2B5EF4-FFF2-40B4-BE49-F238E27FC236}">
                <a16:creationId xmlns="" xmlns:a16="http://schemas.microsoft.com/office/drawing/2014/main" id="{D21BCE7B-038A-4CA0-85C1-7AA27BE36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0813"/>
            <a:ext cx="4900612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灯片编号占位符 3">
            <a:extLst>
              <a:ext uri="{FF2B5EF4-FFF2-40B4-BE49-F238E27FC236}">
                <a16:creationId xmlns="" xmlns:a16="http://schemas.microsoft.com/office/drawing/2014/main" id="{BCB76C7D-3356-48D4-A7DD-C5914FAFD1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="" xmlns:a16="http://schemas.microsoft.com/office/drawing/2014/main" id="{670C9F3B-1219-43CC-85BA-BF804DCC2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注射给药法</a:t>
            </a:r>
            <a:endParaRPr lang="en-US" altLang="zh-CN" sz="4000" b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="" xmlns:a16="http://schemas.microsoft.com/office/drawing/2014/main" id="{5E3E8E61-99A8-4B23-ADF7-BB879C351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第四节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57BD9E1-798A-438D-B98E-C5AD9A48A5B1}"/>
              </a:ext>
            </a:extLst>
          </p:cNvPr>
          <p:cNvSpPr/>
          <p:nvPr/>
        </p:nvSpPr>
        <p:spPr>
          <a:xfrm>
            <a:off x="1416050" y="1095375"/>
            <a:ext cx="6192838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注射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原则</a:t>
            </a:r>
          </a:p>
        </p:txBody>
      </p:sp>
      <p:sp>
        <p:nvSpPr>
          <p:cNvPr id="24579" name="灯片编号占位符 3">
            <a:extLst>
              <a:ext uri="{FF2B5EF4-FFF2-40B4-BE49-F238E27FC236}">
                <a16:creationId xmlns="" xmlns:a16="http://schemas.microsoft.com/office/drawing/2014/main" id="{D440DEBD-D4F7-4D1B-AAC1-3F7C17A414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6ECDAD37-2638-40C1-97B6-C89DE7B2FCF7}"/>
              </a:ext>
            </a:extLst>
          </p:cNvPr>
          <p:cNvSpPr/>
          <p:nvPr/>
        </p:nvSpPr>
        <p:spPr>
          <a:xfrm>
            <a:off x="1416050" y="2324100"/>
            <a:ext cx="568801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注射用物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BF3F7A11-DE09-478F-9B0F-AFD31DEF40E0}"/>
              </a:ext>
            </a:extLst>
          </p:cNvPr>
          <p:cNvSpPr/>
          <p:nvPr/>
        </p:nvSpPr>
        <p:spPr>
          <a:xfrm>
            <a:off x="1416050" y="3502025"/>
            <a:ext cx="49434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药液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抽吸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513C4E86-EB2C-40D5-BB62-76E2C7A1F8F7}"/>
              </a:ext>
            </a:extLst>
          </p:cNvPr>
          <p:cNvSpPr/>
          <p:nvPr/>
        </p:nvSpPr>
        <p:spPr>
          <a:xfrm>
            <a:off x="1416050" y="4806950"/>
            <a:ext cx="49434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常用注射法</a:t>
            </a:r>
          </a:p>
        </p:txBody>
      </p:sp>
      <p:pic>
        <p:nvPicPr>
          <p:cNvPr id="24583" name="图片 8">
            <a:extLst>
              <a:ext uri="{FF2B5EF4-FFF2-40B4-BE49-F238E27FC236}">
                <a16:creationId xmlns="" xmlns:a16="http://schemas.microsoft.com/office/drawing/2014/main" id="{81FCB6FD-2DFE-48A6-BA63-4855104E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116013"/>
            <a:ext cx="7024688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灯片编号占位符 3">
            <a:extLst>
              <a:ext uri="{FF2B5EF4-FFF2-40B4-BE49-F238E27FC236}">
                <a16:creationId xmlns="" xmlns:a16="http://schemas.microsoft.com/office/drawing/2014/main" id="{C446B347-CD20-4CAB-A690-96C5725CFCE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5365806B-C8A3-497B-8D4B-BC057E05B00D}"/>
              </a:ext>
            </a:extLst>
          </p:cNvPr>
          <p:cNvSpPr/>
          <p:nvPr/>
        </p:nvSpPr>
        <p:spPr bwMode="auto">
          <a:xfrm>
            <a:off x="1609725" y="568325"/>
            <a:ext cx="5494338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注射原则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无菌操作原则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17296CD0-F979-4709-B84D-7347C8E6E741}"/>
              </a:ext>
            </a:extLst>
          </p:cNvPr>
          <p:cNvSpPr txBox="1">
            <a:spLocks noChangeArrowheads="1"/>
          </p:cNvSpPr>
          <p:nvPr/>
        </p:nvSpPr>
        <p:spPr>
          <a:xfrm>
            <a:off x="982663" y="1989138"/>
            <a:ext cx="6913562" cy="2592387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操作环境符合无菌技术操作要求。</a:t>
            </a:r>
            <a:endParaRPr lang="zh-CN" altLang="en-US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操作者洗手、戴口罩，必要时戴手套。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注射器</a:t>
            </a:r>
            <a:r>
              <a:rPr lang="zh-CN" altLang="en-US" sz="2800" dirty="0">
                <a:solidFill>
                  <a:srgbClr val="C00000"/>
                </a:solidFill>
              </a:rPr>
              <a:t>无菌部位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必须保持无菌</a:t>
            </a:r>
            <a:r>
              <a:rPr lang="zh-CN" altLang="en-US" sz="2800" dirty="0">
                <a:solidFill>
                  <a:srgbClr val="0D0C0B"/>
                </a:solidFill>
              </a:rPr>
              <a:t>。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正确消毒注射部位皮肤，并保持无菌。</a:t>
            </a:r>
          </a:p>
        </p:txBody>
      </p:sp>
      <p:pic>
        <p:nvPicPr>
          <p:cNvPr id="26629" name="图片 2">
            <a:extLst>
              <a:ext uri="{FF2B5EF4-FFF2-40B4-BE49-F238E27FC236}">
                <a16:creationId xmlns="" xmlns:a16="http://schemas.microsoft.com/office/drawing/2014/main" id="{1AA961C5-917C-4F83-AD36-29A23661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30238"/>
            <a:ext cx="752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60781D0-1B92-4143-BB58-0949A2F58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97" y="2021935"/>
            <a:ext cx="3002540" cy="3833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3">
            <a:extLst>
              <a:ext uri="{FF2B5EF4-FFF2-40B4-BE49-F238E27FC236}">
                <a16:creationId xmlns="" xmlns:a16="http://schemas.microsoft.com/office/drawing/2014/main" id="{C582E049-250E-486D-98E3-066FFCDB61B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7651" name="图片 3">
            <a:extLst>
              <a:ext uri="{FF2B5EF4-FFF2-40B4-BE49-F238E27FC236}">
                <a16:creationId xmlns="" xmlns:a16="http://schemas.microsoft.com/office/drawing/2014/main" id="{8FE54367-F17C-423A-8956-FB19B2DA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630238"/>
            <a:ext cx="4465638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文本框 4">
            <a:extLst>
              <a:ext uri="{FF2B5EF4-FFF2-40B4-BE49-F238E27FC236}">
                <a16:creationId xmlns="" xmlns:a16="http://schemas.microsoft.com/office/drawing/2014/main" id="{988DD39D-843C-4309-ACA6-68CE34CC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4316412"/>
            <a:ext cx="102965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</a:rPr>
              <a:t>皮肤常规消毒：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/>
              <a:t>       无菌棉签蘸取安尔碘原液或</a:t>
            </a:r>
            <a:r>
              <a:rPr lang="en-US" altLang="zh-CN" sz="2800" b="1" dirty="0"/>
              <a:t>0.5%</a:t>
            </a:r>
            <a:r>
              <a:rPr lang="zh-CN" altLang="en-US" sz="2800" b="1" dirty="0"/>
              <a:t>碘伏，以</a:t>
            </a:r>
            <a:r>
              <a:rPr lang="zh-CN" altLang="en-US" sz="2800" b="1" dirty="0">
                <a:solidFill>
                  <a:srgbClr val="C00000"/>
                </a:solidFill>
              </a:rPr>
              <a:t>注射点</a:t>
            </a:r>
            <a:r>
              <a:rPr lang="zh-CN" altLang="en-US" sz="2800" b="1" dirty="0"/>
              <a:t>为中心，由内向外螺旋式旋转涂擦</a:t>
            </a:r>
            <a:r>
              <a:rPr lang="en-US" altLang="zh-CN" sz="2800" b="1" dirty="0"/>
              <a:t>2</a:t>
            </a:r>
            <a:r>
              <a:rPr lang="zh-CN" altLang="en-US" sz="2800" b="1" dirty="0"/>
              <a:t>遍，直径＞</a:t>
            </a:r>
            <a:r>
              <a:rPr lang="en-US" altLang="zh-CN" sz="2800" b="1" dirty="0"/>
              <a:t>5cm</a:t>
            </a:r>
            <a:r>
              <a:rPr lang="zh-CN" altLang="en-US" sz="2800" b="1" dirty="0"/>
              <a:t>，待干后进行注射。</a:t>
            </a:r>
          </a:p>
        </p:txBody>
      </p:sp>
      <p:pic>
        <p:nvPicPr>
          <p:cNvPr id="27653" name="图片 6">
            <a:extLst>
              <a:ext uri="{FF2B5EF4-FFF2-40B4-BE49-F238E27FC236}">
                <a16:creationId xmlns="" xmlns:a16="http://schemas.microsoft.com/office/drawing/2014/main" id="{ED5BABA1-CEC7-4FEA-B8A0-A8353F03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647700"/>
            <a:ext cx="58769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3">
            <a:extLst>
              <a:ext uri="{FF2B5EF4-FFF2-40B4-BE49-F238E27FC236}">
                <a16:creationId xmlns="" xmlns:a16="http://schemas.microsoft.com/office/drawing/2014/main" id="{3717A374-468D-457F-BD6A-323BA7D1B59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27BD0C9D-7A57-49CD-93E5-64A765792C72}"/>
              </a:ext>
            </a:extLst>
          </p:cNvPr>
          <p:cNvSpPr/>
          <p:nvPr/>
        </p:nvSpPr>
        <p:spPr bwMode="auto">
          <a:xfrm>
            <a:off x="1609725" y="568325"/>
            <a:ext cx="5494338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注射原则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执行查对制度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BD6967B8-CEFF-4FA1-B1E5-5C6E0DE2E0F0}"/>
              </a:ext>
            </a:extLst>
          </p:cNvPr>
          <p:cNvSpPr txBox="1">
            <a:spLocks noChangeArrowheads="1"/>
          </p:cNvSpPr>
          <p:nvPr/>
        </p:nvSpPr>
        <p:spPr>
          <a:xfrm>
            <a:off x="982663" y="1989138"/>
            <a:ext cx="6913562" cy="2592387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“三查七对”，确保用药安全。</a:t>
            </a:r>
            <a:endParaRPr lang="zh-CN" altLang="en-US" sz="2800" dirty="0">
              <a:solidFill>
                <a:srgbClr val="0D0C0B"/>
              </a:solidFill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D0C0B"/>
                </a:solidFill>
              </a:rPr>
              <a:t>认真检查药物质量</a:t>
            </a:r>
            <a:endParaRPr lang="en-US" altLang="zh-CN" sz="2800" dirty="0">
              <a:solidFill>
                <a:srgbClr val="0D0C0B"/>
              </a:solidFill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zh-CN" altLang="en-US" sz="2800" dirty="0">
                <a:solidFill>
                  <a:srgbClr val="002060"/>
                </a:solidFill>
              </a:rPr>
              <a:t>如果药液出现变质、变色、浑浊、沉淀、过期或安瓿有裂痕或密封瓶盖松动等均不可使用。</a:t>
            </a:r>
            <a:endParaRPr lang="en-US" altLang="zh-CN" sz="2800" dirty="0">
              <a:solidFill>
                <a:srgbClr val="002060"/>
              </a:solidFill>
            </a:endParaRPr>
          </a:p>
        </p:txBody>
      </p:sp>
      <p:pic>
        <p:nvPicPr>
          <p:cNvPr id="28677" name="图片 2">
            <a:extLst>
              <a:ext uri="{FF2B5EF4-FFF2-40B4-BE49-F238E27FC236}">
                <a16:creationId xmlns="" xmlns:a16="http://schemas.microsoft.com/office/drawing/2014/main" id="{0AD04C0D-4E88-4071-A6AD-DA40B767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30238"/>
            <a:ext cx="752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图片 3">
            <a:extLst>
              <a:ext uri="{FF2B5EF4-FFF2-40B4-BE49-F238E27FC236}">
                <a16:creationId xmlns="" xmlns:a16="http://schemas.microsoft.com/office/drawing/2014/main" id="{6EA6067F-A325-4DA8-BA80-57544CFF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1052513"/>
            <a:ext cx="3060700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15763</TotalTime>
  <Pages>0</Pages>
  <Words>2509</Words>
  <Characters>0</Characters>
  <Application>Microsoft Office PowerPoint</Application>
  <DocSecurity>0</DocSecurity>
  <PresentationFormat>自定义</PresentationFormat>
  <Lines>0</Lines>
  <Paragraphs>198</Paragraphs>
  <Slides>38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Office 主题​​</vt:lpstr>
      <vt:lpstr>幻灯片 1</vt:lpstr>
      <vt:lpstr>幻灯片 2</vt:lpstr>
      <vt:lpstr> 本章节框架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第十二章   病人的清洁卫生</dc:title>
  <dc:creator>aa</dc:creator>
  <cp:lastModifiedBy>Administrator</cp:lastModifiedBy>
  <cp:revision>960</cp:revision>
  <dcterms:created xsi:type="dcterms:W3CDTF">2004-08-22T02:09:39Z</dcterms:created>
  <dcterms:modified xsi:type="dcterms:W3CDTF">2022-08-22T15:20:06Z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2052-9.1.0.5218</vt:lpwstr>
  </property>
</Properties>
</file>