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41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diagrams/colors4.xml" ContentType="application/vnd.openxmlformats-officedocument.drawingml.diagramColor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diagrams/drawing8.xml" ContentType="application/vnd.ms-office.drawingml.diagramDrawing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diagrams/quickStyle8.xml" ContentType="application/vnd.openxmlformats-officedocument.drawingml.diagramStyle+xml"/>
  <Override PartName="/ppt/tags/tag117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tags/tag131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notesSlides/notesSlide21.xml" ContentType="application/vnd.openxmlformats-officedocument.presentationml.notesSlide+xml"/>
  <Override PartName="/ppt/tags/tag129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Default Extension="wav" ContentType="audio/wav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diagrams/layout4.xml" ContentType="application/vnd.openxmlformats-officedocument.drawingml.diagramLayout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diagrams/colors7.xml" ContentType="application/vnd.openxmlformats-officedocument.drawingml.diagramColor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diagrams/drawing6.xml" ContentType="application/vnd.ms-office.drawingml.diagramDrawing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diagrams/colors8.xml" ContentType="application/vnd.openxmlformats-officedocument.drawingml.diagramColor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diagrams/drawing7.xml" ContentType="application/vnd.ms-office.drawingml.diagramDrawing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diagrams/layout2.xml" ContentType="application/vnd.openxmlformats-officedocument.drawingml.diagramLayout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tags/tag135.xml" ContentType="application/vnd.openxmlformats-officedocument.presentationml.tags+xml"/>
  <Override PartName="/ppt/tags/tag20.xml" ContentType="application/vnd.openxmlformats-officedocument.presentationml.tags+xml"/>
  <Override PartName="/ppt/diagrams/drawing4.xml" ContentType="application/vnd.ms-office.drawingml.diagramDrawing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quickStyle4.xml" ContentType="application/vnd.openxmlformats-officedocument.drawingml.diagramStyle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71"/>
  </p:notesMasterIdLst>
  <p:sldIdLst>
    <p:sldId id="256" r:id="rId2"/>
    <p:sldId id="319" r:id="rId3"/>
    <p:sldId id="1494" r:id="rId4"/>
    <p:sldId id="357" r:id="rId5"/>
    <p:sldId id="281" r:id="rId6"/>
    <p:sldId id="330" r:id="rId7"/>
    <p:sldId id="1527" r:id="rId8"/>
    <p:sldId id="1531" r:id="rId9"/>
    <p:sldId id="327" r:id="rId10"/>
    <p:sldId id="278" r:id="rId11"/>
    <p:sldId id="331" r:id="rId12"/>
    <p:sldId id="338" r:id="rId13"/>
    <p:sldId id="332" r:id="rId14"/>
    <p:sldId id="345" r:id="rId15"/>
    <p:sldId id="346" r:id="rId16"/>
    <p:sldId id="347" r:id="rId17"/>
    <p:sldId id="1496" r:id="rId18"/>
    <p:sldId id="323" r:id="rId19"/>
    <p:sldId id="340" r:id="rId20"/>
    <p:sldId id="1478" r:id="rId21"/>
    <p:sldId id="1498" r:id="rId22"/>
    <p:sldId id="344" r:id="rId23"/>
    <p:sldId id="1528" r:id="rId24"/>
    <p:sldId id="1288" r:id="rId25"/>
    <p:sldId id="350" r:id="rId26"/>
    <p:sldId id="348" r:id="rId27"/>
    <p:sldId id="1529" r:id="rId28"/>
    <p:sldId id="349" r:id="rId29"/>
    <p:sldId id="1513" r:id="rId30"/>
    <p:sldId id="1530" r:id="rId31"/>
    <p:sldId id="1504" r:id="rId32"/>
    <p:sldId id="1483" r:id="rId33"/>
    <p:sldId id="1523" r:id="rId34"/>
    <p:sldId id="1485" r:id="rId35"/>
    <p:sldId id="335" r:id="rId36"/>
    <p:sldId id="352" r:id="rId37"/>
    <p:sldId id="1526" r:id="rId38"/>
    <p:sldId id="354" r:id="rId39"/>
    <p:sldId id="1532" r:id="rId40"/>
    <p:sldId id="355" r:id="rId41"/>
    <p:sldId id="1508" r:id="rId42"/>
    <p:sldId id="1501" r:id="rId43"/>
    <p:sldId id="1502" r:id="rId44"/>
    <p:sldId id="1505" r:id="rId45"/>
    <p:sldId id="1506" r:id="rId46"/>
    <p:sldId id="1510" r:id="rId47"/>
    <p:sldId id="1509" r:id="rId48"/>
    <p:sldId id="1520" r:id="rId49"/>
    <p:sldId id="1521" r:id="rId50"/>
    <p:sldId id="356" r:id="rId51"/>
    <p:sldId id="1487" r:id="rId52"/>
    <p:sldId id="339" r:id="rId53"/>
    <p:sldId id="1488" r:id="rId54"/>
    <p:sldId id="1491" r:id="rId55"/>
    <p:sldId id="1492" r:id="rId56"/>
    <p:sldId id="1497" r:id="rId57"/>
    <p:sldId id="1499" r:id="rId58"/>
    <p:sldId id="449" r:id="rId59"/>
    <p:sldId id="1524" r:id="rId60"/>
    <p:sldId id="1525" r:id="rId61"/>
    <p:sldId id="1514" r:id="rId62"/>
    <p:sldId id="336" r:id="rId63"/>
    <p:sldId id="270" r:id="rId64"/>
    <p:sldId id="265" r:id="rId65"/>
    <p:sldId id="1503" r:id="rId66"/>
    <p:sldId id="1472" r:id="rId67"/>
    <p:sldId id="1471" r:id="rId68"/>
    <p:sldId id="1473" r:id="rId69"/>
    <p:sldId id="324" r:id="rId7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84">
          <p15:clr>
            <a:srgbClr val="A4A3A4"/>
          </p15:clr>
        </p15:guide>
        <p15:guide id="2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FF9999"/>
    <a:srgbClr val="000066"/>
    <a:srgbClr val="2D9C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42" y="-90"/>
      </p:cViewPr>
      <p:guideLst>
        <p:guide orient="horz" pos="1584"/>
        <p:guide pos="28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88A19-AF8B-41DF-A804-DE8CCC5B68A9}" type="doc">
      <dgm:prSet loTypeId="urn:microsoft.com/office/officeart/2009/layout/ReverseList#1" loCatId="relationship" qsTypeId="urn:microsoft.com/office/officeart/2005/8/quickstyle/simple1#8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E3586AAD-4042-4897-A1D1-BA4B357FE9C7}">
      <dgm:prSet phldrT="[文本]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zh-CN" altLang="en-US" b="1" dirty="0">
              <a:solidFill>
                <a:schemeClr val="accent1">
                  <a:lumMod val="50000"/>
                </a:schemeClr>
              </a:solidFill>
            </a:rPr>
            <a:t>相对独立</a:t>
          </a:r>
          <a:endParaRPr lang="en-US" altLang="zh-CN" b="1" dirty="0">
            <a:solidFill>
              <a:schemeClr val="accent1">
                <a:lumMod val="50000"/>
              </a:schemeClr>
            </a:solidFill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zh-CN" altLang="en-US" b="1" dirty="0">
              <a:solidFill>
                <a:schemeClr val="accent1">
                  <a:lumMod val="50000"/>
                </a:schemeClr>
              </a:solidFill>
            </a:rPr>
            <a:t>的单元</a:t>
          </a:r>
        </a:p>
      </dgm:t>
    </dgm:pt>
    <dgm:pt modelId="{0D0F9992-B42D-4A4E-8343-C5CDC2DAFB5D}" type="parTrans" cxnId="{BC4B2F04-B8A7-405C-A42A-66905AFC11C3}">
      <dgm:prSet/>
      <dgm:spPr/>
      <dgm:t>
        <a:bodyPr/>
        <a:lstStyle/>
        <a:p>
          <a:endParaRPr lang="zh-CN" altLang="en-US"/>
        </a:p>
      </dgm:t>
    </dgm:pt>
    <dgm:pt modelId="{7B1C1667-1032-429B-98F0-BB456093645C}" type="sibTrans" cxnId="{BC4B2F04-B8A7-405C-A42A-66905AFC11C3}">
      <dgm:prSet/>
      <dgm:spPr/>
      <dgm:t>
        <a:bodyPr/>
        <a:lstStyle/>
        <a:p>
          <a:endParaRPr lang="zh-CN" altLang="en-US"/>
        </a:p>
      </dgm:t>
    </dgm:pt>
    <dgm:pt modelId="{8C57F553-2184-497E-83BD-58CFFE552FB0}">
      <dgm:prSet phldrT="[文本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b="1" dirty="0">
              <a:solidFill>
                <a:schemeClr val="accent1">
                  <a:lumMod val="50000"/>
                </a:schemeClr>
              </a:solidFill>
            </a:rPr>
            <a:t>提高抢救的效率</a:t>
          </a:r>
        </a:p>
      </dgm:t>
    </dgm:pt>
    <dgm:pt modelId="{CBDB0791-09C9-4CBC-9CB6-968AA37EC83A}" type="parTrans" cxnId="{F642EA25-11EE-44EC-80F5-D6200812809F}">
      <dgm:prSet/>
      <dgm:spPr/>
      <dgm:t>
        <a:bodyPr/>
        <a:lstStyle/>
        <a:p>
          <a:endParaRPr lang="zh-CN" altLang="en-US"/>
        </a:p>
      </dgm:t>
    </dgm:pt>
    <dgm:pt modelId="{0C91A349-7F8F-42F6-831B-D52E0A58D63D}" type="sibTrans" cxnId="{F642EA25-11EE-44EC-80F5-D6200812809F}">
      <dgm:prSet/>
      <dgm:spPr/>
      <dgm:t>
        <a:bodyPr/>
        <a:lstStyle/>
        <a:p>
          <a:endParaRPr lang="zh-CN" altLang="en-US"/>
        </a:p>
      </dgm:t>
    </dgm:pt>
    <dgm:pt modelId="{5E81CB22-3CB8-40B7-BB4A-21B9A8A23E43}" type="pres">
      <dgm:prSet presAssocID="{AD788A19-AF8B-41DF-A804-DE8CCC5B68A9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C88BB9B7-E5BF-4ED0-B398-9A369C7D0BB9}" type="pres">
      <dgm:prSet presAssocID="{AD788A19-AF8B-41DF-A804-DE8CCC5B68A9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CF22A2-B64F-4786-934F-AAAA9A169453}" type="pres">
      <dgm:prSet presAssocID="{AD788A19-AF8B-41DF-A804-DE8CCC5B68A9}" presName="LeftNode" presStyleLbl="bgImgPlace1" presStyleIdx="0" presStyleCnt="2" custScaleX="166113" custLinFactNeighborX="-22651" custLinFactNeighborY="96">
        <dgm:presLayoutVars>
          <dgm:chMax val="2"/>
          <dgm:chPref val="2"/>
        </dgm:presLayoutVars>
      </dgm:prSet>
      <dgm:spPr/>
      <dgm:t>
        <a:bodyPr/>
        <a:lstStyle/>
        <a:p>
          <a:endParaRPr lang="zh-CN" altLang="en-US"/>
        </a:p>
      </dgm:t>
    </dgm:pt>
    <dgm:pt modelId="{416CEFE0-9D8F-4A00-9550-60E3180F915D}" type="pres">
      <dgm:prSet presAssocID="{AD788A19-AF8B-41DF-A804-DE8CCC5B68A9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7CD283-4B77-4A74-A298-8E9B9D2CB5F7}" type="pres">
      <dgm:prSet presAssocID="{AD788A19-AF8B-41DF-A804-DE8CCC5B68A9}" presName="RightNode" presStyleLbl="bgImgPlace1" presStyleIdx="1" presStyleCnt="2" custScaleX="155876" custLinFactNeighborX="17657" custLinFactNeighborY="49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39E13601-F95A-487A-8C25-116AD7FDB401}" type="pres">
      <dgm:prSet presAssocID="{AD788A19-AF8B-41DF-A804-DE8CCC5B68A9}" presName="TopArrow" presStyleLbl="node1" presStyleIdx="0" presStyleCnt="2"/>
      <dgm:spPr/>
    </dgm:pt>
    <dgm:pt modelId="{1E3D8876-4F4E-4BFE-BBF2-652D12B926D4}" type="pres">
      <dgm:prSet presAssocID="{AD788A19-AF8B-41DF-A804-DE8CCC5B68A9}" presName="BottomArrow" presStyleLbl="node1" presStyleIdx="1" presStyleCnt="2"/>
      <dgm:spPr/>
    </dgm:pt>
  </dgm:ptLst>
  <dgm:cxnLst>
    <dgm:cxn modelId="{715EF472-2CE2-4EDB-8711-065C8546D6E8}" type="presOf" srcId="{E3586AAD-4042-4897-A1D1-BA4B357FE9C7}" destId="{C88BB9B7-E5BF-4ED0-B398-9A369C7D0BB9}" srcOrd="0" destOrd="0" presId="urn:microsoft.com/office/officeart/2009/layout/ReverseList#1"/>
    <dgm:cxn modelId="{500C54F6-37FE-45C6-A1F5-D264D72D7150}" type="presOf" srcId="{8C57F553-2184-497E-83BD-58CFFE552FB0}" destId="{416CEFE0-9D8F-4A00-9550-60E3180F915D}" srcOrd="0" destOrd="0" presId="urn:microsoft.com/office/officeart/2009/layout/ReverseList#1"/>
    <dgm:cxn modelId="{4034EDCC-9B76-4141-A2DC-86CDA388AD48}" type="presOf" srcId="{AD788A19-AF8B-41DF-A804-DE8CCC5B68A9}" destId="{5E81CB22-3CB8-40B7-BB4A-21B9A8A23E43}" srcOrd="0" destOrd="0" presId="urn:microsoft.com/office/officeart/2009/layout/ReverseList#1"/>
    <dgm:cxn modelId="{9D8CE85C-98F2-4E77-A91F-B2BC09DFAE63}" type="presOf" srcId="{E3586AAD-4042-4897-A1D1-BA4B357FE9C7}" destId="{FBCF22A2-B64F-4786-934F-AAAA9A169453}" srcOrd="1" destOrd="0" presId="urn:microsoft.com/office/officeart/2009/layout/ReverseList#1"/>
    <dgm:cxn modelId="{C1466AF3-C77B-46C0-9E62-92F4BC8898B4}" type="presOf" srcId="{8C57F553-2184-497E-83BD-58CFFE552FB0}" destId="{EB7CD283-4B77-4A74-A298-8E9B9D2CB5F7}" srcOrd="1" destOrd="0" presId="urn:microsoft.com/office/officeart/2009/layout/ReverseList#1"/>
    <dgm:cxn modelId="{BC4B2F04-B8A7-405C-A42A-66905AFC11C3}" srcId="{AD788A19-AF8B-41DF-A804-DE8CCC5B68A9}" destId="{E3586AAD-4042-4897-A1D1-BA4B357FE9C7}" srcOrd="0" destOrd="0" parTransId="{0D0F9992-B42D-4A4E-8343-C5CDC2DAFB5D}" sibTransId="{7B1C1667-1032-429B-98F0-BB456093645C}"/>
    <dgm:cxn modelId="{F642EA25-11EE-44EC-80F5-D6200812809F}" srcId="{AD788A19-AF8B-41DF-A804-DE8CCC5B68A9}" destId="{8C57F553-2184-497E-83BD-58CFFE552FB0}" srcOrd="1" destOrd="0" parTransId="{CBDB0791-09C9-4CBC-9CB6-968AA37EC83A}" sibTransId="{0C91A349-7F8F-42F6-831B-D52E0A58D63D}"/>
    <dgm:cxn modelId="{E135938C-1DEA-4016-A569-7D8A9F8B8644}" type="presParOf" srcId="{5E81CB22-3CB8-40B7-BB4A-21B9A8A23E43}" destId="{C88BB9B7-E5BF-4ED0-B398-9A369C7D0BB9}" srcOrd="0" destOrd="0" presId="urn:microsoft.com/office/officeart/2009/layout/ReverseList#1"/>
    <dgm:cxn modelId="{10A3B793-F56B-46AD-8FEF-22B39156087E}" type="presParOf" srcId="{5E81CB22-3CB8-40B7-BB4A-21B9A8A23E43}" destId="{FBCF22A2-B64F-4786-934F-AAAA9A169453}" srcOrd="1" destOrd="0" presId="urn:microsoft.com/office/officeart/2009/layout/ReverseList#1"/>
    <dgm:cxn modelId="{6C7B3460-60B3-4B9C-BEB6-79E321A7452D}" type="presParOf" srcId="{5E81CB22-3CB8-40B7-BB4A-21B9A8A23E43}" destId="{416CEFE0-9D8F-4A00-9550-60E3180F915D}" srcOrd="2" destOrd="0" presId="urn:microsoft.com/office/officeart/2009/layout/ReverseList#1"/>
    <dgm:cxn modelId="{3CCE4425-338E-4714-86A8-D1AE84EC77D5}" type="presParOf" srcId="{5E81CB22-3CB8-40B7-BB4A-21B9A8A23E43}" destId="{EB7CD283-4B77-4A74-A298-8E9B9D2CB5F7}" srcOrd="3" destOrd="0" presId="urn:microsoft.com/office/officeart/2009/layout/ReverseList#1"/>
    <dgm:cxn modelId="{012FA83C-3833-4076-A637-8434E46848CF}" type="presParOf" srcId="{5E81CB22-3CB8-40B7-BB4A-21B9A8A23E43}" destId="{39E13601-F95A-487A-8C25-116AD7FDB401}" srcOrd="4" destOrd="0" presId="urn:microsoft.com/office/officeart/2009/layout/ReverseList#1"/>
    <dgm:cxn modelId="{4E92EEE1-2DA6-4149-B25E-6880D08B4BC8}" type="presParOf" srcId="{5E81CB22-3CB8-40B7-BB4A-21B9A8A23E43}" destId="{1E3D8876-4F4E-4BFE-BBF2-652D12B926D4}" srcOrd="5" destOrd="0" presId="urn:microsoft.com/office/officeart/2009/layout/ReverseLis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DC8E2-71CB-4183-ADA5-ED9F868B063E}" type="doc">
      <dgm:prSet loTypeId="urn:microsoft.com/office/officeart/2005/8/layout/process2" loCatId="process" qsTypeId="urn:microsoft.com/office/officeart/2005/8/quickstyle/simple1#1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8C5CBB2-799C-49C1-8B77-6585E5B5F0D7}">
      <dgm:prSet custT="1"/>
      <dgm:spPr/>
      <dgm:t>
        <a:bodyPr/>
        <a:lstStyle/>
        <a:p>
          <a:r>
            <a:rPr lang="zh-CN" altLang="en-US" sz="2400" b="1" dirty="0">
              <a:solidFill>
                <a:schemeClr val="bg1"/>
              </a:solidFill>
            </a:rPr>
            <a:t>一</a:t>
          </a:r>
          <a:r>
            <a:rPr lang="zh-CN" sz="2400" b="1" dirty="0">
              <a:solidFill>
                <a:schemeClr val="bg1"/>
              </a:solidFill>
            </a:rPr>
            <a:t>、</a:t>
          </a:r>
          <a:r>
            <a:rPr lang="zh-CN" altLang="en-US" sz="2400" b="1" dirty="0">
              <a:solidFill>
                <a:schemeClr val="bg1"/>
              </a:solidFill>
            </a:rPr>
            <a:t>病区环境管理</a:t>
          </a:r>
          <a:endParaRPr lang="en-US" sz="2400" dirty="0">
            <a:solidFill>
              <a:schemeClr val="bg1"/>
            </a:solidFill>
          </a:endParaRPr>
        </a:p>
      </dgm:t>
    </dgm:pt>
    <dgm:pt modelId="{8A68C47A-2427-47BB-BE9C-63BD7E70286F}" type="parTrans" cxnId="{82853E7F-84F4-4CEF-A237-980C321E664C}">
      <dgm:prSet/>
      <dgm:spPr/>
      <dgm:t>
        <a:bodyPr/>
        <a:lstStyle/>
        <a:p>
          <a:endParaRPr lang="en-US"/>
        </a:p>
      </dgm:t>
    </dgm:pt>
    <dgm:pt modelId="{6A425826-4A27-4F64-8589-6CEEC34ED0B3}" type="sibTrans" cxnId="{82853E7F-84F4-4CEF-A237-980C321E664C}">
      <dgm:prSet/>
      <dgm:spPr/>
      <dgm:t>
        <a:bodyPr/>
        <a:lstStyle/>
        <a:p>
          <a:endParaRPr lang="en-US"/>
        </a:p>
      </dgm:t>
    </dgm:pt>
    <dgm:pt modelId="{8DD92F4F-C8ED-4F1F-AA48-1A701BC1CFCA}">
      <dgm:prSet custT="1"/>
      <dgm:spPr/>
      <dgm:t>
        <a:bodyPr/>
        <a:lstStyle/>
        <a:p>
          <a:r>
            <a:rPr lang="zh-CN" altLang="en-US" sz="2400" b="1" dirty="0"/>
            <a:t>二、病人床单位及设置</a:t>
          </a:r>
          <a:endParaRPr lang="en-US" sz="2400" b="1" dirty="0"/>
        </a:p>
      </dgm:t>
    </dgm:pt>
    <dgm:pt modelId="{BF09BB3F-2BA4-41B7-90E3-EA36420F1257}" type="parTrans" cxnId="{C50B351E-2738-4692-82FD-8AE57311B2B7}">
      <dgm:prSet/>
      <dgm:spPr/>
      <dgm:t>
        <a:bodyPr/>
        <a:lstStyle/>
        <a:p>
          <a:endParaRPr lang="en-US"/>
        </a:p>
      </dgm:t>
    </dgm:pt>
    <dgm:pt modelId="{9C576750-EFE6-4044-BDE8-18EFE53878F3}" type="sibTrans" cxnId="{C50B351E-2738-4692-82FD-8AE57311B2B7}">
      <dgm:prSet/>
      <dgm:spPr/>
      <dgm:t>
        <a:bodyPr/>
        <a:lstStyle/>
        <a:p>
          <a:endParaRPr lang="en-US"/>
        </a:p>
      </dgm:t>
    </dgm:pt>
    <dgm:pt modelId="{F73AC0E4-4D60-49D8-A3F9-0B08F69D7E5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zh-CN" altLang="en-US" sz="2400" b="1" dirty="0">
              <a:solidFill>
                <a:schemeClr val="bg1"/>
              </a:solidFill>
            </a:rPr>
            <a:t>三、铺床法</a:t>
          </a:r>
          <a:endParaRPr lang="en-US" sz="2400" b="1" dirty="0">
            <a:solidFill>
              <a:schemeClr val="bg1"/>
            </a:solidFill>
          </a:endParaRPr>
        </a:p>
      </dgm:t>
    </dgm:pt>
    <dgm:pt modelId="{16422451-EE98-4699-8B54-44B918C23C01}" type="parTrans" cxnId="{DCF10A60-CEF6-483D-BF1A-3AE391078FA5}">
      <dgm:prSet/>
      <dgm:spPr/>
      <dgm:t>
        <a:bodyPr/>
        <a:lstStyle/>
        <a:p>
          <a:endParaRPr lang="zh-CN" altLang="en-US"/>
        </a:p>
      </dgm:t>
    </dgm:pt>
    <dgm:pt modelId="{46EB765F-BF9F-46DE-9D72-FA6BA04785F6}" type="sibTrans" cxnId="{DCF10A60-CEF6-483D-BF1A-3AE391078FA5}">
      <dgm:prSet/>
      <dgm:spPr/>
      <dgm:t>
        <a:bodyPr/>
        <a:lstStyle/>
        <a:p>
          <a:endParaRPr lang="zh-CN" altLang="en-US"/>
        </a:p>
      </dgm:t>
    </dgm:pt>
    <dgm:pt modelId="{9D58D5A4-F3A4-4E87-8DB0-FFE38D9C570F}" type="pres">
      <dgm:prSet presAssocID="{140DC8E2-71CB-4183-ADA5-ED9F868B063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F99CF9-E50A-4947-98F7-B19D596D7D99}" type="pres">
      <dgm:prSet presAssocID="{98C5CBB2-799C-49C1-8B77-6585E5B5F0D7}" presName="node" presStyleLbl="node1" presStyleIdx="0" presStyleCnt="3" custScaleX="17412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5B5006-431D-4E9C-9AA6-CDD758851220}" type="pres">
      <dgm:prSet presAssocID="{6A425826-4A27-4F64-8589-6CEEC34ED0B3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45001FB7-DFD3-42AC-94EC-077FAACDC293}" type="pres">
      <dgm:prSet presAssocID="{6A425826-4A27-4F64-8589-6CEEC34ED0B3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913BEA54-C7B0-4AD1-87BE-89E1C80892D9}" type="pres">
      <dgm:prSet presAssocID="{8DD92F4F-C8ED-4F1F-AA48-1A701BC1CFCA}" presName="node" presStyleLbl="node1" presStyleIdx="1" presStyleCnt="3" custScaleX="1818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C2CCDD-7121-4C0F-A45A-56EBB238C344}" type="pres">
      <dgm:prSet presAssocID="{9C576750-EFE6-4044-BDE8-18EFE53878F3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CB7C1318-288E-4874-A346-0C69D24E85B6}" type="pres">
      <dgm:prSet presAssocID="{9C576750-EFE6-4044-BDE8-18EFE53878F3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2B5406C9-5255-4364-9DBD-A1F506B677BC}" type="pres">
      <dgm:prSet presAssocID="{F73AC0E4-4D60-49D8-A3F9-0B08F69D7E57}" presName="node" presStyleLbl="node1" presStyleIdx="2" presStyleCnt="3" custScaleX="1818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625B2DC-F30B-41D5-8CBE-D28F2F159C2E}" type="presOf" srcId="{6A425826-4A27-4F64-8589-6CEEC34ED0B3}" destId="{45001FB7-DFD3-42AC-94EC-077FAACDC293}" srcOrd="1" destOrd="0" presId="urn:microsoft.com/office/officeart/2005/8/layout/process2"/>
    <dgm:cxn modelId="{DCF10A60-CEF6-483D-BF1A-3AE391078FA5}" srcId="{140DC8E2-71CB-4183-ADA5-ED9F868B063E}" destId="{F73AC0E4-4D60-49D8-A3F9-0B08F69D7E57}" srcOrd="2" destOrd="0" parTransId="{16422451-EE98-4699-8B54-44B918C23C01}" sibTransId="{46EB765F-BF9F-46DE-9D72-FA6BA04785F6}"/>
    <dgm:cxn modelId="{82853E7F-84F4-4CEF-A237-980C321E664C}" srcId="{140DC8E2-71CB-4183-ADA5-ED9F868B063E}" destId="{98C5CBB2-799C-49C1-8B77-6585E5B5F0D7}" srcOrd="0" destOrd="0" parTransId="{8A68C47A-2427-47BB-BE9C-63BD7E70286F}" sibTransId="{6A425826-4A27-4F64-8589-6CEEC34ED0B3}"/>
    <dgm:cxn modelId="{BD6BC00E-D8D9-4A2F-97C0-AADFB832D291}" type="presOf" srcId="{140DC8E2-71CB-4183-ADA5-ED9F868B063E}" destId="{9D58D5A4-F3A4-4E87-8DB0-FFE38D9C570F}" srcOrd="0" destOrd="0" presId="urn:microsoft.com/office/officeart/2005/8/layout/process2"/>
    <dgm:cxn modelId="{69EC6B5B-3B08-4075-A680-505F943F65F0}" type="presOf" srcId="{8DD92F4F-C8ED-4F1F-AA48-1A701BC1CFCA}" destId="{913BEA54-C7B0-4AD1-87BE-89E1C80892D9}" srcOrd="0" destOrd="0" presId="urn:microsoft.com/office/officeart/2005/8/layout/process2"/>
    <dgm:cxn modelId="{93D4F462-2966-4A0F-BDAA-B51647ACF7D8}" type="presOf" srcId="{9C576750-EFE6-4044-BDE8-18EFE53878F3}" destId="{CB7C1318-288E-4874-A346-0C69D24E85B6}" srcOrd="1" destOrd="0" presId="urn:microsoft.com/office/officeart/2005/8/layout/process2"/>
    <dgm:cxn modelId="{13851C12-EE15-4B3B-ACFF-05E73BF44947}" type="presOf" srcId="{6A425826-4A27-4F64-8589-6CEEC34ED0B3}" destId="{125B5006-431D-4E9C-9AA6-CDD758851220}" srcOrd="0" destOrd="0" presId="urn:microsoft.com/office/officeart/2005/8/layout/process2"/>
    <dgm:cxn modelId="{C50B351E-2738-4692-82FD-8AE57311B2B7}" srcId="{140DC8E2-71CB-4183-ADA5-ED9F868B063E}" destId="{8DD92F4F-C8ED-4F1F-AA48-1A701BC1CFCA}" srcOrd="1" destOrd="0" parTransId="{BF09BB3F-2BA4-41B7-90E3-EA36420F1257}" sibTransId="{9C576750-EFE6-4044-BDE8-18EFE53878F3}"/>
    <dgm:cxn modelId="{A09E5A51-07EF-42E1-8AF2-2EC779465E52}" type="presOf" srcId="{F73AC0E4-4D60-49D8-A3F9-0B08F69D7E57}" destId="{2B5406C9-5255-4364-9DBD-A1F506B677BC}" srcOrd="0" destOrd="0" presId="urn:microsoft.com/office/officeart/2005/8/layout/process2"/>
    <dgm:cxn modelId="{E55CC19F-AF28-46E1-83B5-B26B75B25A7E}" type="presOf" srcId="{98C5CBB2-799C-49C1-8B77-6585E5B5F0D7}" destId="{77F99CF9-E50A-4947-98F7-B19D596D7D99}" srcOrd="0" destOrd="0" presId="urn:microsoft.com/office/officeart/2005/8/layout/process2"/>
    <dgm:cxn modelId="{056D1008-D0D8-4F4F-AD5E-4EC869E795E1}" type="presOf" srcId="{9C576750-EFE6-4044-BDE8-18EFE53878F3}" destId="{19C2CCDD-7121-4C0F-A45A-56EBB238C344}" srcOrd="0" destOrd="0" presId="urn:microsoft.com/office/officeart/2005/8/layout/process2"/>
    <dgm:cxn modelId="{27B9C483-1F8D-4EA2-8723-770CA50F5C0D}" type="presParOf" srcId="{9D58D5A4-F3A4-4E87-8DB0-FFE38D9C570F}" destId="{77F99CF9-E50A-4947-98F7-B19D596D7D99}" srcOrd="0" destOrd="0" presId="urn:microsoft.com/office/officeart/2005/8/layout/process2"/>
    <dgm:cxn modelId="{CF6AB8EA-6AFE-40BA-A1F2-A476AA5F82F0}" type="presParOf" srcId="{9D58D5A4-F3A4-4E87-8DB0-FFE38D9C570F}" destId="{125B5006-431D-4E9C-9AA6-CDD758851220}" srcOrd="1" destOrd="0" presId="urn:microsoft.com/office/officeart/2005/8/layout/process2"/>
    <dgm:cxn modelId="{9AE41B13-FB79-455E-AD30-A660CE424495}" type="presParOf" srcId="{125B5006-431D-4E9C-9AA6-CDD758851220}" destId="{45001FB7-DFD3-42AC-94EC-077FAACDC293}" srcOrd="0" destOrd="0" presId="urn:microsoft.com/office/officeart/2005/8/layout/process2"/>
    <dgm:cxn modelId="{61F6DA8D-C8F5-42CF-A653-131558915683}" type="presParOf" srcId="{9D58D5A4-F3A4-4E87-8DB0-FFE38D9C570F}" destId="{913BEA54-C7B0-4AD1-87BE-89E1C80892D9}" srcOrd="2" destOrd="0" presId="urn:microsoft.com/office/officeart/2005/8/layout/process2"/>
    <dgm:cxn modelId="{E36B19AA-720B-47EF-A2BD-DB8F1FBFEEF3}" type="presParOf" srcId="{9D58D5A4-F3A4-4E87-8DB0-FFE38D9C570F}" destId="{19C2CCDD-7121-4C0F-A45A-56EBB238C344}" srcOrd="3" destOrd="0" presId="urn:microsoft.com/office/officeart/2005/8/layout/process2"/>
    <dgm:cxn modelId="{E7D2D292-AACD-4DFB-B264-9E298873E754}" type="presParOf" srcId="{19C2CCDD-7121-4C0F-A45A-56EBB238C344}" destId="{CB7C1318-288E-4874-A346-0C69D24E85B6}" srcOrd="0" destOrd="0" presId="urn:microsoft.com/office/officeart/2005/8/layout/process2"/>
    <dgm:cxn modelId="{8734B802-E8B0-44A9-96FA-9B16DFD69596}" type="presParOf" srcId="{9D58D5A4-F3A4-4E87-8DB0-FFE38D9C570F}" destId="{2B5406C9-5255-4364-9DBD-A1F506B677B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CE042-5CE1-4A86-8F55-2CE219439A09}" type="doc">
      <dgm:prSet loTypeId="urn:microsoft.com/office/officeart/2005/8/layout/matrix3" loCatId="matrix" qsTypeId="urn:microsoft.com/office/officeart/2005/8/quickstyle/simple1#13" qsCatId="simple" csTypeId="urn:microsoft.com/office/officeart/2005/8/colors/accent1_2#9" csCatId="accent1" phldr="1"/>
      <dgm:spPr/>
      <dgm:t>
        <a:bodyPr/>
        <a:lstStyle/>
        <a:p>
          <a:endParaRPr lang="zh-CN" altLang="en-US"/>
        </a:p>
      </dgm:t>
    </dgm:pt>
    <dgm:pt modelId="{F233C24B-9127-4A7E-AC58-60E51A5A3C59}">
      <dgm:prSet phldrT="[文本]"/>
      <dgm:spPr/>
      <dgm:t>
        <a:bodyPr/>
        <a:lstStyle/>
        <a:p>
          <a:r>
            <a:rPr lang="zh-CN" altLang="en-US" dirty="0"/>
            <a:t>噪声</a:t>
          </a:r>
        </a:p>
      </dgm:t>
    </dgm:pt>
    <dgm:pt modelId="{D51C40DF-F3FD-43C1-9853-BED607D748A7}" type="parTrans" cxnId="{AE3CA1D4-B8BB-490A-AB61-0C53ED1B9952}">
      <dgm:prSet/>
      <dgm:spPr/>
      <dgm:t>
        <a:bodyPr/>
        <a:lstStyle/>
        <a:p>
          <a:endParaRPr lang="zh-CN" altLang="en-US"/>
        </a:p>
      </dgm:t>
    </dgm:pt>
    <dgm:pt modelId="{0583164C-3948-44E5-B149-CAF6625542F0}" type="sibTrans" cxnId="{AE3CA1D4-B8BB-490A-AB61-0C53ED1B9952}">
      <dgm:prSet/>
      <dgm:spPr/>
      <dgm:t>
        <a:bodyPr/>
        <a:lstStyle/>
        <a:p>
          <a:endParaRPr lang="zh-CN" altLang="en-US"/>
        </a:p>
      </dgm:t>
    </dgm:pt>
    <dgm:pt modelId="{4905884F-2742-406C-A45B-CB7134C0F763}">
      <dgm:prSet phldrT="[文本]"/>
      <dgm:spPr/>
      <dgm:t>
        <a:bodyPr/>
        <a:lstStyle/>
        <a:p>
          <a:r>
            <a:rPr lang="zh-CN" altLang="en-US" dirty="0"/>
            <a:t>光线</a:t>
          </a:r>
        </a:p>
      </dgm:t>
    </dgm:pt>
    <dgm:pt modelId="{67DC7A40-030F-474C-8288-4AC90F233DE3}" type="parTrans" cxnId="{3839E221-C13D-42DC-BC86-0F86756FA584}">
      <dgm:prSet/>
      <dgm:spPr/>
      <dgm:t>
        <a:bodyPr/>
        <a:lstStyle/>
        <a:p>
          <a:endParaRPr lang="zh-CN" altLang="en-US"/>
        </a:p>
      </dgm:t>
    </dgm:pt>
    <dgm:pt modelId="{2A23A105-D5B6-4BFF-845B-51144F56E9FA}" type="sibTrans" cxnId="{3839E221-C13D-42DC-BC86-0F86756FA584}">
      <dgm:prSet/>
      <dgm:spPr/>
      <dgm:t>
        <a:bodyPr/>
        <a:lstStyle/>
        <a:p>
          <a:endParaRPr lang="zh-CN" altLang="en-US"/>
        </a:p>
      </dgm:t>
    </dgm:pt>
    <dgm:pt modelId="{1A9D9766-F298-4479-94FB-3348ED24FE19}">
      <dgm:prSet phldrT="[文本]"/>
      <dgm:spPr/>
      <dgm:t>
        <a:bodyPr/>
        <a:lstStyle/>
        <a:p>
          <a:r>
            <a:rPr lang="zh-CN" altLang="en-US" dirty="0"/>
            <a:t>装饰</a:t>
          </a:r>
        </a:p>
      </dgm:t>
    </dgm:pt>
    <dgm:pt modelId="{C10D596E-68B6-40F6-8725-FAD598146263}" type="parTrans" cxnId="{C0A737D5-613F-4F0C-96AC-DB3A706DE432}">
      <dgm:prSet/>
      <dgm:spPr/>
      <dgm:t>
        <a:bodyPr/>
        <a:lstStyle/>
        <a:p>
          <a:endParaRPr lang="zh-CN" altLang="en-US"/>
        </a:p>
      </dgm:t>
    </dgm:pt>
    <dgm:pt modelId="{7E262756-D841-4EC7-954C-F9637F7FBDD2}" type="sibTrans" cxnId="{C0A737D5-613F-4F0C-96AC-DB3A706DE432}">
      <dgm:prSet/>
      <dgm:spPr/>
      <dgm:t>
        <a:bodyPr/>
        <a:lstStyle/>
        <a:p>
          <a:endParaRPr lang="zh-CN" altLang="en-US"/>
        </a:p>
      </dgm:t>
    </dgm:pt>
    <dgm:pt modelId="{248B52F9-EFA1-4E21-9346-CAF6EF0435EC}" type="pres">
      <dgm:prSet presAssocID="{E7DCE042-5CE1-4A86-8F55-2CE219439A0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E667A76-A7BC-434E-B4E7-054F6CC2A24C}" type="pres">
      <dgm:prSet presAssocID="{E7DCE042-5CE1-4A86-8F55-2CE219439A09}" presName="diamond" presStyleLbl="bgShp" presStyleIdx="0" presStyleCnt="1" custLinFactNeighborX="661" custLinFactNeighborY="-1206"/>
      <dgm:spPr/>
    </dgm:pt>
    <dgm:pt modelId="{B68319A1-229C-480D-80FD-AC4F2AC5A0F7}" type="pres">
      <dgm:prSet presAssocID="{E7DCE042-5CE1-4A86-8F55-2CE219439A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6F56AE-3D54-48C7-A49E-FBC564CBCF7A}" type="pres">
      <dgm:prSet presAssocID="{E7DCE042-5CE1-4A86-8F55-2CE219439A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A29C8E-0F5D-4666-9248-F65E117FB8B9}" type="pres">
      <dgm:prSet presAssocID="{E7DCE042-5CE1-4A86-8F55-2CE219439A09}" presName="quad3" presStyleLbl="node1" presStyleIdx="2" presStyleCnt="4" custLinFactNeighborX="54360" custLinFactNeighborY="40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E36CCD-A908-430E-A29C-6D1677FCD248}" type="pres">
      <dgm:prSet presAssocID="{E7DCE042-5CE1-4A86-8F55-2CE219439A09}" presName="quad4" presStyleLbl="node1" presStyleIdx="3" presStyleCnt="4" custFlipVert="0" custFlipHor="0" custScaleX="13399" custScaleY="3927" custLinFactX="-100000" custLinFactNeighborX="-188390" custLinFactNeighborY="85898">
        <dgm:presLayoutVars>
          <dgm:chMax val="0"/>
          <dgm:chPref val="0"/>
          <dgm:bulletEnabled val="1"/>
        </dgm:presLayoutVars>
      </dgm:prSet>
      <dgm:spPr>
        <a:noFill/>
      </dgm:spPr>
    </dgm:pt>
  </dgm:ptLst>
  <dgm:cxnLst>
    <dgm:cxn modelId="{FFD1F0DD-EC4A-4D7D-AD30-97190C175109}" type="presOf" srcId="{F233C24B-9127-4A7E-AC58-60E51A5A3C59}" destId="{B68319A1-229C-480D-80FD-AC4F2AC5A0F7}" srcOrd="0" destOrd="0" presId="urn:microsoft.com/office/officeart/2005/8/layout/matrix3"/>
    <dgm:cxn modelId="{C0A737D5-613F-4F0C-96AC-DB3A706DE432}" srcId="{E7DCE042-5CE1-4A86-8F55-2CE219439A09}" destId="{1A9D9766-F298-4479-94FB-3348ED24FE19}" srcOrd="2" destOrd="0" parTransId="{C10D596E-68B6-40F6-8725-FAD598146263}" sibTransId="{7E262756-D841-4EC7-954C-F9637F7FBDD2}"/>
    <dgm:cxn modelId="{01EDFA2C-2897-4A5B-9025-5B42688322AB}" type="presOf" srcId="{1A9D9766-F298-4479-94FB-3348ED24FE19}" destId="{57A29C8E-0F5D-4666-9248-F65E117FB8B9}" srcOrd="0" destOrd="0" presId="urn:microsoft.com/office/officeart/2005/8/layout/matrix3"/>
    <dgm:cxn modelId="{3C5B979A-1E5E-4075-AAFF-923CB9086C16}" type="presOf" srcId="{4905884F-2742-406C-A45B-CB7134C0F763}" destId="{8B6F56AE-3D54-48C7-A49E-FBC564CBCF7A}" srcOrd="0" destOrd="0" presId="urn:microsoft.com/office/officeart/2005/8/layout/matrix3"/>
    <dgm:cxn modelId="{F71D8D32-FC62-489C-AEF4-11711954127E}" type="presOf" srcId="{E7DCE042-5CE1-4A86-8F55-2CE219439A09}" destId="{248B52F9-EFA1-4E21-9346-CAF6EF0435EC}" srcOrd="0" destOrd="0" presId="urn:microsoft.com/office/officeart/2005/8/layout/matrix3"/>
    <dgm:cxn modelId="{3839E221-C13D-42DC-BC86-0F86756FA584}" srcId="{E7DCE042-5CE1-4A86-8F55-2CE219439A09}" destId="{4905884F-2742-406C-A45B-CB7134C0F763}" srcOrd="1" destOrd="0" parTransId="{67DC7A40-030F-474C-8288-4AC90F233DE3}" sibTransId="{2A23A105-D5B6-4BFF-845B-51144F56E9FA}"/>
    <dgm:cxn modelId="{AE3CA1D4-B8BB-490A-AB61-0C53ED1B9952}" srcId="{E7DCE042-5CE1-4A86-8F55-2CE219439A09}" destId="{F233C24B-9127-4A7E-AC58-60E51A5A3C59}" srcOrd="0" destOrd="0" parTransId="{D51C40DF-F3FD-43C1-9853-BED607D748A7}" sibTransId="{0583164C-3948-44E5-B149-CAF6625542F0}"/>
    <dgm:cxn modelId="{979FF4E9-104C-4FC5-B0EA-102ED7C715B1}" type="presParOf" srcId="{248B52F9-EFA1-4E21-9346-CAF6EF0435EC}" destId="{6E667A76-A7BC-434E-B4E7-054F6CC2A24C}" srcOrd="0" destOrd="0" presId="urn:microsoft.com/office/officeart/2005/8/layout/matrix3"/>
    <dgm:cxn modelId="{055F0AF3-88A0-4E79-A624-7F0CC892C9FB}" type="presParOf" srcId="{248B52F9-EFA1-4E21-9346-CAF6EF0435EC}" destId="{B68319A1-229C-480D-80FD-AC4F2AC5A0F7}" srcOrd="1" destOrd="0" presId="urn:microsoft.com/office/officeart/2005/8/layout/matrix3"/>
    <dgm:cxn modelId="{5B709F9E-8069-4680-B493-67FCB8DCD801}" type="presParOf" srcId="{248B52F9-EFA1-4E21-9346-CAF6EF0435EC}" destId="{8B6F56AE-3D54-48C7-A49E-FBC564CBCF7A}" srcOrd="2" destOrd="0" presId="urn:microsoft.com/office/officeart/2005/8/layout/matrix3"/>
    <dgm:cxn modelId="{C1A7DF56-AB5D-4F4A-B0D5-3AE601DF2836}" type="presParOf" srcId="{248B52F9-EFA1-4E21-9346-CAF6EF0435EC}" destId="{57A29C8E-0F5D-4666-9248-F65E117FB8B9}" srcOrd="3" destOrd="0" presId="urn:microsoft.com/office/officeart/2005/8/layout/matrix3"/>
    <dgm:cxn modelId="{049EC46B-03FE-44E0-A14F-D056B206CF66}" type="presParOf" srcId="{248B52F9-EFA1-4E21-9346-CAF6EF0435EC}" destId="{2DE36CCD-A908-430E-A29C-6D1677FCD2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AEC451-CBD8-4375-ACCC-AA77200A96B0}" type="doc">
      <dgm:prSet loTypeId="urn:microsoft.com/office/officeart/2005/8/layout/matrix3" loCatId="matrix" qsTypeId="urn:microsoft.com/office/officeart/2005/8/quickstyle/simple1#14" qsCatId="simple" csTypeId="urn:microsoft.com/office/officeart/2005/8/colors/accent1_2#10" csCatId="accent1" phldr="1"/>
      <dgm:spPr/>
      <dgm:t>
        <a:bodyPr/>
        <a:lstStyle/>
        <a:p>
          <a:endParaRPr lang="zh-CN" altLang="en-US"/>
        </a:p>
      </dgm:t>
    </dgm:pt>
    <dgm:pt modelId="{F2CA937B-E55A-459A-BE22-46847E9E852C}">
      <dgm:prSet phldrT="[文本]"/>
      <dgm:spPr/>
      <dgm:t>
        <a:bodyPr/>
        <a:lstStyle/>
        <a:p>
          <a:r>
            <a:rPr lang="zh-CN" altLang="en-US" dirty="0"/>
            <a:t>空间</a:t>
          </a:r>
        </a:p>
      </dgm:t>
    </dgm:pt>
    <dgm:pt modelId="{688A28C7-A254-4D0C-93BE-2574B234410D}" type="parTrans" cxnId="{C7B94C79-24F9-4F20-B541-810DD3F6EEB2}">
      <dgm:prSet/>
      <dgm:spPr/>
      <dgm:t>
        <a:bodyPr/>
        <a:lstStyle/>
        <a:p>
          <a:endParaRPr lang="zh-CN" altLang="en-US"/>
        </a:p>
      </dgm:t>
    </dgm:pt>
    <dgm:pt modelId="{3C40569A-7325-4D05-AF4C-0FE878CA62CE}" type="sibTrans" cxnId="{C7B94C79-24F9-4F20-B541-810DD3F6EEB2}">
      <dgm:prSet/>
      <dgm:spPr/>
      <dgm:t>
        <a:bodyPr/>
        <a:lstStyle/>
        <a:p>
          <a:endParaRPr lang="zh-CN" altLang="en-US"/>
        </a:p>
      </dgm:t>
    </dgm:pt>
    <dgm:pt modelId="{DEDD676F-A3F5-4D9E-99F6-40AAE3E8A879}">
      <dgm:prSet phldrT="[文本]"/>
      <dgm:spPr/>
      <dgm:t>
        <a:bodyPr/>
        <a:lstStyle/>
        <a:p>
          <a:r>
            <a:rPr lang="zh-CN" altLang="en-US" dirty="0"/>
            <a:t>温度</a:t>
          </a:r>
        </a:p>
      </dgm:t>
    </dgm:pt>
    <dgm:pt modelId="{1E645CE1-EB88-4988-8C32-480703418FEE}" type="parTrans" cxnId="{229A2964-806A-4CCE-B839-6AF3AB49672B}">
      <dgm:prSet/>
      <dgm:spPr/>
      <dgm:t>
        <a:bodyPr/>
        <a:lstStyle/>
        <a:p>
          <a:endParaRPr lang="zh-CN" altLang="en-US"/>
        </a:p>
      </dgm:t>
    </dgm:pt>
    <dgm:pt modelId="{8F06B044-8305-45FC-8370-3EE94F3F46A5}" type="sibTrans" cxnId="{229A2964-806A-4CCE-B839-6AF3AB49672B}">
      <dgm:prSet/>
      <dgm:spPr/>
      <dgm:t>
        <a:bodyPr/>
        <a:lstStyle/>
        <a:p>
          <a:endParaRPr lang="zh-CN" altLang="en-US"/>
        </a:p>
      </dgm:t>
    </dgm:pt>
    <dgm:pt modelId="{70CF3578-345E-4497-B2B6-7536FA59324B}">
      <dgm:prSet phldrT="[文本]"/>
      <dgm:spPr/>
      <dgm:t>
        <a:bodyPr/>
        <a:lstStyle/>
        <a:p>
          <a:r>
            <a:rPr lang="zh-CN" altLang="en-US" dirty="0"/>
            <a:t>湿度</a:t>
          </a:r>
        </a:p>
      </dgm:t>
    </dgm:pt>
    <dgm:pt modelId="{62519E8C-2184-4C3A-AA02-ACC663DF4386}" type="parTrans" cxnId="{044C5230-55A7-4B83-AC74-16BF9F8BBC36}">
      <dgm:prSet/>
      <dgm:spPr/>
      <dgm:t>
        <a:bodyPr/>
        <a:lstStyle/>
        <a:p>
          <a:endParaRPr lang="zh-CN" altLang="en-US"/>
        </a:p>
      </dgm:t>
    </dgm:pt>
    <dgm:pt modelId="{F0BC12E8-104B-4D53-9884-B672EE8BC34A}" type="sibTrans" cxnId="{044C5230-55A7-4B83-AC74-16BF9F8BBC36}">
      <dgm:prSet/>
      <dgm:spPr/>
      <dgm:t>
        <a:bodyPr/>
        <a:lstStyle/>
        <a:p>
          <a:endParaRPr lang="zh-CN" altLang="en-US"/>
        </a:p>
      </dgm:t>
    </dgm:pt>
    <dgm:pt modelId="{1F909BC6-34B5-47E8-821D-062CF4FE4AE2}">
      <dgm:prSet phldrT="[文本]"/>
      <dgm:spPr/>
      <dgm:t>
        <a:bodyPr/>
        <a:lstStyle/>
        <a:p>
          <a:r>
            <a:rPr lang="zh-CN" altLang="en-US" dirty="0"/>
            <a:t>通风</a:t>
          </a:r>
        </a:p>
      </dgm:t>
    </dgm:pt>
    <dgm:pt modelId="{F8D78430-E8BE-44BC-9960-A712659634B0}" type="parTrans" cxnId="{95092984-3DE1-4B9A-8441-3AAB5246BA54}">
      <dgm:prSet/>
      <dgm:spPr/>
      <dgm:t>
        <a:bodyPr/>
        <a:lstStyle/>
        <a:p>
          <a:endParaRPr lang="zh-CN" altLang="en-US"/>
        </a:p>
      </dgm:t>
    </dgm:pt>
    <dgm:pt modelId="{5943BC43-1543-493D-8EC1-15855895DE95}" type="sibTrans" cxnId="{95092984-3DE1-4B9A-8441-3AAB5246BA54}">
      <dgm:prSet/>
      <dgm:spPr/>
      <dgm:t>
        <a:bodyPr/>
        <a:lstStyle/>
        <a:p>
          <a:endParaRPr lang="zh-CN" altLang="en-US"/>
        </a:p>
      </dgm:t>
    </dgm:pt>
    <dgm:pt modelId="{376F6FE2-7182-4C5A-8666-9796979920AE}" type="pres">
      <dgm:prSet presAssocID="{67AEC451-CBD8-4375-ACCC-AA77200A96B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A1DB5C7-80E6-4875-AD6F-02FBD56F1B2B}" type="pres">
      <dgm:prSet presAssocID="{67AEC451-CBD8-4375-ACCC-AA77200A96B0}" presName="diamond" presStyleLbl="bgShp" presStyleIdx="0" presStyleCnt="1"/>
      <dgm:spPr/>
    </dgm:pt>
    <dgm:pt modelId="{E73B5C6F-1798-4DCD-A9B0-A318EDCF63D4}" type="pres">
      <dgm:prSet presAssocID="{67AEC451-CBD8-4375-ACCC-AA77200A96B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21311E-3CF8-479F-981C-4DD0D5A864B4}" type="pres">
      <dgm:prSet presAssocID="{67AEC451-CBD8-4375-ACCC-AA77200A96B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41EE2E-079B-4680-A030-B0010E502263}" type="pres">
      <dgm:prSet presAssocID="{67AEC451-CBD8-4375-ACCC-AA77200A96B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BB6235-CA4E-4C1E-9303-A62FD7287219}" type="pres">
      <dgm:prSet presAssocID="{67AEC451-CBD8-4375-ACCC-AA77200A96B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2EFF1CE-95DE-4C1F-B152-5DA720E5C6B5}" type="presOf" srcId="{DEDD676F-A3F5-4D9E-99F6-40AAE3E8A879}" destId="{9021311E-3CF8-479F-981C-4DD0D5A864B4}" srcOrd="0" destOrd="0" presId="urn:microsoft.com/office/officeart/2005/8/layout/matrix3"/>
    <dgm:cxn modelId="{C7B94C79-24F9-4F20-B541-810DD3F6EEB2}" srcId="{67AEC451-CBD8-4375-ACCC-AA77200A96B0}" destId="{F2CA937B-E55A-459A-BE22-46847E9E852C}" srcOrd="0" destOrd="0" parTransId="{688A28C7-A254-4D0C-93BE-2574B234410D}" sibTransId="{3C40569A-7325-4D05-AF4C-0FE878CA62CE}"/>
    <dgm:cxn modelId="{044C5230-55A7-4B83-AC74-16BF9F8BBC36}" srcId="{67AEC451-CBD8-4375-ACCC-AA77200A96B0}" destId="{70CF3578-345E-4497-B2B6-7536FA59324B}" srcOrd="2" destOrd="0" parTransId="{62519E8C-2184-4C3A-AA02-ACC663DF4386}" sibTransId="{F0BC12E8-104B-4D53-9884-B672EE8BC34A}"/>
    <dgm:cxn modelId="{08F75743-1E02-459A-97CD-684C5EDA3922}" type="presOf" srcId="{70CF3578-345E-4497-B2B6-7536FA59324B}" destId="{3B41EE2E-079B-4680-A030-B0010E502263}" srcOrd="0" destOrd="0" presId="urn:microsoft.com/office/officeart/2005/8/layout/matrix3"/>
    <dgm:cxn modelId="{0C2CD468-7079-4EAE-8D11-4DF4737172A5}" type="presOf" srcId="{F2CA937B-E55A-459A-BE22-46847E9E852C}" destId="{E73B5C6F-1798-4DCD-A9B0-A318EDCF63D4}" srcOrd="0" destOrd="0" presId="urn:microsoft.com/office/officeart/2005/8/layout/matrix3"/>
    <dgm:cxn modelId="{95092984-3DE1-4B9A-8441-3AAB5246BA54}" srcId="{67AEC451-CBD8-4375-ACCC-AA77200A96B0}" destId="{1F909BC6-34B5-47E8-821D-062CF4FE4AE2}" srcOrd="3" destOrd="0" parTransId="{F8D78430-E8BE-44BC-9960-A712659634B0}" sibTransId="{5943BC43-1543-493D-8EC1-15855895DE95}"/>
    <dgm:cxn modelId="{97856F40-992C-45BF-9425-9905BBBDA015}" type="presOf" srcId="{1F909BC6-34B5-47E8-821D-062CF4FE4AE2}" destId="{FFBB6235-CA4E-4C1E-9303-A62FD7287219}" srcOrd="0" destOrd="0" presId="urn:microsoft.com/office/officeart/2005/8/layout/matrix3"/>
    <dgm:cxn modelId="{08F2514A-2E84-42FC-B267-47C2EF2DABC9}" type="presOf" srcId="{67AEC451-CBD8-4375-ACCC-AA77200A96B0}" destId="{376F6FE2-7182-4C5A-8666-9796979920AE}" srcOrd="0" destOrd="0" presId="urn:microsoft.com/office/officeart/2005/8/layout/matrix3"/>
    <dgm:cxn modelId="{229A2964-806A-4CCE-B839-6AF3AB49672B}" srcId="{67AEC451-CBD8-4375-ACCC-AA77200A96B0}" destId="{DEDD676F-A3F5-4D9E-99F6-40AAE3E8A879}" srcOrd="1" destOrd="0" parTransId="{1E645CE1-EB88-4988-8C32-480703418FEE}" sibTransId="{8F06B044-8305-45FC-8370-3EE94F3F46A5}"/>
    <dgm:cxn modelId="{773B0AFB-7A06-4145-9ADA-9E090EE01A4A}" type="presParOf" srcId="{376F6FE2-7182-4C5A-8666-9796979920AE}" destId="{AA1DB5C7-80E6-4875-AD6F-02FBD56F1B2B}" srcOrd="0" destOrd="0" presId="urn:microsoft.com/office/officeart/2005/8/layout/matrix3"/>
    <dgm:cxn modelId="{A3104B3C-D220-4D83-8660-E6CCB96C887B}" type="presParOf" srcId="{376F6FE2-7182-4C5A-8666-9796979920AE}" destId="{E73B5C6F-1798-4DCD-A9B0-A318EDCF63D4}" srcOrd="1" destOrd="0" presId="urn:microsoft.com/office/officeart/2005/8/layout/matrix3"/>
    <dgm:cxn modelId="{5C0D56DB-4050-4214-BD21-5FB1469E48C0}" type="presParOf" srcId="{376F6FE2-7182-4C5A-8666-9796979920AE}" destId="{9021311E-3CF8-479F-981C-4DD0D5A864B4}" srcOrd="2" destOrd="0" presId="urn:microsoft.com/office/officeart/2005/8/layout/matrix3"/>
    <dgm:cxn modelId="{A1404229-852C-425F-A33A-6E88A33CC6D4}" type="presParOf" srcId="{376F6FE2-7182-4C5A-8666-9796979920AE}" destId="{3B41EE2E-079B-4680-A030-B0010E502263}" srcOrd="3" destOrd="0" presId="urn:microsoft.com/office/officeart/2005/8/layout/matrix3"/>
    <dgm:cxn modelId="{29A64A8E-FD5A-49F1-BFB5-FE33F078392D}" type="presParOf" srcId="{376F6FE2-7182-4C5A-8666-9796979920AE}" destId="{FFBB6235-CA4E-4C1E-9303-A62FD728721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41B859-AB74-41D8-9FC4-D9BFA0D63A47}" type="doc">
      <dgm:prSet loTypeId="urn:microsoft.com/office/officeart/2005/8/layout/equation1" loCatId="relationship" qsTypeId="urn:microsoft.com/office/officeart/2005/8/quickstyle/simple1#15" qsCatId="simple" csTypeId="urn:microsoft.com/office/officeart/2005/8/colors/accent1_2#11" csCatId="accent1" phldr="1"/>
      <dgm:spPr/>
    </dgm:pt>
    <dgm:pt modelId="{A2B30361-1F9A-4099-A27E-5A91FDE6BA10}">
      <dgm:prSet phldrT="[文本]"/>
      <dgm:spPr/>
      <dgm:t>
        <a:bodyPr/>
        <a:lstStyle/>
        <a:p>
          <a:r>
            <a:rPr lang="zh-CN" altLang="en-US" b="1" dirty="0"/>
            <a:t>自然</a:t>
          </a:r>
          <a:endParaRPr lang="en-US" altLang="zh-CN" b="1" dirty="0"/>
        </a:p>
        <a:p>
          <a:r>
            <a:rPr lang="zh-CN" altLang="en-US" b="1" dirty="0"/>
            <a:t>光源</a:t>
          </a:r>
        </a:p>
      </dgm:t>
    </dgm:pt>
    <dgm:pt modelId="{904EA3E6-3A9B-4E30-8A40-ED0F498C1948}" type="parTrans" cxnId="{AF904FDD-7670-4CF9-94B2-442DA1654185}">
      <dgm:prSet/>
      <dgm:spPr/>
      <dgm:t>
        <a:bodyPr/>
        <a:lstStyle/>
        <a:p>
          <a:endParaRPr lang="zh-CN" altLang="en-US"/>
        </a:p>
      </dgm:t>
    </dgm:pt>
    <dgm:pt modelId="{00F4A272-F39A-4341-8B76-D965FBEEDC49}" type="sibTrans" cxnId="{AF904FDD-7670-4CF9-94B2-442DA1654185}">
      <dgm:prSet/>
      <dgm:spPr/>
      <dgm:t>
        <a:bodyPr/>
        <a:lstStyle/>
        <a:p>
          <a:endParaRPr lang="zh-CN" altLang="en-US"/>
        </a:p>
      </dgm:t>
    </dgm:pt>
    <dgm:pt modelId="{978B3E3A-20F2-4749-AE5B-5340F9BC0FAA}">
      <dgm:prSet phldrT="[文本]"/>
      <dgm:spPr/>
      <dgm:t>
        <a:bodyPr/>
        <a:lstStyle/>
        <a:p>
          <a:r>
            <a:rPr lang="zh-CN" altLang="en-US" b="1" dirty="0"/>
            <a:t>人工</a:t>
          </a:r>
          <a:endParaRPr lang="en-US" altLang="zh-CN" b="1" dirty="0"/>
        </a:p>
        <a:p>
          <a:r>
            <a:rPr lang="zh-CN" altLang="en-US" b="1" dirty="0"/>
            <a:t>光源</a:t>
          </a:r>
        </a:p>
      </dgm:t>
    </dgm:pt>
    <dgm:pt modelId="{EF8B5658-B65C-4D58-8AB2-BBA9C775E672}" type="parTrans" cxnId="{E3A197E3-7AE2-4B84-B19F-10B7B7FD35C3}">
      <dgm:prSet/>
      <dgm:spPr/>
      <dgm:t>
        <a:bodyPr/>
        <a:lstStyle/>
        <a:p>
          <a:endParaRPr lang="zh-CN" altLang="en-US"/>
        </a:p>
      </dgm:t>
    </dgm:pt>
    <dgm:pt modelId="{F8F188F7-D6E7-45C8-8CF9-B8CAA8B3D303}" type="sibTrans" cxnId="{E3A197E3-7AE2-4B84-B19F-10B7B7FD35C3}">
      <dgm:prSet/>
      <dgm:spPr/>
      <dgm:t>
        <a:bodyPr/>
        <a:lstStyle/>
        <a:p>
          <a:endParaRPr lang="zh-CN" altLang="en-US"/>
        </a:p>
      </dgm:t>
    </dgm:pt>
    <dgm:pt modelId="{1300E9D4-5D5C-41A3-B169-A016152F153C}">
      <dgm:prSet phldrT="[文本]"/>
      <dgm:spPr/>
      <dgm:t>
        <a:bodyPr/>
        <a:lstStyle/>
        <a:p>
          <a:r>
            <a:rPr lang="zh-CN" altLang="en-US" b="1" dirty="0"/>
            <a:t>光线</a:t>
          </a:r>
        </a:p>
      </dgm:t>
    </dgm:pt>
    <dgm:pt modelId="{A71EACBD-98E2-4084-AF35-094C664D99BE}" type="parTrans" cxnId="{DA0F43E0-8541-4FDC-88B5-50D463D74335}">
      <dgm:prSet/>
      <dgm:spPr/>
      <dgm:t>
        <a:bodyPr/>
        <a:lstStyle/>
        <a:p>
          <a:endParaRPr lang="zh-CN" altLang="en-US"/>
        </a:p>
      </dgm:t>
    </dgm:pt>
    <dgm:pt modelId="{D3B7E2ED-ACA1-46F7-96DB-CF1030FF9749}" type="sibTrans" cxnId="{DA0F43E0-8541-4FDC-88B5-50D463D74335}">
      <dgm:prSet/>
      <dgm:spPr/>
      <dgm:t>
        <a:bodyPr/>
        <a:lstStyle/>
        <a:p>
          <a:endParaRPr lang="zh-CN" altLang="en-US"/>
        </a:p>
      </dgm:t>
    </dgm:pt>
    <dgm:pt modelId="{BAFEA1DA-927D-4486-A99A-F2D59E0ABFE0}" type="pres">
      <dgm:prSet presAssocID="{0D41B859-AB74-41D8-9FC4-D9BFA0D63A47}" presName="linearFlow" presStyleCnt="0">
        <dgm:presLayoutVars>
          <dgm:dir/>
          <dgm:resizeHandles val="exact"/>
        </dgm:presLayoutVars>
      </dgm:prSet>
      <dgm:spPr/>
    </dgm:pt>
    <dgm:pt modelId="{1515F0A6-4E42-400E-953D-EA7F51926EEF}" type="pres">
      <dgm:prSet presAssocID="{A2B30361-1F9A-4099-A27E-5A91FDE6BA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86BB44-5EFB-4360-9175-A64C80F44135}" type="pres">
      <dgm:prSet presAssocID="{00F4A272-F39A-4341-8B76-D965FBEEDC49}" presName="spacerL" presStyleCnt="0"/>
      <dgm:spPr/>
    </dgm:pt>
    <dgm:pt modelId="{0ED56265-9FD1-4856-A74B-48E380AD3A4B}" type="pres">
      <dgm:prSet presAssocID="{00F4A272-F39A-4341-8B76-D965FBEEDC49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2E4AF801-DF02-4D49-808E-001D8ECA8E34}" type="pres">
      <dgm:prSet presAssocID="{00F4A272-F39A-4341-8B76-D965FBEEDC49}" presName="spacerR" presStyleCnt="0"/>
      <dgm:spPr/>
    </dgm:pt>
    <dgm:pt modelId="{381E8C75-9EFE-4247-8BF4-46A192187D5F}" type="pres">
      <dgm:prSet presAssocID="{978B3E3A-20F2-4749-AE5B-5340F9BC0F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7831F5-21B9-42D3-801E-687F38258D0C}" type="pres">
      <dgm:prSet presAssocID="{F8F188F7-D6E7-45C8-8CF9-B8CAA8B3D303}" presName="spacerL" presStyleCnt="0"/>
      <dgm:spPr/>
    </dgm:pt>
    <dgm:pt modelId="{5EF8BD21-94C6-46CA-9721-38D98F4EDCDB}" type="pres">
      <dgm:prSet presAssocID="{F8F188F7-D6E7-45C8-8CF9-B8CAA8B3D303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E95E8017-BC84-4120-AE84-E640A284CF33}" type="pres">
      <dgm:prSet presAssocID="{F8F188F7-D6E7-45C8-8CF9-B8CAA8B3D303}" presName="spacerR" presStyleCnt="0"/>
      <dgm:spPr/>
    </dgm:pt>
    <dgm:pt modelId="{F213543B-3C52-4043-8D47-7EC03C526227}" type="pres">
      <dgm:prSet presAssocID="{1300E9D4-5D5C-41A3-B169-A016152F15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3A197E3-7AE2-4B84-B19F-10B7B7FD35C3}" srcId="{0D41B859-AB74-41D8-9FC4-D9BFA0D63A47}" destId="{978B3E3A-20F2-4749-AE5B-5340F9BC0FAA}" srcOrd="1" destOrd="0" parTransId="{EF8B5658-B65C-4D58-8AB2-BBA9C775E672}" sibTransId="{F8F188F7-D6E7-45C8-8CF9-B8CAA8B3D303}"/>
    <dgm:cxn modelId="{F9224E4F-ADA1-4D69-9A0D-F4DF274B7BC1}" type="presOf" srcId="{0D41B859-AB74-41D8-9FC4-D9BFA0D63A47}" destId="{BAFEA1DA-927D-4486-A99A-F2D59E0ABFE0}" srcOrd="0" destOrd="0" presId="urn:microsoft.com/office/officeart/2005/8/layout/equation1"/>
    <dgm:cxn modelId="{0A0342C8-5153-4AD6-97E0-9C4AD76BA640}" type="presOf" srcId="{00F4A272-F39A-4341-8B76-D965FBEEDC49}" destId="{0ED56265-9FD1-4856-A74B-48E380AD3A4B}" srcOrd="0" destOrd="0" presId="urn:microsoft.com/office/officeart/2005/8/layout/equation1"/>
    <dgm:cxn modelId="{DA0F43E0-8541-4FDC-88B5-50D463D74335}" srcId="{0D41B859-AB74-41D8-9FC4-D9BFA0D63A47}" destId="{1300E9D4-5D5C-41A3-B169-A016152F153C}" srcOrd="2" destOrd="0" parTransId="{A71EACBD-98E2-4084-AF35-094C664D99BE}" sibTransId="{D3B7E2ED-ACA1-46F7-96DB-CF1030FF9749}"/>
    <dgm:cxn modelId="{B951BF7F-22AD-4629-9270-EBE4ECB4A102}" type="presOf" srcId="{F8F188F7-D6E7-45C8-8CF9-B8CAA8B3D303}" destId="{5EF8BD21-94C6-46CA-9721-38D98F4EDCDB}" srcOrd="0" destOrd="0" presId="urn:microsoft.com/office/officeart/2005/8/layout/equation1"/>
    <dgm:cxn modelId="{227AB82A-E52B-4448-BA49-EC53C08210A3}" type="presOf" srcId="{978B3E3A-20F2-4749-AE5B-5340F9BC0FAA}" destId="{381E8C75-9EFE-4247-8BF4-46A192187D5F}" srcOrd="0" destOrd="0" presId="urn:microsoft.com/office/officeart/2005/8/layout/equation1"/>
    <dgm:cxn modelId="{AF904FDD-7670-4CF9-94B2-442DA1654185}" srcId="{0D41B859-AB74-41D8-9FC4-D9BFA0D63A47}" destId="{A2B30361-1F9A-4099-A27E-5A91FDE6BA10}" srcOrd="0" destOrd="0" parTransId="{904EA3E6-3A9B-4E30-8A40-ED0F498C1948}" sibTransId="{00F4A272-F39A-4341-8B76-D965FBEEDC49}"/>
    <dgm:cxn modelId="{7944D18B-390A-4643-9791-10D55FB33B68}" type="presOf" srcId="{1300E9D4-5D5C-41A3-B169-A016152F153C}" destId="{F213543B-3C52-4043-8D47-7EC03C526227}" srcOrd="0" destOrd="0" presId="urn:microsoft.com/office/officeart/2005/8/layout/equation1"/>
    <dgm:cxn modelId="{2836F03B-BF67-40E9-B81F-3CBD1D0AD0B9}" type="presOf" srcId="{A2B30361-1F9A-4099-A27E-5A91FDE6BA10}" destId="{1515F0A6-4E42-400E-953D-EA7F51926EEF}" srcOrd="0" destOrd="0" presId="urn:microsoft.com/office/officeart/2005/8/layout/equation1"/>
    <dgm:cxn modelId="{57F78F0E-31C7-41C0-A5E1-810CDE55D5D1}" type="presParOf" srcId="{BAFEA1DA-927D-4486-A99A-F2D59E0ABFE0}" destId="{1515F0A6-4E42-400E-953D-EA7F51926EEF}" srcOrd="0" destOrd="0" presId="urn:microsoft.com/office/officeart/2005/8/layout/equation1"/>
    <dgm:cxn modelId="{76947612-8A60-437F-B683-1C57DD8D2AA4}" type="presParOf" srcId="{BAFEA1DA-927D-4486-A99A-F2D59E0ABFE0}" destId="{5E86BB44-5EFB-4360-9175-A64C80F44135}" srcOrd="1" destOrd="0" presId="urn:microsoft.com/office/officeart/2005/8/layout/equation1"/>
    <dgm:cxn modelId="{40C0E1E6-1BEE-46B6-B990-60D0002F5ECC}" type="presParOf" srcId="{BAFEA1DA-927D-4486-A99A-F2D59E0ABFE0}" destId="{0ED56265-9FD1-4856-A74B-48E380AD3A4B}" srcOrd="2" destOrd="0" presId="urn:microsoft.com/office/officeart/2005/8/layout/equation1"/>
    <dgm:cxn modelId="{CC4A458C-FC52-4D20-BC75-62911ACE984C}" type="presParOf" srcId="{BAFEA1DA-927D-4486-A99A-F2D59E0ABFE0}" destId="{2E4AF801-DF02-4D49-808E-001D8ECA8E34}" srcOrd="3" destOrd="0" presId="urn:microsoft.com/office/officeart/2005/8/layout/equation1"/>
    <dgm:cxn modelId="{5D5C39E5-F170-44B4-8DDD-05F202C25443}" type="presParOf" srcId="{BAFEA1DA-927D-4486-A99A-F2D59E0ABFE0}" destId="{381E8C75-9EFE-4247-8BF4-46A192187D5F}" srcOrd="4" destOrd="0" presId="urn:microsoft.com/office/officeart/2005/8/layout/equation1"/>
    <dgm:cxn modelId="{D88B368F-4823-491D-8321-B763479F744D}" type="presParOf" srcId="{BAFEA1DA-927D-4486-A99A-F2D59E0ABFE0}" destId="{EF7831F5-21B9-42D3-801E-687F38258D0C}" srcOrd="5" destOrd="0" presId="urn:microsoft.com/office/officeart/2005/8/layout/equation1"/>
    <dgm:cxn modelId="{6D1110C0-E9A6-4D94-8BF5-83EB66250498}" type="presParOf" srcId="{BAFEA1DA-927D-4486-A99A-F2D59E0ABFE0}" destId="{5EF8BD21-94C6-46CA-9721-38D98F4EDCDB}" srcOrd="6" destOrd="0" presId="urn:microsoft.com/office/officeart/2005/8/layout/equation1"/>
    <dgm:cxn modelId="{C20224C2-2A1A-43C4-AFFE-F5C9718B2E60}" type="presParOf" srcId="{BAFEA1DA-927D-4486-A99A-F2D59E0ABFE0}" destId="{E95E8017-BC84-4120-AE84-E640A284CF33}" srcOrd="7" destOrd="0" presId="urn:microsoft.com/office/officeart/2005/8/layout/equation1"/>
    <dgm:cxn modelId="{234C2D05-BA13-4E12-A8DE-076294238647}" type="presParOf" srcId="{BAFEA1DA-927D-4486-A99A-F2D59E0ABFE0}" destId="{F213543B-3C52-4043-8D47-7EC03C52622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0B6DD-CEE5-41DE-B5F3-260A4570C3DF}" type="doc">
      <dgm:prSet loTypeId="urn:microsoft.com/office/officeart/2005/8/layout/cycle4#1" loCatId="relationship" qsTypeId="urn:microsoft.com/office/officeart/2005/8/quickstyle/simple1#16" qsCatId="simple" csTypeId="urn:microsoft.com/office/officeart/2005/8/colors/accent1_2#12" csCatId="accent1" phldr="1"/>
      <dgm:spPr/>
      <dgm:t>
        <a:bodyPr/>
        <a:lstStyle/>
        <a:p>
          <a:endParaRPr lang="zh-CN" altLang="en-US"/>
        </a:p>
      </dgm:t>
    </dgm:pt>
    <dgm:pt modelId="{4D0C9935-4D48-410C-ACC6-5BB580C585DC}">
      <dgm:prSet phldrT="[文本]"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zh-CN" altLang="en-US" dirty="0"/>
        </a:p>
      </dgm:t>
    </dgm:pt>
    <dgm:pt modelId="{24B248BB-8B0E-4F1B-8F02-9E3D3CAD42A5}" type="parTrans" cxnId="{7080E618-15DB-4CE4-B6FD-B6A24ABE18F8}">
      <dgm:prSet/>
      <dgm:spPr/>
      <dgm:t>
        <a:bodyPr/>
        <a:lstStyle/>
        <a:p>
          <a:endParaRPr lang="zh-CN" altLang="en-US"/>
        </a:p>
      </dgm:t>
    </dgm:pt>
    <dgm:pt modelId="{BDC52374-8399-406A-A436-92E24EE07186}" type="sibTrans" cxnId="{7080E618-15DB-4CE4-B6FD-B6A24ABE18F8}">
      <dgm:prSet/>
      <dgm:spPr/>
      <dgm:t>
        <a:bodyPr/>
        <a:lstStyle/>
        <a:p>
          <a:endParaRPr lang="zh-CN" altLang="en-US"/>
        </a:p>
      </dgm:t>
    </dgm:pt>
    <dgm:pt modelId="{741B750A-9032-4A36-9071-834A4FA1BAC9}">
      <dgm:prSet phldrT="[文本]" custT="1"/>
      <dgm:spPr/>
      <dgm:t>
        <a:bodyPr/>
        <a:lstStyle/>
        <a:p>
          <a:r>
            <a:rPr lang="zh-CN" altLang="en-US" sz="2400" b="1" dirty="0"/>
            <a:t>发热</a:t>
          </a:r>
        </a:p>
      </dgm:t>
    </dgm:pt>
    <dgm:pt modelId="{724AF073-C1C7-49D6-9AA6-CC9A030E201F}" type="parTrans" cxnId="{DF03B88B-9A13-40A2-B689-F30415C06066}">
      <dgm:prSet/>
      <dgm:spPr/>
      <dgm:t>
        <a:bodyPr/>
        <a:lstStyle/>
        <a:p>
          <a:endParaRPr lang="zh-CN" altLang="en-US"/>
        </a:p>
      </dgm:t>
    </dgm:pt>
    <dgm:pt modelId="{A4E6AB34-046F-4329-BA24-9EBB9DAB87A2}" type="sibTrans" cxnId="{DF03B88B-9A13-40A2-B689-F30415C06066}">
      <dgm:prSet/>
      <dgm:spPr/>
      <dgm:t>
        <a:bodyPr/>
        <a:lstStyle/>
        <a:p>
          <a:endParaRPr lang="zh-CN" altLang="en-US"/>
        </a:p>
      </dgm:t>
    </dgm:pt>
    <dgm:pt modelId="{7430FCD4-CB90-4899-8F19-3D7A7A834E89}">
      <dgm:prSet phldrT="[文本]"/>
      <dgm:spPr/>
      <dgm:t>
        <a:bodyPr/>
        <a:lstStyle/>
        <a:p>
          <a:endParaRPr lang="zh-CN" altLang="en-US" dirty="0"/>
        </a:p>
      </dgm:t>
    </dgm:pt>
    <dgm:pt modelId="{8D71ED24-872E-4B13-A27C-102040103726}" type="parTrans" cxnId="{6C7089D3-04C2-45F6-8B0D-EBC82062B8DD}">
      <dgm:prSet/>
      <dgm:spPr/>
      <dgm:t>
        <a:bodyPr/>
        <a:lstStyle/>
        <a:p>
          <a:endParaRPr lang="zh-CN" altLang="en-US"/>
        </a:p>
      </dgm:t>
    </dgm:pt>
    <dgm:pt modelId="{0417ABB5-2A73-412C-A4F3-FA9FD6062290}" type="sibTrans" cxnId="{6C7089D3-04C2-45F6-8B0D-EBC82062B8DD}">
      <dgm:prSet/>
      <dgm:spPr/>
      <dgm:t>
        <a:bodyPr/>
        <a:lstStyle/>
        <a:p>
          <a:endParaRPr lang="zh-CN" altLang="en-US"/>
        </a:p>
      </dgm:t>
    </dgm:pt>
    <dgm:pt modelId="{D2A81188-85DF-4C45-8B09-20956516B350}">
      <dgm:prSet phldrT="[文本]" custT="1"/>
      <dgm:spPr/>
      <dgm:t>
        <a:bodyPr/>
        <a:lstStyle/>
        <a:p>
          <a:r>
            <a:rPr lang="zh-CN" altLang="en-US" sz="2400" b="1" dirty="0"/>
            <a:t>镇静</a:t>
          </a:r>
        </a:p>
      </dgm:t>
    </dgm:pt>
    <dgm:pt modelId="{41D72AA9-5879-47CD-A30B-06A3EC544EB3}" type="parTrans" cxnId="{BB28BCF4-CC6F-42B7-A86F-9166FCCBBC5C}">
      <dgm:prSet/>
      <dgm:spPr/>
      <dgm:t>
        <a:bodyPr/>
        <a:lstStyle/>
        <a:p>
          <a:endParaRPr lang="zh-CN" altLang="en-US"/>
        </a:p>
      </dgm:t>
    </dgm:pt>
    <dgm:pt modelId="{9584F976-C540-4A4B-97BB-369E67238192}" type="sibTrans" cxnId="{BB28BCF4-CC6F-42B7-A86F-9166FCCBBC5C}">
      <dgm:prSet/>
      <dgm:spPr/>
      <dgm:t>
        <a:bodyPr/>
        <a:lstStyle/>
        <a:p>
          <a:endParaRPr lang="zh-CN" altLang="en-US"/>
        </a:p>
      </dgm:t>
    </dgm:pt>
    <dgm:pt modelId="{ECCF9709-8AB9-4588-9F0B-26B4A50A945F}">
      <dgm:prSet phldrT="[文本]"/>
      <dgm:spPr>
        <a:solidFill>
          <a:srgbClr val="2D9C9F"/>
        </a:solidFill>
      </dgm:spPr>
      <dgm:t>
        <a:bodyPr/>
        <a:lstStyle/>
        <a:p>
          <a:endParaRPr lang="zh-CN" altLang="en-US" dirty="0"/>
        </a:p>
      </dgm:t>
    </dgm:pt>
    <dgm:pt modelId="{CF3CB06F-0D5B-465D-BDD5-6CC1F9B4663C}" type="parTrans" cxnId="{9C747F7C-F437-4B1F-A557-8C707138B4DF}">
      <dgm:prSet/>
      <dgm:spPr/>
      <dgm:t>
        <a:bodyPr/>
        <a:lstStyle/>
        <a:p>
          <a:endParaRPr lang="zh-CN" altLang="en-US"/>
        </a:p>
      </dgm:t>
    </dgm:pt>
    <dgm:pt modelId="{C903FE1B-AC7A-4650-9D6B-C7763299E6BF}" type="sibTrans" cxnId="{9C747F7C-F437-4B1F-A557-8C707138B4DF}">
      <dgm:prSet/>
      <dgm:spPr/>
      <dgm:t>
        <a:bodyPr/>
        <a:lstStyle/>
        <a:p>
          <a:endParaRPr lang="zh-CN" altLang="en-US"/>
        </a:p>
      </dgm:t>
    </dgm:pt>
    <dgm:pt modelId="{DD143098-4670-48F1-A804-EF636A82BD0D}">
      <dgm:prSet phldrT="[文本]" custT="1"/>
      <dgm:spPr/>
      <dgm:t>
        <a:bodyPr/>
        <a:lstStyle/>
        <a:p>
          <a:r>
            <a:rPr lang="zh-CN" altLang="en-US" sz="2400" b="1" dirty="0"/>
            <a:t>注意力</a:t>
          </a:r>
        </a:p>
      </dgm:t>
    </dgm:pt>
    <dgm:pt modelId="{990AC264-9AD2-4DF6-9FD9-F64FA2B4B3EF}" type="parTrans" cxnId="{FF04462A-D9AE-44CA-97D4-1CC4C163C299}">
      <dgm:prSet/>
      <dgm:spPr/>
      <dgm:t>
        <a:bodyPr/>
        <a:lstStyle/>
        <a:p>
          <a:endParaRPr lang="zh-CN" altLang="en-US"/>
        </a:p>
      </dgm:t>
    </dgm:pt>
    <dgm:pt modelId="{BE081E8C-3ADA-470E-8D26-A5688E8763BD}" type="sibTrans" cxnId="{FF04462A-D9AE-44CA-97D4-1CC4C163C299}">
      <dgm:prSet/>
      <dgm:spPr/>
      <dgm:t>
        <a:bodyPr/>
        <a:lstStyle/>
        <a:p>
          <a:endParaRPr lang="zh-CN" altLang="en-US"/>
        </a:p>
      </dgm:t>
    </dgm:pt>
    <dgm:pt modelId="{C8A9775B-E3B2-4C2A-A084-71F80B0E2675}">
      <dgm:prSet phldrT="[文本]"/>
      <dgm:spPr>
        <a:solidFill>
          <a:srgbClr val="FFFF00"/>
        </a:solidFill>
      </dgm:spPr>
      <dgm:t>
        <a:bodyPr/>
        <a:lstStyle/>
        <a:p>
          <a:endParaRPr lang="zh-CN" altLang="en-US" baseline="0" dirty="0">
            <a:solidFill>
              <a:schemeClr val="bg1"/>
            </a:solidFill>
          </a:endParaRPr>
        </a:p>
      </dgm:t>
    </dgm:pt>
    <dgm:pt modelId="{A69A5C1B-EE4A-4913-A3C7-505413A23679}" type="parTrans" cxnId="{5233D3DF-2305-4B13-80FC-0E984409B4C2}">
      <dgm:prSet/>
      <dgm:spPr/>
      <dgm:t>
        <a:bodyPr/>
        <a:lstStyle/>
        <a:p>
          <a:endParaRPr lang="zh-CN" altLang="en-US"/>
        </a:p>
      </dgm:t>
    </dgm:pt>
    <dgm:pt modelId="{8BCC3E5F-ED32-4471-AD68-6BF9F42C4989}" type="sibTrans" cxnId="{5233D3DF-2305-4B13-80FC-0E984409B4C2}">
      <dgm:prSet/>
      <dgm:spPr/>
      <dgm:t>
        <a:bodyPr/>
        <a:lstStyle/>
        <a:p>
          <a:endParaRPr lang="zh-CN" altLang="en-US"/>
        </a:p>
      </dgm:t>
    </dgm:pt>
    <dgm:pt modelId="{3013B1C3-4FEF-4528-9B70-5480B5BD5FF0}">
      <dgm:prSet phldrT="[文本]" custT="1"/>
      <dgm:spPr/>
      <dgm:t>
        <a:bodyPr/>
        <a:lstStyle/>
        <a:p>
          <a:r>
            <a:rPr lang="zh-CN" altLang="en-US" sz="2400" b="1" dirty="0"/>
            <a:t>兴奋</a:t>
          </a:r>
        </a:p>
      </dgm:t>
    </dgm:pt>
    <dgm:pt modelId="{11216808-AE9F-449A-A8D4-41397881C157}" type="parTrans" cxnId="{9277BDC7-12D1-42BA-9F2B-6C24F6310C77}">
      <dgm:prSet/>
      <dgm:spPr/>
      <dgm:t>
        <a:bodyPr/>
        <a:lstStyle/>
        <a:p>
          <a:endParaRPr lang="zh-CN" altLang="en-US"/>
        </a:p>
      </dgm:t>
    </dgm:pt>
    <dgm:pt modelId="{F4A8CDB6-55B9-4E30-8001-8DA6F190AB59}" type="sibTrans" cxnId="{9277BDC7-12D1-42BA-9F2B-6C24F6310C77}">
      <dgm:prSet/>
      <dgm:spPr/>
      <dgm:t>
        <a:bodyPr/>
        <a:lstStyle/>
        <a:p>
          <a:endParaRPr lang="zh-CN" altLang="en-US"/>
        </a:p>
      </dgm:t>
    </dgm:pt>
    <dgm:pt modelId="{BC6859A5-79F3-4285-90D3-A662F4837CC3}" type="pres">
      <dgm:prSet presAssocID="{4520B6DD-CEE5-41DE-B5F3-260A4570C3D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9A4484B-CACD-4ECB-857D-223D203D248C}" type="pres">
      <dgm:prSet presAssocID="{4520B6DD-CEE5-41DE-B5F3-260A4570C3DF}" presName="children" presStyleCnt="0"/>
      <dgm:spPr/>
    </dgm:pt>
    <dgm:pt modelId="{AE5DA926-69B5-4BB9-A015-6B8BF63E8458}" type="pres">
      <dgm:prSet presAssocID="{4520B6DD-CEE5-41DE-B5F3-260A4570C3DF}" presName="child1group" presStyleCnt="0"/>
      <dgm:spPr/>
    </dgm:pt>
    <dgm:pt modelId="{6827118D-19A2-453F-A9B9-46B162CE960F}" type="pres">
      <dgm:prSet presAssocID="{4520B6DD-CEE5-41DE-B5F3-260A4570C3DF}" presName="child1" presStyleLbl="bgAcc1" presStyleIdx="0" presStyleCnt="4" custLinFactNeighborX="-18029"/>
      <dgm:spPr/>
      <dgm:t>
        <a:bodyPr/>
        <a:lstStyle/>
        <a:p>
          <a:endParaRPr lang="zh-CN" altLang="en-US"/>
        </a:p>
      </dgm:t>
    </dgm:pt>
    <dgm:pt modelId="{1CD03448-9638-436E-807F-9D1179DAF9AD}" type="pres">
      <dgm:prSet presAssocID="{4520B6DD-CEE5-41DE-B5F3-260A4570C3D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0BA823-0489-48E2-BE72-0FE89BF9460D}" type="pres">
      <dgm:prSet presAssocID="{4520B6DD-CEE5-41DE-B5F3-260A4570C3DF}" presName="child2group" presStyleCnt="0"/>
      <dgm:spPr/>
    </dgm:pt>
    <dgm:pt modelId="{8066E554-686F-4CCD-848C-242EE87F8EB5}" type="pres">
      <dgm:prSet presAssocID="{4520B6DD-CEE5-41DE-B5F3-260A4570C3DF}" presName="child2" presStyleLbl="bgAcc1" presStyleIdx="1" presStyleCnt="4" custLinFactNeighborX="11440"/>
      <dgm:spPr/>
      <dgm:t>
        <a:bodyPr/>
        <a:lstStyle/>
        <a:p>
          <a:endParaRPr lang="zh-CN" altLang="en-US"/>
        </a:p>
      </dgm:t>
    </dgm:pt>
    <dgm:pt modelId="{FAEC65E6-F164-48A7-B9A0-1DF0F4F8C429}" type="pres">
      <dgm:prSet presAssocID="{4520B6DD-CEE5-41DE-B5F3-260A4570C3D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86A697-F074-4947-88E7-2EE1A2AB89A7}" type="pres">
      <dgm:prSet presAssocID="{4520B6DD-CEE5-41DE-B5F3-260A4570C3DF}" presName="child3group" presStyleCnt="0"/>
      <dgm:spPr/>
    </dgm:pt>
    <dgm:pt modelId="{2B671D6C-44CE-49BE-B9CC-081EAA35059E}" type="pres">
      <dgm:prSet presAssocID="{4520B6DD-CEE5-41DE-B5F3-260A4570C3DF}" presName="child3" presStyleLbl="bgAcc1" presStyleIdx="2" presStyleCnt="4" custScaleX="105400" custLinFactNeighborX="8998" custLinFactNeighborY="799"/>
      <dgm:spPr/>
      <dgm:t>
        <a:bodyPr/>
        <a:lstStyle/>
        <a:p>
          <a:endParaRPr lang="zh-CN" altLang="en-US"/>
        </a:p>
      </dgm:t>
    </dgm:pt>
    <dgm:pt modelId="{E016B8C7-592F-49C5-8A07-8EBA8DCABED8}" type="pres">
      <dgm:prSet presAssocID="{4520B6DD-CEE5-41DE-B5F3-260A4570C3D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433EA0-6205-4230-AF00-12CF0226E8B3}" type="pres">
      <dgm:prSet presAssocID="{4520B6DD-CEE5-41DE-B5F3-260A4570C3DF}" presName="child4group" presStyleCnt="0"/>
      <dgm:spPr/>
    </dgm:pt>
    <dgm:pt modelId="{8DE868AF-495D-4734-9EE5-737CFEB993D3}" type="pres">
      <dgm:prSet presAssocID="{4520B6DD-CEE5-41DE-B5F3-260A4570C3DF}" presName="child4" presStyleLbl="bgAcc1" presStyleIdx="3" presStyleCnt="4" custLinFactNeighborX="-10344" custLinFactNeighborY="-1110"/>
      <dgm:spPr/>
      <dgm:t>
        <a:bodyPr/>
        <a:lstStyle/>
        <a:p>
          <a:endParaRPr lang="zh-CN" altLang="en-US"/>
        </a:p>
      </dgm:t>
    </dgm:pt>
    <dgm:pt modelId="{AC4C850F-F0DC-43C4-9AB8-EDE94A241991}" type="pres">
      <dgm:prSet presAssocID="{4520B6DD-CEE5-41DE-B5F3-260A4570C3D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42CCA3-A3F7-482C-B396-AD2DAC2A1AC5}" type="pres">
      <dgm:prSet presAssocID="{4520B6DD-CEE5-41DE-B5F3-260A4570C3DF}" presName="childPlaceholder" presStyleCnt="0"/>
      <dgm:spPr/>
    </dgm:pt>
    <dgm:pt modelId="{391AEF0A-5416-43C8-88FB-3278EBA5432C}" type="pres">
      <dgm:prSet presAssocID="{4520B6DD-CEE5-41DE-B5F3-260A4570C3DF}" presName="circle" presStyleCnt="0"/>
      <dgm:spPr/>
    </dgm:pt>
    <dgm:pt modelId="{A75C3902-7655-48F8-A539-F94F0A4548D3}" type="pres">
      <dgm:prSet presAssocID="{4520B6DD-CEE5-41DE-B5F3-260A4570C3DF}" presName="quadrant1" presStyleLbl="node1" presStyleIdx="0" presStyleCnt="4" custLinFactNeighborX="-769" custLinFactNeighborY="-14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4FA8CF-00DE-4E03-950E-A1CD5A096876}" type="pres">
      <dgm:prSet presAssocID="{4520B6DD-CEE5-41DE-B5F3-260A4570C3DF}" presName="quadrant2" presStyleLbl="node1" presStyleIdx="1" presStyleCnt="4" custLinFactNeighborX="589" custLinFactNeighborY="-14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B0D547-3B6A-4718-A224-96F8D1CA679C}" type="pres">
      <dgm:prSet presAssocID="{4520B6DD-CEE5-41DE-B5F3-260A4570C3D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D2EEE9-EEDC-4B69-8018-3017305B6A8D}" type="pres">
      <dgm:prSet presAssocID="{4520B6DD-CEE5-41DE-B5F3-260A4570C3D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87EB32-9B8A-4577-BE4F-7822F775F4D9}" type="pres">
      <dgm:prSet presAssocID="{4520B6DD-CEE5-41DE-B5F3-260A4570C3DF}" presName="quadrantPlaceholder" presStyleCnt="0"/>
      <dgm:spPr/>
    </dgm:pt>
    <dgm:pt modelId="{62CE0BBF-9492-4AF7-ABAA-52AFA0B58187}" type="pres">
      <dgm:prSet presAssocID="{4520B6DD-CEE5-41DE-B5F3-260A4570C3DF}" presName="center1" presStyleLbl="fgShp" presStyleIdx="0" presStyleCnt="2"/>
      <dgm:spPr/>
    </dgm:pt>
    <dgm:pt modelId="{6A500945-2753-4816-8F53-977DA2D6FC70}" type="pres">
      <dgm:prSet presAssocID="{4520B6DD-CEE5-41DE-B5F3-260A4570C3DF}" presName="center2" presStyleLbl="fgShp" presStyleIdx="1" presStyleCnt="2"/>
      <dgm:spPr/>
    </dgm:pt>
  </dgm:ptLst>
  <dgm:cxnLst>
    <dgm:cxn modelId="{2095A761-6855-4B8A-9879-FEC13635D87B}" type="presOf" srcId="{3013B1C3-4FEF-4528-9B70-5480B5BD5FF0}" destId="{AC4C850F-F0DC-43C4-9AB8-EDE94A241991}" srcOrd="1" destOrd="0" presId="urn:microsoft.com/office/officeart/2005/8/layout/cycle4#1"/>
    <dgm:cxn modelId="{BE6B282F-8E4F-49E3-9ED7-27D84856A888}" type="presOf" srcId="{ECCF9709-8AB9-4588-9F0B-26B4A50A945F}" destId="{07B0D547-3B6A-4718-A224-96F8D1CA679C}" srcOrd="0" destOrd="0" presId="urn:microsoft.com/office/officeart/2005/8/layout/cycle4#1"/>
    <dgm:cxn modelId="{9A69F509-0824-4606-8E5A-46F775326B6D}" type="presOf" srcId="{4D0C9935-4D48-410C-ACC6-5BB580C585DC}" destId="{A75C3902-7655-48F8-A539-F94F0A4548D3}" srcOrd="0" destOrd="0" presId="urn:microsoft.com/office/officeart/2005/8/layout/cycle4#1"/>
    <dgm:cxn modelId="{9277BDC7-12D1-42BA-9F2B-6C24F6310C77}" srcId="{C8A9775B-E3B2-4C2A-A084-71F80B0E2675}" destId="{3013B1C3-4FEF-4528-9B70-5480B5BD5FF0}" srcOrd="0" destOrd="0" parTransId="{11216808-AE9F-449A-A8D4-41397881C157}" sibTransId="{F4A8CDB6-55B9-4E30-8001-8DA6F190AB59}"/>
    <dgm:cxn modelId="{70ED0228-18FF-4D8C-A657-2B8840B3BAFB}" type="presOf" srcId="{7430FCD4-CB90-4899-8F19-3D7A7A834E89}" destId="{854FA8CF-00DE-4E03-950E-A1CD5A096876}" srcOrd="0" destOrd="0" presId="urn:microsoft.com/office/officeart/2005/8/layout/cycle4#1"/>
    <dgm:cxn modelId="{8F549412-27CF-4DE7-AB5C-EABC817C25CC}" type="presOf" srcId="{DD143098-4670-48F1-A804-EF636A82BD0D}" destId="{2B671D6C-44CE-49BE-B9CC-081EAA35059E}" srcOrd="0" destOrd="0" presId="urn:microsoft.com/office/officeart/2005/8/layout/cycle4#1"/>
    <dgm:cxn modelId="{DDB19CD8-B5EF-4642-94A8-AB3D4C8BF517}" type="presOf" srcId="{C8A9775B-E3B2-4C2A-A084-71F80B0E2675}" destId="{18D2EEE9-EEDC-4B69-8018-3017305B6A8D}" srcOrd="0" destOrd="0" presId="urn:microsoft.com/office/officeart/2005/8/layout/cycle4#1"/>
    <dgm:cxn modelId="{5233D3DF-2305-4B13-80FC-0E984409B4C2}" srcId="{4520B6DD-CEE5-41DE-B5F3-260A4570C3DF}" destId="{C8A9775B-E3B2-4C2A-A084-71F80B0E2675}" srcOrd="3" destOrd="0" parTransId="{A69A5C1B-EE4A-4913-A3C7-505413A23679}" sibTransId="{8BCC3E5F-ED32-4471-AD68-6BF9F42C4989}"/>
    <dgm:cxn modelId="{BB28BCF4-CC6F-42B7-A86F-9166FCCBBC5C}" srcId="{7430FCD4-CB90-4899-8F19-3D7A7A834E89}" destId="{D2A81188-85DF-4C45-8B09-20956516B350}" srcOrd="0" destOrd="0" parTransId="{41D72AA9-5879-47CD-A30B-06A3EC544EB3}" sibTransId="{9584F976-C540-4A4B-97BB-369E67238192}"/>
    <dgm:cxn modelId="{FF04462A-D9AE-44CA-97D4-1CC4C163C299}" srcId="{ECCF9709-8AB9-4588-9F0B-26B4A50A945F}" destId="{DD143098-4670-48F1-A804-EF636A82BD0D}" srcOrd="0" destOrd="0" parTransId="{990AC264-9AD2-4DF6-9FD9-F64FA2B4B3EF}" sibTransId="{BE081E8C-3ADA-470E-8D26-A5688E8763BD}"/>
    <dgm:cxn modelId="{939DFC6C-BE94-4FE4-BB41-36E430698597}" type="presOf" srcId="{741B750A-9032-4A36-9071-834A4FA1BAC9}" destId="{6827118D-19A2-453F-A9B9-46B162CE960F}" srcOrd="0" destOrd="0" presId="urn:microsoft.com/office/officeart/2005/8/layout/cycle4#1"/>
    <dgm:cxn modelId="{E7250CFA-17B9-4DD7-9528-EF8063562451}" type="presOf" srcId="{3013B1C3-4FEF-4528-9B70-5480B5BD5FF0}" destId="{8DE868AF-495D-4734-9EE5-737CFEB993D3}" srcOrd="0" destOrd="0" presId="urn:microsoft.com/office/officeart/2005/8/layout/cycle4#1"/>
    <dgm:cxn modelId="{1F5DAF9E-4B2D-49C7-8770-997766B1E643}" type="presOf" srcId="{4520B6DD-CEE5-41DE-B5F3-260A4570C3DF}" destId="{BC6859A5-79F3-4285-90D3-A662F4837CC3}" srcOrd="0" destOrd="0" presId="urn:microsoft.com/office/officeart/2005/8/layout/cycle4#1"/>
    <dgm:cxn modelId="{7080E618-15DB-4CE4-B6FD-B6A24ABE18F8}" srcId="{4520B6DD-CEE5-41DE-B5F3-260A4570C3DF}" destId="{4D0C9935-4D48-410C-ACC6-5BB580C585DC}" srcOrd="0" destOrd="0" parTransId="{24B248BB-8B0E-4F1B-8F02-9E3D3CAD42A5}" sibTransId="{BDC52374-8399-406A-A436-92E24EE07186}"/>
    <dgm:cxn modelId="{DF03B88B-9A13-40A2-B689-F30415C06066}" srcId="{4D0C9935-4D48-410C-ACC6-5BB580C585DC}" destId="{741B750A-9032-4A36-9071-834A4FA1BAC9}" srcOrd="0" destOrd="0" parTransId="{724AF073-C1C7-49D6-9AA6-CC9A030E201F}" sibTransId="{A4E6AB34-046F-4329-BA24-9EBB9DAB87A2}"/>
    <dgm:cxn modelId="{9C747F7C-F437-4B1F-A557-8C707138B4DF}" srcId="{4520B6DD-CEE5-41DE-B5F3-260A4570C3DF}" destId="{ECCF9709-8AB9-4588-9F0B-26B4A50A945F}" srcOrd="2" destOrd="0" parTransId="{CF3CB06F-0D5B-465D-BDD5-6CC1F9B4663C}" sibTransId="{C903FE1B-AC7A-4650-9D6B-C7763299E6BF}"/>
    <dgm:cxn modelId="{5E3F8CB2-C165-4A99-9ECC-26EB56D33C98}" type="presOf" srcId="{DD143098-4670-48F1-A804-EF636A82BD0D}" destId="{E016B8C7-592F-49C5-8A07-8EBA8DCABED8}" srcOrd="1" destOrd="0" presId="urn:microsoft.com/office/officeart/2005/8/layout/cycle4#1"/>
    <dgm:cxn modelId="{6C7089D3-04C2-45F6-8B0D-EBC82062B8DD}" srcId="{4520B6DD-CEE5-41DE-B5F3-260A4570C3DF}" destId="{7430FCD4-CB90-4899-8F19-3D7A7A834E89}" srcOrd="1" destOrd="0" parTransId="{8D71ED24-872E-4B13-A27C-102040103726}" sibTransId="{0417ABB5-2A73-412C-A4F3-FA9FD6062290}"/>
    <dgm:cxn modelId="{3C800F6C-91E0-423D-BBA9-A25E1C27EB74}" type="presOf" srcId="{D2A81188-85DF-4C45-8B09-20956516B350}" destId="{8066E554-686F-4CCD-848C-242EE87F8EB5}" srcOrd="0" destOrd="0" presId="urn:microsoft.com/office/officeart/2005/8/layout/cycle4#1"/>
    <dgm:cxn modelId="{3A1337BA-1B41-404D-AE8D-1FFA47FD0FB9}" type="presOf" srcId="{741B750A-9032-4A36-9071-834A4FA1BAC9}" destId="{1CD03448-9638-436E-807F-9D1179DAF9AD}" srcOrd="1" destOrd="0" presId="urn:microsoft.com/office/officeart/2005/8/layout/cycle4#1"/>
    <dgm:cxn modelId="{E2DF49F9-E5A8-49AA-9F2E-165AF6492C4F}" type="presOf" srcId="{D2A81188-85DF-4C45-8B09-20956516B350}" destId="{FAEC65E6-F164-48A7-B9A0-1DF0F4F8C429}" srcOrd="1" destOrd="0" presId="urn:microsoft.com/office/officeart/2005/8/layout/cycle4#1"/>
    <dgm:cxn modelId="{2A7F71BB-1986-4173-AE68-F51BA93D9001}" type="presParOf" srcId="{BC6859A5-79F3-4285-90D3-A662F4837CC3}" destId="{69A4484B-CACD-4ECB-857D-223D203D248C}" srcOrd="0" destOrd="0" presId="urn:microsoft.com/office/officeart/2005/8/layout/cycle4#1"/>
    <dgm:cxn modelId="{E619CF88-6FF4-4422-AAE1-500539677C39}" type="presParOf" srcId="{69A4484B-CACD-4ECB-857D-223D203D248C}" destId="{AE5DA926-69B5-4BB9-A015-6B8BF63E8458}" srcOrd="0" destOrd="0" presId="urn:microsoft.com/office/officeart/2005/8/layout/cycle4#1"/>
    <dgm:cxn modelId="{AEC416F9-E9FE-4C09-8909-DE691BB2C12C}" type="presParOf" srcId="{AE5DA926-69B5-4BB9-A015-6B8BF63E8458}" destId="{6827118D-19A2-453F-A9B9-46B162CE960F}" srcOrd="0" destOrd="0" presId="urn:microsoft.com/office/officeart/2005/8/layout/cycle4#1"/>
    <dgm:cxn modelId="{DF5CD335-820E-4CA5-B29B-28D81CF69CB3}" type="presParOf" srcId="{AE5DA926-69B5-4BB9-A015-6B8BF63E8458}" destId="{1CD03448-9638-436E-807F-9D1179DAF9AD}" srcOrd="1" destOrd="0" presId="urn:microsoft.com/office/officeart/2005/8/layout/cycle4#1"/>
    <dgm:cxn modelId="{02F4C120-61C6-48A5-A466-030AA19B97CA}" type="presParOf" srcId="{69A4484B-CACD-4ECB-857D-223D203D248C}" destId="{980BA823-0489-48E2-BE72-0FE89BF9460D}" srcOrd="1" destOrd="0" presId="urn:microsoft.com/office/officeart/2005/8/layout/cycle4#1"/>
    <dgm:cxn modelId="{A648F101-F452-4CF7-90F8-DA96FBA0EC10}" type="presParOf" srcId="{980BA823-0489-48E2-BE72-0FE89BF9460D}" destId="{8066E554-686F-4CCD-848C-242EE87F8EB5}" srcOrd="0" destOrd="0" presId="urn:microsoft.com/office/officeart/2005/8/layout/cycle4#1"/>
    <dgm:cxn modelId="{DF40BB03-CF38-4E7C-9327-8F8EDD62F023}" type="presParOf" srcId="{980BA823-0489-48E2-BE72-0FE89BF9460D}" destId="{FAEC65E6-F164-48A7-B9A0-1DF0F4F8C429}" srcOrd="1" destOrd="0" presId="urn:microsoft.com/office/officeart/2005/8/layout/cycle4#1"/>
    <dgm:cxn modelId="{E87E18F9-8454-443B-8468-13F788AD019D}" type="presParOf" srcId="{69A4484B-CACD-4ECB-857D-223D203D248C}" destId="{A586A697-F074-4947-88E7-2EE1A2AB89A7}" srcOrd="2" destOrd="0" presId="urn:microsoft.com/office/officeart/2005/8/layout/cycle4#1"/>
    <dgm:cxn modelId="{81FD65A8-3021-440E-A79D-500ED02F9DD2}" type="presParOf" srcId="{A586A697-F074-4947-88E7-2EE1A2AB89A7}" destId="{2B671D6C-44CE-49BE-B9CC-081EAA35059E}" srcOrd="0" destOrd="0" presId="urn:microsoft.com/office/officeart/2005/8/layout/cycle4#1"/>
    <dgm:cxn modelId="{7D0FD20B-BAE5-4FAC-9040-7D8B43C5699C}" type="presParOf" srcId="{A586A697-F074-4947-88E7-2EE1A2AB89A7}" destId="{E016B8C7-592F-49C5-8A07-8EBA8DCABED8}" srcOrd="1" destOrd="0" presId="urn:microsoft.com/office/officeart/2005/8/layout/cycle4#1"/>
    <dgm:cxn modelId="{0BCC8C3E-BA3F-4C14-BC84-B8EF9803FF8F}" type="presParOf" srcId="{69A4484B-CACD-4ECB-857D-223D203D248C}" destId="{38433EA0-6205-4230-AF00-12CF0226E8B3}" srcOrd="3" destOrd="0" presId="urn:microsoft.com/office/officeart/2005/8/layout/cycle4#1"/>
    <dgm:cxn modelId="{8AA485DA-60D4-4458-A0F6-C94EFBE8CF54}" type="presParOf" srcId="{38433EA0-6205-4230-AF00-12CF0226E8B3}" destId="{8DE868AF-495D-4734-9EE5-737CFEB993D3}" srcOrd="0" destOrd="0" presId="urn:microsoft.com/office/officeart/2005/8/layout/cycle4#1"/>
    <dgm:cxn modelId="{EA1FAD18-92B0-414E-86D7-4A8575B87697}" type="presParOf" srcId="{38433EA0-6205-4230-AF00-12CF0226E8B3}" destId="{AC4C850F-F0DC-43C4-9AB8-EDE94A241991}" srcOrd="1" destOrd="0" presId="urn:microsoft.com/office/officeart/2005/8/layout/cycle4#1"/>
    <dgm:cxn modelId="{4DA54D87-2D28-4E74-A1A9-BBE13F93F79F}" type="presParOf" srcId="{69A4484B-CACD-4ECB-857D-223D203D248C}" destId="{6A42CCA3-A3F7-482C-B396-AD2DAC2A1AC5}" srcOrd="4" destOrd="0" presId="urn:microsoft.com/office/officeart/2005/8/layout/cycle4#1"/>
    <dgm:cxn modelId="{68894BD0-D1B8-4291-9CB1-2B6AC559B83E}" type="presParOf" srcId="{BC6859A5-79F3-4285-90D3-A662F4837CC3}" destId="{391AEF0A-5416-43C8-88FB-3278EBA5432C}" srcOrd="1" destOrd="0" presId="urn:microsoft.com/office/officeart/2005/8/layout/cycle4#1"/>
    <dgm:cxn modelId="{68284F0B-B40D-4EE6-9A73-94292BF4866E}" type="presParOf" srcId="{391AEF0A-5416-43C8-88FB-3278EBA5432C}" destId="{A75C3902-7655-48F8-A539-F94F0A4548D3}" srcOrd="0" destOrd="0" presId="urn:microsoft.com/office/officeart/2005/8/layout/cycle4#1"/>
    <dgm:cxn modelId="{244E034B-A9D5-4FDE-9460-247B0B0C9467}" type="presParOf" srcId="{391AEF0A-5416-43C8-88FB-3278EBA5432C}" destId="{854FA8CF-00DE-4E03-950E-A1CD5A096876}" srcOrd="1" destOrd="0" presId="urn:microsoft.com/office/officeart/2005/8/layout/cycle4#1"/>
    <dgm:cxn modelId="{F0C91357-83CF-4360-9118-76CA58704805}" type="presParOf" srcId="{391AEF0A-5416-43C8-88FB-3278EBA5432C}" destId="{07B0D547-3B6A-4718-A224-96F8D1CA679C}" srcOrd="2" destOrd="0" presId="urn:microsoft.com/office/officeart/2005/8/layout/cycle4#1"/>
    <dgm:cxn modelId="{0A882E92-0D26-4E40-86B8-FA1303F15542}" type="presParOf" srcId="{391AEF0A-5416-43C8-88FB-3278EBA5432C}" destId="{18D2EEE9-EEDC-4B69-8018-3017305B6A8D}" srcOrd="3" destOrd="0" presId="urn:microsoft.com/office/officeart/2005/8/layout/cycle4#1"/>
    <dgm:cxn modelId="{C3ED60E0-9A2E-4D5E-90C6-45C008053B69}" type="presParOf" srcId="{391AEF0A-5416-43C8-88FB-3278EBA5432C}" destId="{A787EB32-9B8A-4577-BE4F-7822F775F4D9}" srcOrd="4" destOrd="0" presId="urn:microsoft.com/office/officeart/2005/8/layout/cycle4#1"/>
    <dgm:cxn modelId="{9BA7635A-29C2-4E15-990E-D8C7FCCDBEB5}" type="presParOf" srcId="{BC6859A5-79F3-4285-90D3-A662F4837CC3}" destId="{62CE0BBF-9492-4AF7-ABAA-52AFA0B58187}" srcOrd="2" destOrd="0" presId="urn:microsoft.com/office/officeart/2005/8/layout/cycle4#1"/>
    <dgm:cxn modelId="{39C19464-4F63-4C9B-9CFC-0EBF6AC5B215}" type="presParOf" srcId="{BC6859A5-79F3-4285-90D3-A662F4837CC3}" destId="{6A500945-2753-4816-8F53-977DA2D6FC70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F6A87C-00BF-4DD3-9EB7-B38956376D17}" type="doc">
      <dgm:prSet loTypeId="urn:microsoft.com/office/officeart/2005/8/layout/pyramid4" loCatId="relationship" qsTypeId="urn:microsoft.com/office/officeart/2005/8/quickstyle/simple1#17" qsCatId="simple" csTypeId="urn:microsoft.com/office/officeart/2005/8/colors/accent1_2#13" csCatId="accent1" phldr="1"/>
      <dgm:spPr/>
      <dgm:t>
        <a:bodyPr/>
        <a:lstStyle/>
        <a:p>
          <a:endParaRPr lang="zh-CN" altLang="en-US"/>
        </a:p>
      </dgm:t>
    </dgm:pt>
    <dgm:pt modelId="{83C0FCA6-828B-4FB4-B8FC-FABC641166BA}">
      <dgm:prSet phldrT="[文本]" custT="1"/>
      <dgm:spPr/>
      <dgm:t>
        <a:bodyPr/>
        <a:lstStyle/>
        <a:p>
          <a:r>
            <a:rPr lang="zh-CN" altLang="en-US" sz="2000" b="1" dirty="0"/>
            <a:t>护患关系</a:t>
          </a:r>
        </a:p>
      </dgm:t>
    </dgm:pt>
    <dgm:pt modelId="{396DC6E4-002F-481E-93E1-4FFB9C37B318}" type="parTrans" cxnId="{72E4C1E5-E325-4F52-845E-3D72E265F0BF}">
      <dgm:prSet/>
      <dgm:spPr/>
      <dgm:t>
        <a:bodyPr/>
        <a:lstStyle/>
        <a:p>
          <a:endParaRPr lang="zh-CN" altLang="en-US"/>
        </a:p>
      </dgm:t>
    </dgm:pt>
    <dgm:pt modelId="{3F81F377-73F4-4EA3-8CBA-4993CB44CBA3}" type="sibTrans" cxnId="{72E4C1E5-E325-4F52-845E-3D72E265F0BF}">
      <dgm:prSet/>
      <dgm:spPr/>
      <dgm:t>
        <a:bodyPr/>
        <a:lstStyle/>
        <a:p>
          <a:endParaRPr lang="zh-CN" altLang="en-US"/>
        </a:p>
      </dgm:t>
    </dgm:pt>
    <dgm:pt modelId="{DBA0F899-A10F-4357-ABD0-6CB32A9D6590}">
      <dgm:prSet phldrT="[文本]" custT="1"/>
      <dgm:spPr/>
      <dgm:t>
        <a:bodyPr/>
        <a:lstStyle/>
        <a:p>
          <a:r>
            <a:rPr lang="zh-CN" altLang="en-US" sz="2000" b="1" dirty="0"/>
            <a:t>病友关系</a:t>
          </a:r>
        </a:p>
      </dgm:t>
    </dgm:pt>
    <dgm:pt modelId="{86B10F60-68CB-4A2C-B055-5832CA90ABA6}" type="parTrans" cxnId="{D9EFA54A-8D6D-4C4D-B990-8B52345317BB}">
      <dgm:prSet/>
      <dgm:spPr/>
      <dgm:t>
        <a:bodyPr/>
        <a:lstStyle/>
        <a:p>
          <a:endParaRPr lang="zh-CN" altLang="en-US"/>
        </a:p>
      </dgm:t>
    </dgm:pt>
    <dgm:pt modelId="{9B536C94-5429-44CA-84F3-C657DBBE7C04}" type="sibTrans" cxnId="{D9EFA54A-8D6D-4C4D-B990-8B52345317BB}">
      <dgm:prSet/>
      <dgm:spPr/>
      <dgm:t>
        <a:bodyPr/>
        <a:lstStyle/>
        <a:p>
          <a:endParaRPr lang="zh-CN" altLang="en-US"/>
        </a:p>
      </dgm:t>
    </dgm:pt>
    <dgm:pt modelId="{F276A9EC-0442-4160-9334-D820AC613088}">
      <dgm:prSet phldrT="[文本]" custT="1"/>
      <dgm:spPr/>
      <dgm:t>
        <a:bodyPr/>
        <a:lstStyle/>
        <a:p>
          <a:r>
            <a:rPr lang="zh-CN" altLang="en-US" sz="2000" b="1" dirty="0"/>
            <a:t>人际关系</a:t>
          </a:r>
        </a:p>
      </dgm:t>
    </dgm:pt>
    <dgm:pt modelId="{8EE86814-0B11-47F8-86DF-140DDBD509B0}" type="parTrans" cxnId="{42DDB78B-C5C7-497A-94F2-0EEDC3578C6F}">
      <dgm:prSet/>
      <dgm:spPr/>
      <dgm:t>
        <a:bodyPr/>
        <a:lstStyle/>
        <a:p>
          <a:endParaRPr lang="zh-CN" altLang="en-US"/>
        </a:p>
      </dgm:t>
    </dgm:pt>
    <dgm:pt modelId="{9AAC047C-B23A-4349-B7E4-1FE0E93CE022}" type="sibTrans" cxnId="{42DDB78B-C5C7-497A-94F2-0EEDC3578C6F}">
      <dgm:prSet/>
      <dgm:spPr/>
      <dgm:t>
        <a:bodyPr/>
        <a:lstStyle/>
        <a:p>
          <a:endParaRPr lang="zh-CN" altLang="en-US"/>
        </a:p>
      </dgm:t>
    </dgm:pt>
    <dgm:pt modelId="{4BF577A6-25CB-4EB1-8766-3C90BE657520}">
      <dgm:prSet phldrT="[文本]" custT="1"/>
      <dgm:spPr/>
      <dgm:t>
        <a:bodyPr/>
        <a:lstStyle/>
        <a:p>
          <a:r>
            <a:rPr lang="zh-CN" altLang="en-US" sz="2000" b="1" dirty="0"/>
            <a:t>病人与家属的关系</a:t>
          </a:r>
        </a:p>
      </dgm:t>
    </dgm:pt>
    <dgm:pt modelId="{3C5407F8-94BE-4ACD-95C9-3BA2E5C786BF}" type="parTrans" cxnId="{774037BE-C069-4289-8300-DC052FCFF20D}">
      <dgm:prSet/>
      <dgm:spPr/>
      <dgm:t>
        <a:bodyPr/>
        <a:lstStyle/>
        <a:p>
          <a:endParaRPr lang="zh-CN" altLang="en-US"/>
        </a:p>
      </dgm:t>
    </dgm:pt>
    <dgm:pt modelId="{AD1710CC-0F90-4C5E-AF43-EF17D5546DFD}" type="sibTrans" cxnId="{774037BE-C069-4289-8300-DC052FCFF20D}">
      <dgm:prSet/>
      <dgm:spPr/>
      <dgm:t>
        <a:bodyPr/>
        <a:lstStyle/>
        <a:p>
          <a:endParaRPr lang="zh-CN" altLang="en-US"/>
        </a:p>
      </dgm:t>
    </dgm:pt>
    <dgm:pt modelId="{F28BA139-C33F-4723-85EB-64B0BC13B021}" type="pres">
      <dgm:prSet presAssocID="{CDF6A87C-00BF-4DD3-9EB7-B38956376D1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00FBBF0-F37E-467A-9687-37FA3381124B}" type="pres">
      <dgm:prSet presAssocID="{CDF6A87C-00BF-4DD3-9EB7-B38956376D17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9C9C6D-BA9B-4A22-BED4-74BCF8EFB856}" type="pres">
      <dgm:prSet presAssocID="{CDF6A87C-00BF-4DD3-9EB7-B38956376D17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12748CE-E35D-42EB-B4CF-35C2B4644747}" type="pres">
      <dgm:prSet presAssocID="{CDF6A87C-00BF-4DD3-9EB7-B38956376D17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3A469F-88E1-4E3B-94FE-013B46953135}" type="pres">
      <dgm:prSet presAssocID="{CDF6A87C-00BF-4DD3-9EB7-B38956376D17}" presName="triangle4" presStyleLbl="node1" presStyleIdx="3" presStyleCnt="4" custScaleX="1116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9EFA54A-8D6D-4C4D-B990-8B52345317BB}" srcId="{CDF6A87C-00BF-4DD3-9EB7-B38956376D17}" destId="{DBA0F899-A10F-4357-ABD0-6CB32A9D6590}" srcOrd="1" destOrd="0" parTransId="{86B10F60-68CB-4A2C-B055-5832CA90ABA6}" sibTransId="{9B536C94-5429-44CA-84F3-C657DBBE7C04}"/>
    <dgm:cxn modelId="{079FEDE0-2700-4485-8395-6A121098C738}" type="presOf" srcId="{83C0FCA6-828B-4FB4-B8FC-FABC641166BA}" destId="{F00FBBF0-F37E-467A-9687-37FA3381124B}" srcOrd="0" destOrd="0" presId="urn:microsoft.com/office/officeart/2005/8/layout/pyramid4"/>
    <dgm:cxn modelId="{774037BE-C069-4289-8300-DC052FCFF20D}" srcId="{CDF6A87C-00BF-4DD3-9EB7-B38956376D17}" destId="{4BF577A6-25CB-4EB1-8766-3C90BE657520}" srcOrd="3" destOrd="0" parTransId="{3C5407F8-94BE-4ACD-95C9-3BA2E5C786BF}" sibTransId="{AD1710CC-0F90-4C5E-AF43-EF17D5546DFD}"/>
    <dgm:cxn modelId="{72E4C1E5-E325-4F52-845E-3D72E265F0BF}" srcId="{CDF6A87C-00BF-4DD3-9EB7-B38956376D17}" destId="{83C0FCA6-828B-4FB4-B8FC-FABC641166BA}" srcOrd="0" destOrd="0" parTransId="{396DC6E4-002F-481E-93E1-4FFB9C37B318}" sibTransId="{3F81F377-73F4-4EA3-8CBA-4993CB44CBA3}"/>
    <dgm:cxn modelId="{07D56F1C-342C-4BFF-8554-E14A61782B82}" type="presOf" srcId="{CDF6A87C-00BF-4DD3-9EB7-B38956376D17}" destId="{F28BA139-C33F-4723-85EB-64B0BC13B021}" srcOrd="0" destOrd="0" presId="urn:microsoft.com/office/officeart/2005/8/layout/pyramid4"/>
    <dgm:cxn modelId="{D3D313DE-B3F7-4A9C-94DB-6928BC562D52}" type="presOf" srcId="{4BF577A6-25CB-4EB1-8766-3C90BE657520}" destId="{333A469F-88E1-4E3B-94FE-013B46953135}" srcOrd="0" destOrd="0" presId="urn:microsoft.com/office/officeart/2005/8/layout/pyramid4"/>
    <dgm:cxn modelId="{7AA260AB-F9E6-4C07-8FE6-6F48E67A3C65}" type="presOf" srcId="{DBA0F899-A10F-4357-ABD0-6CB32A9D6590}" destId="{E39C9C6D-BA9B-4A22-BED4-74BCF8EFB856}" srcOrd="0" destOrd="0" presId="urn:microsoft.com/office/officeart/2005/8/layout/pyramid4"/>
    <dgm:cxn modelId="{D5CAEE95-F1B4-4E36-9EAD-DEC66B353D47}" type="presOf" srcId="{F276A9EC-0442-4160-9334-D820AC613088}" destId="{D12748CE-E35D-42EB-B4CF-35C2B4644747}" srcOrd="0" destOrd="0" presId="urn:microsoft.com/office/officeart/2005/8/layout/pyramid4"/>
    <dgm:cxn modelId="{42DDB78B-C5C7-497A-94F2-0EEDC3578C6F}" srcId="{CDF6A87C-00BF-4DD3-9EB7-B38956376D17}" destId="{F276A9EC-0442-4160-9334-D820AC613088}" srcOrd="2" destOrd="0" parTransId="{8EE86814-0B11-47F8-86DF-140DDBD509B0}" sibTransId="{9AAC047C-B23A-4349-B7E4-1FE0E93CE022}"/>
    <dgm:cxn modelId="{11012763-5617-4E56-85CC-BCB9EFD79DA4}" type="presParOf" srcId="{F28BA139-C33F-4723-85EB-64B0BC13B021}" destId="{F00FBBF0-F37E-467A-9687-37FA3381124B}" srcOrd="0" destOrd="0" presId="urn:microsoft.com/office/officeart/2005/8/layout/pyramid4"/>
    <dgm:cxn modelId="{95147633-6EE8-4765-A333-CF83A110BF7C}" type="presParOf" srcId="{F28BA139-C33F-4723-85EB-64B0BC13B021}" destId="{E39C9C6D-BA9B-4A22-BED4-74BCF8EFB856}" srcOrd="1" destOrd="0" presId="urn:microsoft.com/office/officeart/2005/8/layout/pyramid4"/>
    <dgm:cxn modelId="{06B82A0A-8463-4437-9258-E88E62B2A689}" type="presParOf" srcId="{F28BA139-C33F-4723-85EB-64B0BC13B021}" destId="{D12748CE-E35D-42EB-B4CF-35C2B4644747}" srcOrd="2" destOrd="0" presId="urn:microsoft.com/office/officeart/2005/8/layout/pyramid4"/>
    <dgm:cxn modelId="{D8EE90E7-CF39-4C2D-871A-31CE199C9308}" type="presParOf" srcId="{F28BA139-C33F-4723-85EB-64B0BC13B021}" destId="{333A469F-88E1-4E3B-94FE-013B46953135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0DC8E2-71CB-4183-ADA5-ED9F868B063E}" type="doc">
      <dgm:prSet loTypeId="urn:microsoft.com/office/officeart/2005/8/layout/process2" loCatId="process" qsTypeId="urn:microsoft.com/office/officeart/2005/8/quickstyle/simple1#18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98C5CBB2-799C-49C1-8B77-6585E5B5F0D7}">
      <dgm:prSet custT="1"/>
      <dgm:spPr/>
      <dgm:t>
        <a:bodyPr/>
        <a:lstStyle/>
        <a:p>
          <a:r>
            <a:rPr lang="zh-CN" altLang="en-US" sz="2400" b="1" dirty="0"/>
            <a:t>一</a:t>
          </a:r>
          <a:r>
            <a:rPr lang="zh-CN" sz="2400" b="1" dirty="0"/>
            <a:t>、</a:t>
          </a:r>
          <a:r>
            <a:rPr lang="zh-CN" altLang="en-US" sz="2400" b="1" dirty="0"/>
            <a:t>常用的力学原理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8A68C47A-2427-47BB-BE9C-63BD7E70286F}" type="parTrans" cxnId="{82853E7F-84F4-4CEF-A237-980C321E664C}">
      <dgm:prSet/>
      <dgm:spPr/>
      <dgm:t>
        <a:bodyPr/>
        <a:lstStyle/>
        <a:p>
          <a:endParaRPr lang="en-US"/>
        </a:p>
      </dgm:t>
    </dgm:pt>
    <dgm:pt modelId="{6A425826-4A27-4F64-8589-6CEEC34ED0B3}" type="sibTrans" cxnId="{82853E7F-84F4-4CEF-A237-980C321E664C}">
      <dgm:prSet/>
      <dgm:spPr/>
      <dgm:t>
        <a:bodyPr/>
        <a:lstStyle/>
        <a:p>
          <a:endParaRPr lang="en-US"/>
        </a:p>
      </dgm:t>
    </dgm:pt>
    <dgm:pt modelId="{8DD92F4F-C8ED-4F1F-AA48-1A701BC1CFCA}">
      <dgm:prSet custT="1"/>
      <dgm:spPr/>
      <dgm:t>
        <a:bodyPr/>
        <a:lstStyle/>
        <a:p>
          <a:r>
            <a:rPr lang="zh-CN" altLang="en-US" sz="2400" b="1" dirty="0"/>
            <a:t>二、人体力学的运用原则</a:t>
          </a:r>
          <a:endParaRPr lang="en-US" sz="2400" b="1" dirty="0"/>
        </a:p>
      </dgm:t>
    </dgm:pt>
    <dgm:pt modelId="{BF09BB3F-2BA4-41B7-90E3-EA36420F1257}" type="parTrans" cxnId="{C50B351E-2738-4692-82FD-8AE57311B2B7}">
      <dgm:prSet/>
      <dgm:spPr/>
      <dgm:t>
        <a:bodyPr/>
        <a:lstStyle/>
        <a:p>
          <a:endParaRPr lang="en-US"/>
        </a:p>
      </dgm:t>
    </dgm:pt>
    <dgm:pt modelId="{9C576750-EFE6-4044-BDE8-18EFE53878F3}" type="sibTrans" cxnId="{C50B351E-2738-4692-82FD-8AE57311B2B7}">
      <dgm:prSet/>
      <dgm:spPr/>
      <dgm:t>
        <a:bodyPr/>
        <a:lstStyle/>
        <a:p>
          <a:endParaRPr lang="en-US"/>
        </a:p>
      </dgm:t>
    </dgm:pt>
    <dgm:pt modelId="{9D58D5A4-F3A4-4E87-8DB0-FFE38D9C570F}" type="pres">
      <dgm:prSet presAssocID="{140DC8E2-71CB-4183-ADA5-ED9F868B063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F99CF9-E50A-4947-98F7-B19D596D7D99}" type="pres">
      <dgm:prSet presAssocID="{98C5CBB2-799C-49C1-8B77-6585E5B5F0D7}" presName="node" presStyleLbl="node1" presStyleIdx="0" presStyleCnt="2" custScaleX="1612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5B5006-431D-4E9C-9AA6-CDD758851220}" type="pres">
      <dgm:prSet presAssocID="{6A425826-4A27-4F64-8589-6CEEC34ED0B3}" presName="sibTrans" presStyleLbl="sibTrans2D1" presStyleIdx="0" presStyleCnt="1"/>
      <dgm:spPr/>
      <dgm:t>
        <a:bodyPr/>
        <a:lstStyle/>
        <a:p>
          <a:endParaRPr lang="zh-CN" altLang="en-US"/>
        </a:p>
      </dgm:t>
    </dgm:pt>
    <dgm:pt modelId="{45001FB7-DFD3-42AC-94EC-077FAACDC293}" type="pres">
      <dgm:prSet presAssocID="{6A425826-4A27-4F64-8589-6CEEC34ED0B3}" presName="connectorText" presStyleLbl="sibTrans2D1" presStyleIdx="0" presStyleCnt="1"/>
      <dgm:spPr/>
      <dgm:t>
        <a:bodyPr/>
        <a:lstStyle/>
        <a:p>
          <a:endParaRPr lang="zh-CN" altLang="en-US"/>
        </a:p>
      </dgm:t>
    </dgm:pt>
    <dgm:pt modelId="{913BEA54-C7B0-4AD1-87BE-89E1C80892D9}" type="pres">
      <dgm:prSet presAssocID="{8DD92F4F-C8ED-4F1F-AA48-1A701BC1CFCA}" presName="node" presStyleLbl="node1" presStyleIdx="1" presStyleCnt="2" custScaleX="1673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625B2DC-F30B-41D5-8CBE-D28F2F159C2E}" type="presOf" srcId="{6A425826-4A27-4F64-8589-6CEEC34ED0B3}" destId="{45001FB7-DFD3-42AC-94EC-077FAACDC293}" srcOrd="1" destOrd="0" presId="urn:microsoft.com/office/officeart/2005/8/layout/process2"/>
    <dgm:cxn modelId="{82853E7F-84F4-4CEF-A237-980C321E664C}" srcId="{140DC8E2-71CB-4183-ADA5-ED9F868B063E}" destId="{98C5CBB2-799C-49C1-8B77-6585E5B5F0D7}" srcOrd="0" destOrd="0" parTransId="{8A68C47A-2427-47BB-BE9C-63BD7E70286F}" sibTransId="{6A425826-4A27-4F64-8589-6CEEC34ED0B3}"/>
    <dgm:cxn modelId="{BD6BC00E-D8D9-4A2F-97C0-AADFB832D291}" type="presOf" srcId="{140DC8E2-71CB-4183-ADA5-ED9F868B063E}" destId="{9D58D5A4-F3A4-4E87-8DB0-FFE38D9C570F}" srcOrd="0" destOrd="0" presId="urn:microsoft.com/office/officeart/2005/8/layout/process2"/>
    <dgm:cxn modelId="{69EC6B5B-3B08-4075-A680-505F943F65F0}" type="presOf" srcId="{8DD92F4F-C8ED-4F1F-AA48-1A701BC1CFCA}" destId="{913BEA54-C7B0-4AD1-87BE-89E1C80892D9}" srcOrd="0" destOrd="0" presId="urn:microsoft.com/office/officeart/2005/8/layout/process2"/>
    <dgm:cxn modelId="{13851C12-EE15-4B3B-ACFF-05E73BF44947}" type="presOf" srcId="{6A425826-4A27-4F64-8589-6CEEC34ED0B3}" destId="{125B5006-431D-4E9C-9AA6-CDD758851220}" srcOrd="0" destOrd="0" presId="urn:microsoft.com/office/officeart/2005/8/layout/process2"/>
    <dgm:cxn modelId="{C50B351E-2738-4692-82FD-8AE57311B2B7}" srcId="{140DC8E2-71CB-4183-ADA5-ED9F868B063E}" destId="{8DD92F4F-C8ED-4F1F-AA48-1A701BC1CFCA}" srcOrd="1" destOrd="0" parTransId="{BF09BB3F-2BA4-41B7-90E3-EA36420F1257}" sibTransId="{9C576750-EFE6-4044-BDE8-18EFE53878F3}"/>
    <dgm:cxn modelId="{E55CC19F-AF28-46E1-83B5-B26B75B25A7E}" type="presOf" srcId="{98C5CBB2-799C-49C1-8B77-6585E5B5F0D7}" destId="{77F99CF9-E50A-4947-98F7-B19D596D7D99}" srcOrd="0" destOrd="0" presId="urn:microsoft.com/office/officeart/2005/8/layout/process2"/>
    <dgm:cxn modelId="{27B9C483-1F8D-4EA2-8723-770CA50F5C0D}" type="presParOf" srcId="{9D58D5A4-F3A4-4E87-8DB0-FFE38D9C570F}" destId="{77F99CF9-E50A-4947-98F7-B19D596D7D99}" srcOrd="0" destOrd="0" presId="urn:microsoft.com/office/officeart/2005/8/layout/process2"/>
    <dgm:cxn modelId="{CF6AB8EA-6AFE-40BA-A1F2-A476AA5F82F0}" type="presParOf" srcId="{9D58D5A4-F3A4-4E87-8DB0-FFE38D9C570F}" destId="{125B5006-431D-4E9C-9AA6-CDD758851220}" srcOrd="1" destOrd="0" presId="urn:microsoft.com/office/officeart/2005/8/layout/process2"/>
    <dgm:cxn modelId="{9AE41B13-FB79-455E-AD30-A660CE424495}" type="presParOf" srcId="{125B5006-431D-4E9C-9AA6-CDD758851220}" destId="{45001FB7-DFD3-42AC-94EC-077FAACDC293}" srcOrd="0" destOrd="0" presId="urn:microsoft.com/office/officeart/2005/8/layout/process2"/>
    <dgm:cxn modelId="{61F6DA8D-C8F5-42CF-A653-131558915683}" type="presParOf" srcId="{9D58D5A4-F3A4-4E87-8DB0-FFE38D9C570F}" destId="{913BEA54-C7B0-4AD1-87BE-89E1C80892D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CF22A2-B64F-4786-934F-AAAA9A169453}">
      <dsp:nvSpPr>
        <dsp:cNvPr id="0" name=""/>
        <dsp:cNvSpPr/>
      </dsp:nvSpPr>
      <dsp:spPr>
        <a:xfrm rot="16200000">
          <a:off x="521646" y="630497"/>
          <a:ext cx="2324839" cy="236000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209550" rIns="188595" bIns="209550" numCol="1" spcCol="1270" anchor="t" anchorCtr="0">
          <a:noAutofit/>
        </a:bodyPr>
        <a:lstStyle/>
        <a:p>
          <a:pPr lvl="0" algn="l" defTabSz="1466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300" b="1" kern="1200" dirty="0">
              <a:solidFill>
                <a:schemeClr val="accent1">
                  <a:lumMod val="50000"/>
                </a:schemeClr>
              </a:solidFill>
            </a:rPr>
            <a:t>相对独立</a:t>
          </a:r>
          <a:endParaRPr lang="en-US" altLang="zh-CN" sz="3300" b="1" kern="1200" dirty="0">
            <a:solidFill>
              <a:schemeClr val="accent1">
                <a:lumMod val="50000"/>
              </a:schemeClr>
            </a:solidFill>
          </a:endParaRPr>
        </a:p>
        <a:p>
          <a:pPr lvl="0" algn="l" defTabSz="1466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300" b="1" kern="1200" dirty="0">
              <a:solidFill>
                <a:schemeClr val="accent1">
                  <a:lumMod val="50000"/>
                </a:schemeClr>
              </a:solidFill>
            </a:rPr>
            <a:t>的单元</a:t>
          </a:r>
        </a:p>
      </dsp:txBody>
      <dsp:txXfrm rot="16200000">
        <a:off x="521646" y="630497"/>
        <a:ext cx="2324839" cy="2360006"/>
      </dsp:txXfrm>
    </dsp:sp>
    <dsp:sp modelId="{EB7CD283-4B77-4A74-A298-8E9B9D2CB5F7}">
      <dsp:nvSpPr>
        <dsp:cNvPr id="0" name=""/>
        <dsp:cNvSpPr/>
      </dsp:nvSpPr>
      <dsp:spPr>
        <a:xfrm rot="5400000">
          <a:off x="2579547" y="712493"/>
          <a:ext cx="2324839" cy="221456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200" b="1" kern="1200" dirty="0">
              <a:solidFill>
                <a:schemeClr val="accent1">
                  <a:lumMod val="50000"/>
                </a:schemeClr>
              </a:solidFill>
            </a:rPr>
            <a:t>提高抢救的效率</a:t>
          </a:r>
        </a:p>
      </dsp:txBody>
      <dsp:txXfrm rot="5400000">
        <a:off x="2579547" y="712493"/>
        <a:ext cx="2324839" cy="2214566"/>
      </dsp:txXfrm>
    </dsp:sp>
    <dsp:sp modelId="{39E13601-F95A-487A-8C25-116AD7FDB401}">
      <dsp:nvSpPr>
        <dsp:cNvPr id="0" name=""/>
        <dsp:cNvSpPr/>
      </dsp:nvSpPr>
      <dsp:spPr>
        <a:xfrm>
          <a:off x="2005728" y="0"/>
          <a:ext cx="1485235" cy="14851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D8876-4F4E-4BFE-BBF2-652D12B926D4}">
      <dsp:nvSpPr>
        <dsp:cNvPr id="0" name=""/>
        <dsp:cNvSpPr/>
      </dsp:nvSpPr>
      <dsp:spPr>
        <a:xfrm rot="10800000">
          <a:off x="2005728" y="2131012"/>
          <a:ext cx="1485235" cy="14851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F99CF9-E50A-4947-98F7-B19D596D7D99}">
      <dsp:nvSpPr>
        <dsp:cNvPr id="0" name=""/>
        <dsp:cNvSpPr/>
      </dsp:nvSpPr>
      <dsp:spPr>
        <a:xfrm>
          <a:off x="1008111" y="0"/>
          <a:ext cx="3240361" cy="1033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</a:rPr>
            <a:t>一</a:t>
          </a:r>
          <a:r>
            <a:rPr lang="zh-CN" sz="2400" b="1" kern="1200" dirty="0">
              <a:solidFill>
                <a:schemeClr val="bg1"/>
              </a:solidFill>
            </a:rPr>
            <a:t>、</a:t>
          </a:r>
          <a:r>
            <a:rPr lang="zh-CN" altLang="en-US" sz="2400" b="1" kern="1200" dirty="0">
              <a:solidFill>
                <a:schemeClr val="bg1"/>
              </a:solidFill>
            </a:rPr>
            <a:t>病区环境管理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008111" y="0"/>
        <a:ext cx="3240361" cy="1033843"/>
      </dsp:txXfrm>
    </dsp:sp>
    <dsp:sp modelId="{125B5006-431D-4E9C-9AA6-CDD758851220}">
      <dsp:nvSpPr>
        <dsp:cNvPr id="0" name=""/>
        <dsp:cNvSpPr/>
      </dsp:nvSpPr>
      <dsp:spPr>
        <a:xfrm rot="5400000">
          <a:off x="2434446" y="1059689"/>
          <a:ext cx="387691" cy="465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5400000">
        <a:off x="2434446" y="1059689"/>
        <a:ext cx="387691" cy="465229"/>
      </dsp:txXfrm>
    </dsp:sp>
    <dsp:sp modelId="{913BEA54-C7B0-4AD1-87BE-89E1C80892D9}">
      <dsp:nvSpPr>
        <dsp:cNvPr id="0" name=""/>
        <dsp:cNvSpPr/>
      </dsp:nvSpPr>
      <dsp:spPr>
        <a:xfrm>
          <a:off x="936103" y="1550765"/>
          <a:ext cx="3384377" cy="1033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二、病人床单位及设置</a:t>
          </a:r>
          <a:endParaRPr lang="en-US" sz="2400" b="1" kern="1200" dirty="0"/>
        </a:p>
      </dsp:txBody>
      <dsp:txXfrm>
        <a:off x="936103" y="1550765"/>
        <a:ext cx="3384377" cy="1033843"/>
      </dsp:txXfrm>
    </dsp:sp>
    <dsp:sp modelId="{19C2CCDD-7121-4C0F-A45A-56EBB238C344}">
      <dsp:nvSpPr>
        <dsp:cNvPr id="0" name=""/>
        <dsp:cNvSpPr/>
      </dsp:nvSpPr>
      <dsp:spPr>
        <a:xfrm rot="5400000">
          <a:off x="2434446" y="2610454"/>
          <a:ext cx="387691" cy="465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5400000">
        <a:off x="2434446" y="2610454"/>
        <a:ext cx="387691" cy="465229"/>
      </dsp:txXfrm>
    </dsp:sp>
    <dsp:sp modelId="{2B5406C9-5255-4364-9DBD-A1F506B677BC}">
      <dsp:nvSpPr>
        <dsp:cNvPr id="0" name=""/>
        <dsp:cNvSpPr/>
      </dsp:nvSpPr>
      <dsp:spPr>
        <a:xfrm>
          <a:off x="936103" y="3101530"/>
          <a:ext cx="3384377" cy="10338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</a:rPr>
            <a:t>三、铺床法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936103" y="3101530"/>
        <a:ext cx="3384377" cy="103384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667A76-A7BC-434E-B4E7-054F6CC2A24C}">
      <dsp:nvSpPr>
        <dsp:cNvPr id="0" name=""/>
        <dsp:cNvSpPr/>
      </dsp:nvSpPr>
      <dsp:spPr>
        <a:xfrm>
          <a:off x="759541" y="0"/>
          <a:ext cx="2984874" cy="298487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319A1-229C-480D-80FD-AC4F2AC5A0F7}">
      <dsp:nvSpPr>
        <dsp:cNvPr id="0" name=""/>
        <dsp:cNvSpPr/>
      </dsp:nvSpPr>
      <dsp:spPr>
        <a:xfrm>
          <a:off x="1023374" y="283563"/>
          <a:ext cx="1164100" cy="1164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/>
            <a:t>噪声</a:t>
          </a:r>
        </a:p>
      </dsp:txBody>
      <dsp:txXfrm>
        <a:off x="1023374" y="283563"/>
        <a:ext cx="1164100" cy="1164100"/>
      </dsp:txXfrm>
    </dsp:sp>
    <dsp:sp modelId="{8B6F56AE-3D54-48C7-A49E-FBC564CBCF7A}">
      <dsp:nvSpPr>
        <dsp:cNvPr id="0" name=""/>
        <dsp:cNvSpPr/>
      </dsp:nvSpPr>
      <dsp:spPr>
        <a:xfrm>
          <a:off x="2277021" y="283563"/>
          <a:ext cx="1164100" cy="1164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/>
            <a:t>光线</a:t>
          </a:r>
        </a:p>
      </dsp:txBody>
      <dsp:txXfrm>
        <a:off x="2277021" y="283563"/>
        <a:ext cx="1164100" cy="1164100"/>
      </dsp:txXfrm>
    </dsp:sp>
    <dsp:sp modelId="{57A29C8E-0F5D-4666-9248-F65E117FB8B9}">
      <dsp:nvSpPr>
        <dsp:cNvPr id="0" name=""/>
        <dsp:cNvSpPr/>
      </dsp:nvSpPr>
      <dsp:spPr>
        <a:xfrm>
          <a:off x="1656179" y="1584181"/>
          <a:ext cx="1164100" cy="1164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/>
            <a:t>装饰</a:t>
          </a:r>
        </a:p>
      </dsp:txBody>
      <dsp:txXfrm>
        <a:off x="1656179" y="1584181"/>
        <a:ext cx="1164100" cy="1164100"/>
      </dsp:txXfrm>
    </dsp:sp>
    <dsp:sp modelId="{2DE36CCD-A908-430E-A29C-6D1677FCD248}">
      <dsp:nvSpPr>
        <dsp:cNvPr id="0" name=""/>
        <dsp:cNvSpPr/>
      </dsp:nvSpPr>
      <dsp:spPr>
        <a:xfrm>
          <a:off x="0" y="2939159"/>
          <a:ext cx="155977" cy="4571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1DB5C7-80E6-4875-AD6F-02FBD56F1B2B}">
      <dsp:nvSpPr>
        <dsp:cNvPr id="0" name=""/>
        <dsp:cNvSpPr/>
      </dsp:nvSpPr>
      <dsp:spPr>
        <a:xfrm>
          <a:off x="659990" y="0"/>
          <a:ext cx="3056882" cy="305688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B5C6F-1798-4DCD-A9B0-A318EDCF63D4}">
      <dsp:nvSpPr>
        <dsp:cNvPr id="0" name=""/>
        <dsp:cNvSpPr/>
      </dsp:nvSpPr>
      <dsp:spPr>
        <a:xfrm>
          <a:off x="950394" y="290403"/>
          <a:ext cx="1192183" cy="11921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空间</a:t>
          </a:r>
        </a:p>
      </dsp:txBody>
      <dsp:txXfrm>
        <a:off x="950394" y="290403"/>
        <a:ext cx="1192183" cy="1192183"/>
      </dsp:txXfrm>
    </dsp:sp>
    <dsp:sp modelId="{9021311E-3CF8-479F-981C-4DD0D5A864B4}">
      <dsp:nvSpPr>
        <dsp:cNvPr id="0" name=""/>
        <dsp:cNvSpPr/>
      </dsp:nvSpPr>
      <dsp:spPr>
        <a:xfrm>
          <a:off x="2234284" y="290403"/>
          <a:ext cx="1192183" cy="11921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温度</a:t>
          </a:r>
        </a:p>
      </dsp:txBody>
      <dsp:txXfrm>
        <a:off x="2234284" y="290403"/>
        <a:ext cx="1192183" cy="1192183"/>
      </dsp:txXfrm>
    </dsp:sp>
    <dsp:sp modelId="{3B41EE2E-079B-4680-A030-B0010E502263}">
      <dsp:nvSpPr>
        <dsp:cNvPr id="0" name=""/>
        <dsp:cNvSpPr/>
      </dsp:nvSpPr>
      <dsp:spPr>
        <a:xfrm>
          <a:off x="950394" y="1574294"/>
          <a:ext cx="1192183" cy="11921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湿度</a:t>
          </a:r>
        </a:p>
      </dsp:txBody>
      <dsp:txXfrm>
        <a:off x="950394" y="1574294"/>
        <a:ext cx="1192183" cy="1192183"/>
      </dsp:txXfrm>
    </dsp:sp>
    <dsp:sp modelId="{FFBB6235-CA4E-4C1E-9303-A62FD7287219}">
      <dsp:nvSpPr>
        <dsp:cNvPr id="0" name=""/>
        <dsp:cNvSpPr/>
      </dsp:nvSpPr>
      <dsp:spPr>
        <a:xfrm>
          <a:off x="2234284" y="1574294"/>
          <a:ext cx="1192183" cy="11921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通风</a:t>
          </a:r>
        </a:p>
      </dsp:txBody>
      <dsp:txXfrm>
        <a:off x="2234284" y="1574294"/>
        <a:ext cx="1192183" cy="119218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15F0A6-4E42-400E-953D-EA7F51926EEF}">
      <dsp:nvSpPr>
        <dsp:cNvPr id="0" name=""/>
        <dsp:cNvSpPr/>
      </dsp:nvSpPr>
      <dsp:spPr>
        <a:xfrm>
          <a:off x="1235" y="1349546"/>
          <a:ext cx="1637162" cy="16371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/>
            <a:t>自然</a:t>
          </a:r>
          <a:endParaRPr lang="en-US" altLang="zh-CN" sz="3000" b="1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/>
            <a:t>光源</a:t>
          </a:r>
        </a:p>
      </dsp:txBody>
      <dsp:txXfrm>
        <a:off x="1235" y="1349546"/>
        <a:ext cx="1637162" cy="1637162"/>
      </dsp:txXfrm>
    </dsp:sp>
    <dsp:sp modelId="{0ED56265-9FD1-4856-A74B-48E380AD3A4B}">
      <dsp:nvSpPr>
        <dsp:cNvPr id="0" name=""/>
        <dsp:cNvSpPr/>
      </dsp:nvSpPr>
      <dsp:spPr>
        <a:xfrm>
          <a:off x="1771335" y="1693350"/>
          <a:ext cx="949554" cy="94955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1771335" y="1693350"/>
        <a:ext cx="949554" cy="949554"/>
      </dsp:txXfrm>
    </dsp:sp>
    <dsp:sp modelId="{381E8C75-9EFE-4247-8BF4-46A192187D5F}">
      <dsp:nvSpPr>
        <dsp:cNvPr id="0" name=""/>
        <dsp:cNvSpPr/>
      </dsp:nvSpPr>
      <dsp:spPr>
        <a:xfrm>
          <a:off x="2853826" y="1349546"/>
          <a:ext cx="1637162" cy="16371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/>
            <a:t>人工</a:t>
          </a:r>
          <a:endParaRPr lang="en-US" altLang="zh-CN" sz="3000" b="1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/>
            <a:t>光源</a:t>
          </a:r>
        </a:p>
      </dsp:txBody>
      <dsp:txXfrm>
        <a:off x="2853826" y="1349546"/>
        <a:ext cx="1637162" cy="1637162"/>
      </dsp:txXfrm>
    </dsp:sp>
    <dsp:sp modelId="{5EF8BD21-94C6-46CA-9721-38D98F4EDCDB}">
      <dsp:nvSpPr>
        <dsp:cNvPr id="0" name=""/>
        <dsp:cNvSpPr/>
      </dsp:nvSpPr>
      <dsp:spPr>
        <a:xfrm>
          <a:off x="4623926" y="1693350"/>
          <a:ext cx="949554" cy="94955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4623926" y="1693350"/>
        <a:ext cx="949554" cy="949554"/>
      </dsp:txXfrm>
    </dsp:sp>
    <dsp:sp modelId="{F213543B-3C52-4043-8D47-7EC03C526227}">
      <dsp:nvSpPr>
        <dsp:cNvPr id="0" name=""/>
        <dsp:cNvSpPr/>
      </dsp:nvSpPr>
      <dsp:spPr>
        <a:xfrm>
          <a:off x="5706418" y="1349546"/>
          <a:ext cx="1637162" cy="16371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/>
            <a:t>光线</a:t>
          </a:r>
        </a:p>
      </dsp:txBody>
      <dsp:txXfrm>
        <a:off x="5706418" y="1349546"/>
        <a:ext cx="1637162" cy="163716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671D6C-44CE-49BE-B9CC-081EAA35059E}">
      <dsp:nvSpPr>
        <dsp:cNvPr id="0" name=""/>
        <dsp:cNvSpPr/>
      </dsp:nvSpPr>
      <dsp:spPr>
        <a:xfrm>
          <a:off x="3379708" y="2605896"/>
          <a:ext cx="1995334" cy="1226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/>
            <a:t>注意力</a:t>
          </a:r>
        </a:p>
      </dsp:txBody>
      <dsp:txXfrm>
        <a:off x="3978308" y="2912472"/>
        <a:ext cx="1396734" cy="919728"/>
      </dsp:txXfrm>
    </dsp:sp>
    <dsp:sp modelId="{8DE868AF-495D-4734-9EE5-737CFEB993D3}">
      <dsp:nvSpPr>
        <dsp:cNvPr id="0" name=""/>
        <dsp:cNvSpPr/>
      </dsp:nvSpPr>
      <dsp:spPr>
        <a:xfrm>
          <a:off x="0" y="2592284"/>
          <a:ext cx="1893106" cy="1226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/>
            <a:t>兴奋</a:t>
          </a:r>
        </a:p>
      </dsp:txBody>
      <dsp:txXfrm>
        <a:off x="0" y="2898860"/>
        <a:ext cx="1325174" cy="919728"/>
      </dsp:txXfrm>
    </dsp:sp>
    <dsp:sp modelId="{8066E554-686F-4CCD-848C-242EE87F8EB5}">
      <dsp:nvSpPr>
        <dsp:cNvPr id="0" name=""/>
        <dsp:cNvSpPr/>
      </dsp:nvSpPr>
      <dsp:spPr>
        <a:xfrm>
          <a:off x="3477052" y="0"/>
          <a:ext cx="1893106" cy="1226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/>
            <a:t>镇静</a:t>
          </a:r>
        </a:p>
      </dsp:txBody>
      <dsp:txXfrm>
        <a:off x="4044984" y="0"/>
        <a:ext cx="1325174" cy="919728"/>
      </dsp:txXfrm>
    </dsp:sp>
    <dsp:sp modelId="{6827118D-19A2-453F-A9B9-46B162CE960F}">
      <dsp:nvSpPr>
        <dsp:cNvPr id="0" name=""/>
        <dsp:cNvSpPr/>
      </dsp:nvSpPr>
      <dsp:spPr>
        <a:xfrm>
          <a:off x="0" y="0"/>
          <a:ext cx="1893106" cy="1226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/>
            <a:t>发热</a:t>
          </a:r>
        </a:p>
      </dsp:txBody>
      <dsp:txXfrm>
        <a:off x="0" y="0"/>
        <a:ext cx="1325174" cy="919728"/>
      </dsp:txXfrm>
    </dsp:sp>
    <dsp:sp modelId="{A75C3902-7655-48F8-A539-F94F0A4548D3}">
      <dsp:nvSpPr>
        <dsp:cNvPr id="0" name=""/>
        <dsp:cNvSpPr/>
      </dsp:nvSpPr>
      <dsp:spPr>
        <a:xfrm>
          <a:off x="977789" y="216029"/>
          <a:ext cx="1659342" cy="1659342"/>
        </a:xfrm>
        <a:prstGeom prst="pieWedg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200" kern="1200" dirty="0"/>
        </a:p>
      </dsp:txBody>
      <dsp:txXfrm>
        <a:off x="977789" y="216029"/>
        <a:ext cx="1659342" cy="1659342"/>
      </dsp:txXfrm>
    </dsp:sp>
    <dsp:sp modelId="{854FA8CF-00DE-4E03-950E-A1CD5A096876}">
      <dsp:nvSpPr>
        <dsp:cNvPr id="0" name=""/>
        <dsp:cNvSpPr/>
      </dsp:nvSpPr>
      <dsp:spPr>
        <a:xfrm rot="5400000">
          <a:off x="2736310" y="216029"/>
          <a:ext cx="1659342" cy="165934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200" kern="1200" dirty="0"/>
        </a:p>
      </dsp:txBody>
      <dsp:txXfrm rot="5400000">
        <a:off x="2736310" y="216029"/>
        <a:ext cx="1659342" cy="1659342"/>
      </dsp:txXfrm>
    </dsp:sp>
    <dsp:sp modelId="{07B0D547-3B6A-4718-A224-96F8D1CA679C}">
      <dsp:nvSpPr>
        <dsp:cNvPr id="0" name=""/>
        <dsp:cNvSpPr/>
      </dsp:nvSpPr>
      <dsp:spPr>
        <a:xfrm rot="10800000">
          <a:off x="2726536" y="1954422"/>
          <a:ext cx="1659342" cy="1659342"/>
        </a:xfrm>
        <a:prstGeom prst="pieWedge">
          <a:avLst/>
        </a:prstGeom>
        <a:solidFill>
          <a:srgbClr val="2D9C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200" kern="1200" dirty="0"/>
        </a:p>
      </dsp:txBody>
      <dsp:txXfrm rot="10800000">
        <a:off x="2726536" y="1954422"/>
        <a:ext cx="1659342" cy="1659342"/>
      </dsp:txXfrm>
    </dsp:sp>
    <dsp:sp modelId="{18D2EEE9-EEDC-4B69-8018-3017305B6A8D}">
      <dsp:nvSpPr>
        <dsp:cNvPr id="0" name=""/>
        <dsp:cNvSpPr/>
      </dsp:nvSpPr>
      <dsp:spPr>
        <a:xfrm rot="16200000">
          <a:off x="990549" y="1954422"/>
          <a:ext cx="1659342" cy="1659342"/>
        </a:xfrm>
        <a:prstGeom prst="pieWedg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200" kern="1200" baseline="0" dirty="0">
            <a:solidFill>
              <a:schemeClr val="bg1"/>
            </a:solidFill>
          </a:endParaRPr>
        </a:p>
      </dsp:txBody>
      <dsp:txXfrm rot="16200000">
        <a:off x="990549" y="1954422"/>
        <a:ext cx="1659342" cy="1659342"/>
      </dsp:txXfrm>
    </dsp:sp>
    <dsp:sp modelId="{62CE0BBF-9492-4AF7-ABAA-52AFA0B58187}">
      <dsp:nvSpPr>
        <dsp:cNvPr id="0" name=""/>
        <dsp:cNvSpPr/>
      </dsp:nvSpPr>
      <dsp:spPr>
        <a:xfrm>
          <a:off x="2401757" y="1571202"/>
          <a:ext cx="572913" cy="49818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00945-2753-4816-8F53-977DA2D6FC70}">
      <dsp:nvSpPr>
        <dsp:cNvPr id="0" name=""/>
        <dsp:cNvSpPr/>
      </dsp:nvSpPr>
      <dsp:spPr>
        <a:xfrm rot="10800000">
          <a:off x="2401757" y="1762812"/>
          <a:ext cx="572913" cy="49818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0FBBF0-F37E-467A-9687-37FA3381124B}">
      <dsp:nvSpPr>
        <dsp:cNvPr id="0" name=""/>
        <dsp:cNvSpPr/>
      </dsp:nvSpPr>
      <dsp:spPr>
        <a:xfrm>
          <a:off x="1962186" y="0"/>
          <a:ext cx="2052227" cy="20522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/>
            <a:t>护患关系</a:t>
          </a:r>
        </a:p>
      </dsp:txBody>
      <dsp:txXfrm>
        <a:off x="1962186" y="0"/>
        <a:ext cx="2052227" cy="2052227"/>
      </dsp:txXfrm>
    </dsp:sp>
    <dsp:sp modelId="{E39C9C6D-BA9B-4A22-BED4-74BCF8EFB856}">
      <dsp:nvSpPr>
        <dsp:cNvPr id="0" name=""/>
        <dsp:cNvSpPr/>
      </dsp:nvSpPr>
      <dsp:spPr>
        <a:xfrm>
          <a:off x="936073" y="2052227"/>
          <a:ext cx="2052227" cy="20522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/>
            <a:t>病友关系</a:t>
          </a:r>
        </a:p>
      </dsp:txBody>
      <dsp:txXfrm>
        <a:off x="936073" y="2052227"/>
        <a:ext cx="2052227" cy="2052227"/>
      </dsp:txXfrm>
    </dsp:sp>
    <dsp:sp modelId="{D12748CE-E35D-42EB-B4CF-35C2B4644747}">
      <dsp:nvSpPr>
        <dsp:cNvPr id="0" name=""/>
        <dsp:cNvSpPr/>
      </dsp:nvSpPr>
      <dsp:spPr>
        <a:xfrm rot="10800000">
          <a:off x="1962186" y="2052227"/>
          <a:ext cx="2052227" cy="20522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/>
            <a:t>人际关系</a:t>
          </a:r>
        </a:p>
      </dsp:txBody>
      <dsp:txXfrm rot="10800000">
        <a:off x="1962186" y="2052227"/>
        <a:ext cx="2052227" cy="2052227"/>
      </dsp:txXfrm>
    </dsp:sp>
    <dsp:sp modelId="{333A469F-88E1-4E3B-94FE-013B46953135}">
      <dsp:nvSpPr>
        <dsp:cNvPr id="0" name=""/>
        <dsp:cNvSpPr/>
      </dsp:nvSpPr>
      <dsp:spPr>
        <a:xfrm>
          <a:off x="2868902" y="2052227"/>
          <a:ext cx="2291024" cy="20522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/>
            <a:t>病人与家属的关系</a:t>
          </a:r>
        </a:p>
      </dsp:txBody>
      <dsp:txXfrm>
        <a:off x="2868902" y="2052227"/>
        <a:ext cx="2291024" cy="20522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F99CF9-E50A-4947-98F7-B19D596D7D99}">
      <dsp:nvSpPr>
        <dsp:cNvPr id="0" name=""/>
        <dsp:cNvSpPr/>
      </dsp:nvSpPr>
      <dsp:spPr>
        <a:xfrm>
          <a:off x="720082" y="401"/>
          <a:ext cx="3816419" cy="13150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一</a:t>
          </a:r>
          <a:r>
            <a:rPr lang="zh-CN" sz="2400" b="1" kern="1200" dirty="0"/>
            <a:t>、</a:t>
          </a:r>
          <a:r>
            <a:rPr lang="zh-CN" altLang="en-US" sz="2400" b="1" kern="1200" dirty="0"/>
            <a:t>常用的力学原理</a:t>
          </a:r>
          <a:endParaRPr lang="en-US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20082" y="401"/>
        <a:ext cx="3816419" cy="1315036"/>
      </dsp:txXfrm>
    </dsp:sp>
    <dsp:sp modelId="{125B5006-431D-4E9C-9AA6-CDD758851220}">
      <dsp:nvSpPr>
        <dsp:cNvPr id="0" name=""/>
        <dsp:cNvSpPr/>
      </dsp:nvSpPr>
      <dsp:spPr>
        <a:xfrm rot="5400000">
          <a:off x="2381722" y="1348313"/>
          <a:ext cx="493138" cy="591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5400000">
        <a:off x="2381722" y="1348313"/>
        <a:ext cx="493138" cy="591766"/>
      </dsp:txXfrm>
    </dsp:sp>
    <dsp:sp modelId="{913BEA54-C7B0-4AD1-87BE-89E1C80892D9}">
      <dsp:nvSpPr>
        <dsp:cNvPr id="0" name=""/>
        <dsp:cNvSpPr/>
      </dsp:nvSpPr>
      <dsp:spPr>
        <a:xfrm>
          <a:off x="648075" y="1972956"/>
          <a:ext cx="3960432" cy="13150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二、人体力学的运用原则</a:t>
          </a:r>
          <a:endParaRPr lang="en-US" sz="2400" b="1" kern="1200" dirty="0"/>
        </a:p>
      </dsp:txBody>
      <dsp:txXfrm>
        <a:off x="648075" y="1972956"/>
        <a:ext cx="3960432" cy="1315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#1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parTxLTRAlign" val="l"/>
            <dgm:param type="txAnchorVert" val="t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292E-5C87-4309-8377-8B6EC679A091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F173A-C9F1-4782-A156-F41A523270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546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66AFC73-5C88-4A74-B398-EC30DE4C4625}" type="slidenum">
              <a:rPr lang="zh-CN" altLang="en-US">
                <a:latin typeface="Calibri" panose="020F0502020204030204" pitchFamily="34" charset="0"/>
              </a:rPr>
              <a:pPr/>
              <a:t>63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BFE9F8-6602-449B-A373-F3AC4FE00F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2C472D-E06A-4DEE-A03D-A77B88F9E2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76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B9A7794-27BE-4DB3-8A3F-394EE44BF2E5}"/>
              </a:ext>
            </a:extLst>
          </p:cNvPr>
          <p:cNvSpPr txBox="1"/>
          <p:nvPr/>
        </p:nvSpPr>
        <p:spPr>
          <a:xfrm>
            <a:off x="539354" y="39291"/>
            <a:ext cx="1729978" cy="5078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7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</p:spTree>
    <p:extLst>
      <p:ext uri="{BB962C8B-B14F-4D97-AF65-F5344CB8AC3E}">
        <p14:creationId xmlns:p14="http://schemas.microsoft.com/office/powerpoint/2010/main" xmlns="" val="763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>
            <a:extLst>
              <a:ext uri="{FF2B5EF4-FFF2-40B4-BE49-F238E27FC236}">
                <a16:creationId xmlns:a16="http://schemas.microsoft.com/office/drawing/2014/main" xmlns="" id="{D94ED583-1626-4E66-96A1-2D7830C14C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84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1341"/>
            <a:ext cx="4038600" cy="33932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8200" y="1201341"/>
            <a:ext cx="4038600" cy="3393281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138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D5AF2C8B-F022-46D5-AFA4-C2E192261B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098" y="-1191"/>
            <a:ext cx="9170195" cy="2507457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953F1906-1BBB-4B1F-B84B-6327E0B7E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79BE6B57-FE55-4A60-BF67-89118B654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47ED7D57-D191-4D67-96A1-9DB3E10AE9B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764757" y="1900239"/>
            <a:ext cx="1614488" cy="473869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0EFB3520-9879-4FEA-915C-D8255B3CEBC6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E084B585-9678-44D9-83BF-858E0C9A5E63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xmlns="" val="350349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53CF05EF-2623-4FE5-B70E-22F94A766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998" y="25004"/>
            <a:ext cx="48220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xmlns="" id="{646F1E32-53D6-4BED-A79B-385AE8E465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948489" y="78688"/>
            <a:ext cx="2486656" cy="4312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</p:spTree>
    <p:extLst>
      <p:ext uri="{BB962C8B-B14F-4D97-AF65-F5344CB8AC3E}">
        <p14:creationId xmlns:p14="http://schemas.microsoft.com/office/powerpoint/2010/main" xmlns="" val="12453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EBA73F24-C548-4046-A8DB-120635337F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55960" y="2855121"/>
            <a:ext cx="4627960" cy="228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C5421943-CEED-4913-AF26-834D9D826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4551761" y="2855121"/>
            <a:ext cx="4654153" cy="22883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FADB4952-FB1A-4428-8A12-EB8334DA6AA1}"/>
              </a:ext>
            </a:extLst>
          </p:cNvPr>
          <p:cNvSpPr/>
          <p:nvPr/>
        </p:nvSpPr>
        <p:spPr>
          <a:xfrm>
            <a:off x="5336382" y="1313260"/>
            <a:ext cx="394097" cy="359569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EB33024-4294-4A38-B517-393ACA3C80D1}"/>
              </a:ext>
            </a:extLst>
          </p:cNvPr>
          <p:cNvSpPr/>
          <p:nvPr/>
        </p:nvSpPr>
        <p:spPr>
          <a:xfrm>
            <a:off x="3877866" y="1295400"/>
            <a:ext cx="1403747" cy="3952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CE8BF2EA-65BB-4E90-BC29-CF535F11C1E2}"/>
              </a:ext>
            </a:extLst>
          </p:cNvPr>
          <p:cNvSpPr/>
          <p:nvPr/>
        </p:nvSpPr>
        <p:spPr>
          <a:xfrm rot="10800000">
            <a:off x="3413522" y="1313260"/>
            <a:ext cx="394097" cy="359569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280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C872FBB-C8F9-4DEB-87D0-E7970FFA89BE}"/>
              </a:ext>
            </a:extLst>
          </p:cNvPr>
          <p:cNvSpPr txBox="1"/>
          <p:nvPr/>
        </p:nvSpPr>
        <p:spPr>
          <a:xfrm>
            <a:off x="539354" y="39291"/>
            <a:ext cx="1729978" cy="5078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7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xmlns="" id="{46FD978F-8EEC-4BFF-9E36-EF8397C807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708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8877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C1E3C33-7C39-469F-96B6-12CF76590C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406" y="4774406"/>
            <a:ext cx="16775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EA9CAA52-29DE-4831-BA3F-D3B185A5BEB7}"/>
              </a:ext>
            </a:extLst>
          </p:cNvPr>
          <p:cNvSpPr/>
          <p:nvPr/>
        </p:nvSpPr>
        <p:spPr>
          <a:xfrm rot="2403184">
            <a:off x="263129" y="586979"/>
            <a:ext cx="444103" cy="444103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F9C93483-8408-4C1F-8E88-C6827B5E0F1B}"/>
              </a:ext>
            </a:extLst>
          </p:cNvPr>
          <p:cNvSpPr/>
          <p:nvPr/>
        </p:nvSpPr>
        <p:spPr>
          <a:xfrm rot="6206101">
            <a:off x="492919" y="163116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C658C005-8C3B-4228-9CDE-6577B6E748DC}"/>
              </a:ext>
            </a:extLst>
          </p:cNvPr>
          <p:cNvSpPr/>
          <p:nvPr/>
        </p:nvSpPr>
        <p:spPr>
          <a:xfrm rot="10074224">
            <a:off x="987029" y="166687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2B3ABDAC-04A7-4D1D-905E-DB3C6D9F5F82}"/>
              </a:ext>
            </a:extLst>
          </p:cNvPr>
          <p:cNvSpPr/>
          <p:nvPr/>
        </p:nvSpPr>
        <p:spPr>
          <a:xfrm rot="13825622">
            <a:off x="1200150" y="592931"/>
            <a:ext cx="444104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418086F-4FCC-416B-AD4B-E3CD27A5D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72" y="64889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E0F3B98A-5B98-4F91-A3B4-D8628967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1F88357-D455-4108-ADB8-6EC35895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03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4BE7597-B3D4-487B-B8F9-4DA8B125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652463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CD902F5A-92BC-450C-9210-BB3742869327}"/>
              </a:ext>
            </a:extLst>
          </p:cNvPr>
          <p:cNvSpPr/>
          <p:nvPr/>
        </p:nvSpPr>
        <p:spPr>
          <a:xfrm>
            <a:off x="373857" y="1121569"/>
            <a:ext cx="8271272" cy="33289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41C498F3-1517-4DC9-A7F3-CD3783B74E8B}"/>
              </a:ext>
            </a:extLst>
          </p:cNvPr>
          <p:cNvSpPr/>
          <p:nvPr userDrawn="1"/>
        </p:nvSpPr>
        <p:spPr>
          <a:xfrm>
            <a:off x="413148" y="1166813"/>
            <a:ext cx="8179594" cy="3231356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E4821DCE-663B-4B09-9D91-6B8A19C037B3}"/>
              </a:ext>
            </a:extLst>
          </p:cNvPr>
          <p:cNvSpPr/>
          <p:nvPr/>
        </p:nvSpPr>
        <p:spPr>
          <a:xfrm>
            <a:off x="8035529" y="3875485"/>
            <a:ext cx="250031" cy="260747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0270D19-5CCF-444B-91BD-D7A2E28AA568}"/>
              </a:ext>
            </a:extLst>
          </p:cNvPr>
          <p:cNvSpPr/>
          <p:nvPr/>
        </p:nvSpPr>
        <p:spPr>
          <a:xfrm>
            <a:off x="5105401" y="925116"/>
            <a:ext cx="441722" cy="4452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09911B6B-923F-4C9E-B659-319DD2AAB6B4}"/>
              </a:ext>
            </a:extLst>
          </p:cNvPr>
          <p:cNvSpPr/>
          <p:nvPr/>
        </p:nvSpPr>
        <p:spPr>
          <a:xfrm>
            <a:off x="7942660" y="3896916"/>
            <a:ext cx="741759" cy="7477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E7689A0E-EDE1-4016-80B7-FB6848FEEAB3}"/>
              </a:ext>
            </a:extLst>
          </p:cNvPr>
          <p:cNvSpPr/>
          <p:nvPr/>
        </p:nvSpPr>
        <p:spPr>
          <a:xfrm>
            <a:off x="463154" y="1168004"/>
            <a:ext cx="229790" cy="2309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9C59692A-8569-482C-A838-70A2C0FD9A49}"/>
              </a:ext>
            </a:extLst>
          </p:cNvPr>
          <p:cNvSpPr/>
          <p:nvPr/>
        </p:nvSpPr>
        <p:spPr>
          <a:xfrm>
            <a:off x="296466" y="3436144"/>
            <a:ext cx="205978" cy="19764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5767DC1-5032-42F7-A5E1-A8C8180838A6}"/>
              </a:ext>
            </a:extLst>
          </p:cNvPr>
          <p:cNvSpPr/>
          <p:nvPr/>
        </p:nvSpPr>
        <p:spPr>
          <a:xfrm>
            <a:off x="1004888" y="4350544"/>
            <a:ext cx="159544" cy="1535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68D17A60-56AE-4C32-8E23-E805BE8FB0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4110" y="4031457"/>
            <a:ext cx="342900" cy="297656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F2CB4F8C-7974-487C-BE95-7380294ACB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625" y="4325541"/>
            <a:ext cx="529829" cy="204788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EDCD5EF-98E7-46AD-AF62-EC71BFA72255}"/>
              </a:ext>
            </a:extLst>
          </p:cNvPr>
          <p:cNvSpPr/>
          <p:nvPr/>
        </p:nvSpPr>
        <p:spPr>
          <a:xfrm>
            <a:off x="0" y="4749404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6C2E2749-2CFD-46FE-B1C6-E9474BD0CA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8225" y="4401741"/>
            <a:ext cx="92869" cy="80963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4C0DEA64-5744-4D20-AF3C-15C244ED0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6232" y="3481388"/>
            <a:ext cx="146447" cy="127397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9B454C65-1422-4E98-859F-19882BB25B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1728" y="1219200"/>
            <a:ext cx="176213" cy="1524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96FC05BC-C2BE-437D-8E2F-BF8919993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54217" y="1019176"/>
            <a:ext cx="344090" cy="298847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0D0C8C00-A715-4EE5-84FA-F355937A3FB8}"/>
              </a:ext>
            </a:extLst>
          </p:cNvPr>
          <p:cNvSpPr/>
          <p:nvPr/>
        </p:nvSpPr>
        <p:spPr>
          <a:xfrm>
            <a:off x="5269707" y="1120379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2E19B16F-D327-4233-A6E8-0954A06D5828}"/>
              </a:ext>
            </a:extLst>
          </p:cNvPr>
          <p:cNvSpPr/>
          <p:nvPr/>
        </p:nvSpPr>
        <p:spPr>
          <a:xfrm>
            <a:off x="8222457" y="4135042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8A997C79-A289-4D49-B5DB-CE10255EBA5F}"/>
              </a:ext>
            </a:extLst>
          </p:cNvPr>
          <p:cNvSpPr/>
          <p:nvPr/>
        </p:nvSpPr>
        <p:spPr>
          <a:xfrm>
            <a:off x="540544" y="1263254"/>
            <a:ext cx="75010" cy="73819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ABD1968C-2F85-4D6F-96B9-C5C03431C26C}"/>
              </a:ext>
            </a:extLst>
          </p:cNvPr>
          <p:cNvSpPr/>
          <p:nvPr/>
        </p:nvSpPr>
        <p:spPr>
          <a:xfrm>
            <a:off x="371475" y="3514725"/>
            <a:ext cx="63104" cy="61913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EC8ADC6A-2D1A-4758-8FCB-CEAF486F4EFA}"/>
              </a:ext>
            </a:extLst>
          </p:cNvPr>
          <p:cNvSpPr/>
          <p:nvPr/>
        </p:nvSpPr>
        <p:spPr>
          <a:xfrm flipV="1">
            <a:off x="1065610" y="4425553"/>
            <a:ext cx="34528" cy="33338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1" name="文本框 44">
            <a:extLst>
              <a:ext uri="{FF2B5EF4-FFF2-40B4-BE49-F238E27FC236}">
                <a16:creationId xmlns:a16="http://schemas.microsoft.com/office/drawing/2014/main" xmlns="" id="{E5274239-A6A8-4645-93CF-3D5BB5FF03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339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D3E6ABE-4178-4864-9147-E3D49B2B7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406" y="4774406"/>
            <a:ext cx="16775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77CD748D-5A45-4A94-BB21-61B9F604133E}"/>
              </a:ext>
            </a:extLst>
          </p:cNvPr>
          <p:cNvSpPr/>
          <p:nvPr/>
        </p:nvSpPr>
        <p:spPr>
          <a:xfrm rot="2403184">
            <a:off x="263129" y="586979"/>
            <a:ext cx="444103" cy="444103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1CB42721-C634-4559-B8D1-A54F7008F72C}"/>
              </a:ext>
            </a:extLst>
          </p:cNvPr>
          <p:cNvSpPr/>
          <p:nvPr/>
        </p:nvSpPr>
        <p:spPr>
          <a:xfrm rot="6206101">
            <a:off x="492919" y="163116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35FCBC14-78B6-4BA9-B360-78DD653874A5}"/>
              </a:ext>
            </a:extLst>
          </p:cNvPr>
          <p:cNvSpPr/>
          <p:nvPr/>
        </p:nvSpPr>
        <p:spPr>
          <a:xfrm rot="10074224">
            <a:off x="987029" y="166687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E6255C66-B706-46DC-AD29-A89C6ADBDDDB}"/>
              </a:ext>
            </a:extLst>
          </p:cNvPr>
          <p:cNvSpPr/>
          <p:nvPr/>
        </p:nvSpPr>
        <p:spPr>
          <a:xfrm rot="13825622">
            <a:off x="1200150" y="592931"/>
            <a:ext cx="444104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50D81FC-21DF-45FF-AB7A-6A25B000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72" y="64889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7DC27E5-AA18-4816-8D5E-EF2BE3076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725D515-FB40-44BD-BF19-9D68C1CE9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03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43E1341-FF4C-42A9-8B8A-A0B009FA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652463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459DF220-E462-4938-B47F-2D67AB527039}"/>
              </a:ext>
            </a:extLst>
          </p:cNvPr>
          <p:cNvSpPr/>
          <p:nvPr/>
        </p:nvSpPr>
        <p:spPr>
          <a:xfrm>
            <a:off x="373857" y="1121569"/>
            <a:ext cx="8271272" cy="33289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0F9FCE01-4C66-4D1F-84BF-DD48195694AB}"/>
              </a:ext>
            </a:extLst>
          </p:cNvPr>
          <p:cNvSpPr/>
          <p:nvPr userDrawn="1"/>
        </p:nvSpPr>
        <p:spPr>
          <a:xfrm>
            <a:off x="413148" y="1166813"/>
            <a:ext cx="8179594" cy="3231356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FA708ED8-4801-47E9-BFD0-A3239CBEBAC8}"/>
              </a:ext>
            </a:extLst>
          </p:cNvPr>
          <p:cNvSpPr/>
          <p:nvPr/>
        </p:nvSpPr>
        <p:spPr>
          <a:xfrm>
            <a:off x="8035529" y="3875485"/>
            <a:ext cx="250031" cy="260747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243B050D-B4BA-46BF-90FB-FBFB943146D6}"/>
              </a:ext>
            </a:extLst>
          </p:cNvPr>
          <p:cNvSpPr/>
          <p:nvPr/>
        </p:nvSpPr>
        <p:spPr>
          <a:xfrm>
            <a:off x="5105401" y="925116"/>
            <a:ext cx="441722" cy="4452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081879C-7814-45A3-9251-23168DAF6637}"/>
              </a:ext>
            </a:extLst>
          </p:cNvPr>
          <p:cNvSpPr/>
          <p:nvPr/>
        </p:nvSpPr>
        <p:spPr>
          <a:xfrm>
            <a:off x="7942660" y="3896916"/>
            <a:ext cx="741759" cy="7477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F8C17803-509C-48AA-AE30-D0D534CE2B73}"/>
              </a:ext>
            </a:extLst>
          </p:cNvPr>
          <p:cNvSpPr/>
          <p:nvPr/>
        </p:nvSpPr>
        <p:spPr>
          <a:xfrm>
            <a:off x="463154" y="1168004"/>
            <a:ext cx="229790" cy="2309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FA34D423-79F8-486B-9F5B-49BC4B38A421}"/>
              </a:ext>
            </a:extLst>
          </p:cNvPr>
          <p:cNvSpPr/>
          <p:nvPr/>
        </p:nvSpPr>
        <p:spPr>
          <a:xfrm>
            <a:off x="296466" y="3436144"/>
            <a:ext cx="205978" cy="19764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6732931A-0B46-4758-AC52-805F4E06752D}"/>
              </a:ext>
            </a:extLst>
          </p:cNvPr>
          <p:cNvSpPr/>
          <p:nvPr/>
        </p:nvSpPr>
        <p:spPr>
          <a:xfrm>
            <a:off x="1004888" y="4350544"/>
            <a:ext cx="159544" cy="1535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26829D4D-B816-4734-875B-9758D825C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4110" y="4031457"/>
            <a:ext cx="342900" cy="297656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3AA6BC53-2BB4-4A09-A7A5-2927DBC196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625" y="4325541"/>
            <a:ext cx="529829" cy="204788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FD3C013E-67D1-4506-97B8-63EF70A89B94}"/>
              </a:ext>
            </a:extLst>
          </p:cNvPr>
          <p:cNvSpPr/>
          <p:nvPr/>
        </p:nvSpPr>
        <p:spPr>
          <a:xfrm>
            <a:off x="0" y="4749404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341D3CEC-F3CA-44E4-9A30-5CB480AC7D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8225" y="4401741"/>
            <a:ext cx="92869" cy="80963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144EFDBF-BBBB-4600-939C-57B5F77CE4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6232" y="3481388"/>
            <a:ext cx="146447" cy="127397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4ED38E19-150D-42F6-8D0A-844AB92EED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1728" y="1219200"/>
            <a:ext cx="176213" cy="1524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507D781C-FB09-42B6-ACF1-15A913473C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54217" y="1019176"/>
            <a:ext cx="344090" cy="298847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621D21B0-B90C-4F39-8E85-554508FA5477}"/>
              </a:ext>
            </a:extLst>
          </p:cNvPr>
          <p:cNvSpPr/>
          <p:nvPr/>
        </p:nvSpPr>
        <p:spPr>
          <a:xfrm>
            <a:off x="5269707" y="1120379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F87EEC90-1BB3-48C4-BBEA-FC3CA94AE6D3}"/>
              </a:ext>
            </a:extLst>
          </p:cNvPr>
          <p:cNvSpPr/>
          <p:nvPr/>
        </p:nvSpPr>
        <p:spPr>
          <a:xfrm>
            <a:off x="8222457" y="4135042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1F192623-FD7E-4D70-86A7-FAC532EC06B8}"/>
              </a:ext>
            </a:extLst>
          </p:cNvPr>
          <p:cNvSpPr/>
          <p:nvPr/>
        </p:nvSpPr>
        <p:spPr>
          <a:xfrm>
            <a:off x="540544" y="1263254"/>
            <a:ext cx="75010" cy="73819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308938D7-AE8A-4A3C-BD70-15136889BB33}"/>
              </a:ext>
            </a:extLst>
          </p:cNvPr>
          <p:cNvSpPr/>
          <p:nvPr/>
        </p:nvSpPr>
        <p:spPr>
          <a:xfrm>
            <a:off x="371475" y="3514725"/>
            <a:ext cx="63104" cy="61913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6A67DA67-758B-4AAF-A104-A996E143299D}"/>
              </a:ext>
            </a:extLst>
          </p:cNvPr>
          <p:cNvSpPr/>
          <p:nvPr/>
        </p:nvSpPr>
        <p:spPr>
          <a:xfrm flipV="1">
            <a:off x="1065610" y="4425553"/>
            <a:ext cx="34528" cy="33338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1" name="文本框 44">
            <a:extLst>
              <a:ext uri="{FF2B5EF4-FFF2-40B4-BE49-F238E27FC236}">
                <a16:creationId xmlns:a16="http://schemas.microsoft.com/office/drawing/2014/main" xmlns="" id="{661E05F5-FADF-4E68-9783-49E014EF6C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13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4951965-F589-4FF7-87AC-D08DC392FC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406" y="4774406"/>
            <a:ext cx="16775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3AC47E05-568D-4DE9-AD00-3FF9D439D9ED}"/>
              </a:ext>
            </a:extLst>
          </p:cNvPr>
          <p:cNvSpPr/>
          <p:nvPr/>
        </p:nvSpPr>
        <p:spPr>
          <a:xfrm rot="2403184">
            <a:off x="263129" y="586979"/>
            <a:ext cx="444103" cy="444103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86DD47B2-29D0-489B-A81C-3E18C4213921}"/>
              </a:ext>
            </a:extLst>
          </p:cNvPr>
          <p:cNvSpPr/>
          <p:nvPr/>
        </p:nvSpPr>
        <p:spPr>
          <a:xfrm rot="6206101">
            <a:off x="492919" y="163116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C968BF0C-3C1B-481E-A6FC-DA831AD226C5}"/>
              </a:ext>
            </a:extLst>
          </p:cNvPr>
          <p:cNvSpPr/>
          <p:nvPr/>
        </p:nvSpPr>
        <p:spPr>
          <a:xfrm rot="10074224">
            <a:off x="987029" y="166687"/>
            <a:ext cx="444103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D7182C61-4903-4048-868E-05DBD8E737FA}"/>
              </a:ext>
            </a:extLst>
          </p:cNvPr>
          <p:cNvSpPr/>
          <p:nvPr/>
        </p:nvSpPr>
        <p:spPr>
          <a:xfrm rot="13825622">
            <a:off x="1200150" y="592931"/>
            <a:ext cx="444104" cy="444104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167FD98-B6F4-462F-95EF-FC6FC9393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72" y="64889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9471850-9312-4F50-9940-BF854DDF6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A71B2E0-95BE-4F52-BB8D-D9471C52A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03" y="211931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0362417-D520-47C0-B360-5BF9AE4E4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652463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9651BDDB-67D0-4142-BBE0-4A3C60A4A709}"/>
              </a:ext>
            </a:extLst>
          </p:cNvPr>
          <p:cNvSpPr/>
          <p:nvPr/>
        </p:nvSpPr>
        <p:spPr>
          <a:xfrm>
            <a:off x="373857" y="1121569"/>
            <a:ext cx="8271272" cy="33289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C4360A17-3C77-4696-A11F-79E53EA69BC8}"/>
              </a:ext>
            </a:extLst>
          </p:cNvPr>
          <p:cNvSpPr/>
          <p:nvPr userDrawn="1"/>
        </p:nvSpPr>
        <p:spPr>
          <a:xfrm>
            <a:off x="413148" y="1166813"/>
            <a:ext cx="8179594" cy="3231356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4D2040D8-0985-42E0-87A1-380ED15CEB56}"/>
              </a:ext>
            </a:extLst>
          </p:cNvPr>
          <p:cNvSpPr/>
          <p:nvPr/>
        </p:nvSpPr>
        <p:spPr>
          <a:xfrm>
            <a:off x="8035529" y="3875485"/>
            <a:ext cx="250031" cy="260747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D4F70406-2DA2-4BBD-AE78-461129075BB2}"/>
              </a:ext>
            </a:extLst>
          </p:cNvPr>
          <p:cNvSpPr/>
          <p:nvPr/>
        </p:nvSpPr>
        <p:spPr>
          <a:xfrm>
            <a:off x="5105401" y="925116"/>
            <a:ext cx="441722" cy="4452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52ED1B4D-A623-4CE2-B2B5-4111D5A899FB}"/>
              </a:ext>
            </a:extLst>
          </p:cNvPr>
          <p:cNvSpPr/>
          <p:nvPr/>
        </p:nvSpPr>
        <p:spPr>
          <a:xfrm>
            <a:off x="7942660" y="3896916"/>
            <a:ext cx="741759" cy="7477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E1DECBFA-E0B0-4A7E-99DA-42D1EF6AD1C5}"/>
              </a:ext>
            </a:extLst>
          </p:cNvPr>
          <p:cNvSpPr/>
          <p:nvPr/>
        </p:nvSpPr>
        <p:spPr>
          <a:xfrm>
            <a:off x="463154" y="1168004"/>
            <a:ext cx="229790" cy="2309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1B3905C8-637A-4B79-87EB-5C90E9C3256E}"/>
              </a:ext>
            </a:extLst>
          </p:cNvPr>
          <p:cNvSpPr/>
          <p:nvPr/>
        </p:nvSpPr>
        <p:spPr>
          <a:xfrm>
            <a:off x="296466" y="3436144"/>
            <a:ext cx="205978" cy="19764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E93B5700-82D3-4548-BB60-096777F13EEC}"/>
              </a:ext>
            </a:extLst>
          </p:cNvPr>
          <p:cNvSpPr/>
          <p:nvPr/>
        </p:nvSpPr>
        <p:spPr>
          <a:xfrm>
            <a:off x="1004888" y="4350544"/>
            <a:ext cx="159544" cy="1535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2D2BFD11-8774-4536-87E7-A170C9925C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4110" y="4031457"/>
            <a:ext cx="342900" cy="297656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54F3E7A6-CED8-4900-A894-8FBB8CD0B6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625" y="4325541"/>
            <a:ext cx="529829" cy="204788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7D1A8FBD-9F61-44A7-9F71-13EE0C5A0FA5}"/>
              </a:ext>
            </a:extLst>
          </p:cNvPr>
          <p:cNvSpPr/>
          <p:nvPr/>
        </p:nvSpPr>
        <p:spPr>
          <a:xfrm>
            <a:off x="0" y="4749404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808E3023-4518-45B5-B14E-37412BABF6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8225" y="4401741"/>
            <a:ext cx="92869" cy="80963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96B0AA97-E713-4C10-B1DC-9DDD93DBE6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6232" y="3481388"/>
            <a:ext cx="146447" cy="127397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09968610-9666-4E5F-9116-1F05E20494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1728" y="1219200"/>
            <a:ext cx="176213" cy="1524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F70BEED6-2275-4911-A8D5-FDA51BD61B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54217" y="1019176"/>
            <a:ext cx="344090" cy="298847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7A5D78A7-6717-4FE9-A4CA-5263B6A9F71E}"/>
              </a:ext>
            </a:extLst>
          </p:cNvPr>
          <p:cNvSpPr/>
          <p:nvPr/>
        </p:nvSpPr>
        <p:spPr>
          <a:xfrm>
            <a:off x="5269707" y="1120379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37E79498-046C-463C-BDEF-81D615ABD9AF}"/>
              </a:ext>
            </a:extLst>
          </p:cNvPr>
          <p:cNvSpPr/>
          <p:nvPr/>
        </p:nvSpPr>
        <p:spPr>
          <a:xfrm>
            <a:off x="8222457" y="4135042"/>
            <a:ext cx="126206" cy="12501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4B3AA272-6AF0-4494-AA10-5273F3BF85B9}"/>
              </a:ext>
            </a:extLst>
          </p:cNvPr>
          <p:cNvSpPr/>
          <p:nvPr/>
        </p:nvSpPr>
        <p:spPr>
          <a:xfrm>
            <a:off x="540544" y="1263254"/>
            <a:ext cx="75010" cy="73819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9D158CD7-8A8F-441B-90B0-98787EC717BC}"/>
              </a:ext>
            </a:extLst>
          </p:cNvPr>
          <p:cNvSpPr/>
          <p:nvPr/>
        </p:nvSpPr>
        <p:spPr>
          <a:xfrm>
            <a:off x="371475" y="3514725"/>
            <a:ext cx="63104" cy="61913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C97EB292-D5E8-4401-9570-B9EF67955E55}"/>
              </a:ext>
            </a:extLst>
          </p:cNvPr>
          <p:cNvSpPr/>
          <p:nvPr/>
        </p:nvSpPr>
        <p:spPr>
          <a:xfrm flipV="1">
            <a:off x="1065610" y="4425553"/>
            <a:ext cx="34528" cy="33338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31" name="文本框 44">
            <a:extLst>
              <a:ext uri="{FF2B5EF4-FFF2-40B4-BE49-F238E27FC236}">
                <a16:creationId xmlns:a16="http://schemas.microsoft.com/office/drawing/2014/main" xmlns="" id="{65614C26-D09D-4ED6-89A5-949061978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20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34E0C463-FA53-4126-A7E8-31128B1828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098" y="-1191"/>
            <a:ext cx="9170195" cy="2507457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A391BD58-0606-4610-B875-0B2E1066C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1348DA40-6516-441C-A9FE-286278CBC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0DE403AC-458C-416C-BBE6-44B75A6BDB7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764757" y="1900239"/>
            <a:ext cx="1614488" cy="473869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20A24C15-8DB9-4196-9DB3-304571AE3103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EDB6D1D5-76D6-434F-915F-7E88E7254428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xmlns="" val="415338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797F0B5-F3A9-46F9-AAFE-969AAD382426}"/>
              </a:ext>
            </a:extLst>
          </p:cNvPr>
          <p:cNvSpPr/>
          <p:nvPr userDrawn="1"/>
        </p:nvSpPr>
        <p:spPr>
          <a:xfrm>
            <a:off x="0" y="4749404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xmlns="" id="{44C6B56B-44AC-4C37-AF4F-02649C6427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8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E6C858F7-789E-48ED-BD0B-E64C812C6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998" y="25004"/>
            <a:ext cx="48220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xmlns="" id="{C1DF09AF-D4DD-4909-9415-0C9ADE408B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948489" y="78688"/>
            <a:ext cx="2486656" cy="4312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</p:spTree>
    <p:extLst>
      <p:ext uri="{BB962C8B-B14F-4D97-AF65-F5344CB8AC3E}">
        <p14:creationId xmlns:p14="http://schemas.microsoft.com/office/powerpoint/2010/main" xmlns="" val="20819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C2AC199-24D8-4BBF-9DC9-7012F1684D87}"/>
              </a:ext>
            </a:extLst>
          </p:cNvPr>
          <p:cNvSpPr/>
          <p:nvPr userDrawn="1"/>
        </p:nvSpPr>
        <p:spPr>
          <a:xfrm>
            <a:off x="0" y="4742260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27CFF3F7-2A7C-4219-A2ED-22871B7E28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998" y="25004"/>
            <a:ext cx="48220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xmlns="" id="{09B97FEA-859F-4D50-9AE8-F1AFE644BC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948489" y="78688"/>
            <a:ext cx="2486656" cy="4312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</p:spTree>
    <p:extLst>
      <p:ext uri="{BB962C8B-B14F-4D97-AF65-F5344CB8AC3E}">
        <p14:creationId xmlns:p14="http://schemas.microsoft.com/office/powerpoint/2010/main" xmlns="" val="20647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03FD283C-9288-4D56-8405-350B2D418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998" y="25004"/>
            <a:ext cx="48220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xmlns="" id="{0AC334B0-CBC2-4E5C-8137-F5386E2CA1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854037" y="78688"/>
            <a:ext cx="2486656" cy="4312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</p:spTree>
    <p:extLst>
      <p:ext uri="{BB962C8B-B14F-4D97-AF65-F5344CB8AC3E}">
        <p14:creationId xmlns:p14="http://schemas.microsoft.com/office/powerpoint/2010/main" xmlns="" val="221445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858B409C-8E0F-41F3-BEE3-A0F3A77FBC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55960" y="2855121"/>
            <a:ext cx="4627960" cy="228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9AEFD693-D5D2-4222-BF70-599E91E692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4551761" y="2855121"/>
            <a:ext cx="4654153" cy="22883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B3513DE6-5418-42E8-BCFB-E2D7F0732A64}"/>
              </a:ext>
            </a:extLst>
          </p:cNvPr>
          <p:cNvSpPr/>
          <p:nvPr/>
        </p:nvSpPr>
        <p:spPr>
          <a:xfrm>
            <a:off x="5336382" y="1313260"/>
            <a:ext cx="394097" cy="359569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B9FFBB8-03A9-4481-AB94-D4C30250424D}"/>
              </a:ext>
            </a:extLst>
          </p:cNvPr>
          <p:cNvSpPr/>
          <p:nvPr/>
        </p:nvSpPr>
        <p:spPr>
          <a:xfrm>
            <a:off x="3877866" y="1295400"/>
            <a:ext cx="1403747" cy="3952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8B21DBCA-F492-4157-AF2F-A34EEF96E94B}"/>
              </a:ext>
            </a:extLst>
          </p:cNvPr>
          <p:cNvSpPr/>
          <p:nvPr/>
        </p:nvSpPr>
        <p:spPr>
          <a:xfrm rot="10800000">
            <a:off x="3413522" y="1313260"/>
            <a:ext cx="394097" cy="359569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9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5F00888-0135-4AAB-B50A-065606DA1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4551761" y="2862265"/>
            <a:ext cx="4654153" cy="22883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1F2E6FA0-BAE1-42AA-8366-7B8E96B7DB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33663" y="2006204"/>
            <a:ext cx="3876675" cy="7627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338"/>
              </a:spcAft>
              <a:buFont typeface="Arial" panose="020B0604020202020204" pitchFamily="34" charset="0"/>
              <a:buNone/>
              <a:defRPr/>
            </a:pPr>
            <a:r>
              <a:rPr lang="zh-CN" altLang="en-US" sz="3713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3713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xmlns="" id="{BBA67B0E-336D-4E9B-AADD-4ABD162577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098" y="-1191"/>
            <a:ext cx="9170195" cy="2507457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96532E3A-C6D1-47FC-AA19-FFC37E012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xmlns="" id="{58C10ECB-7496-4F27-895F-B2C2FA57D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A32A0210-2642-4863-8D59-B661226C5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55960" y="2855121"/>
            <a:ext cx="4627960" cy="228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1539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xmlns="" id="{B5273BBD-0C0D-4DCD-BBE0-5AF6E06BF7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92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E8FF3D16-F4E2-4140-B8E3-5C365D37CF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3D824FF9-3F21-4EB7-8E6E-96D2B6BA18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xmlns="" id="{C982D0CC-2E87-4DD3-A40F-8C7E1BC161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2629" y="15479"/>
            <a:ext cx="8998744" cy="558403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DFB53278-DBE3-4403-A987-A51768556BDD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6A25DC5A-8746-4F71-89F9-D0F1A16F0C91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FD2A1329-3D12-4C5B-B6C4-3419BC8D3C28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xmlns="" id="{4FA5A91C-6EF7-4AE2-B021-DB6B169BEBF4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1C53BAD6-0D48-4C75-8714-D3C0B19BC865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CADE0D1A-B3AF-4C0E-AA97-4ACA96F31927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173A1C54-13EF-4DC0-831F-B79FEB484D78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1350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70B0020C-FE06-4C4D-8FDC-059DFF3CDE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998" y="25004"/>
            <a:ext cx="48220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D736A1C-05AB-4F1A-A621-531E4A51F476}"/>
              </a:ext>
            </a:extLst>
          </p:cNvPr>
          <p:cNvSpPr/>
          <p:nvPr userDrawn="1"/>
        </p:nvSpPr>
        <p:spPr>
          <a:xfrm>
            <a:off x="0" y="4742260"/>
            <a:ext cx="9144000" cy="4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350" dirty="0"/>
          </a:p>
        </p:txBody>
      </p:sp>
      <p:sp>
        <p:nvSpPr>
          <p:cNvPr id="1031" name="文本框 14">
            <a:extLst>
              <a:ext uri="{FF2B5EF4-FFF2-40B4-BE49-F238E27FC236}">
                <a16:creationId xmlns:a16="http://schemas.microsoft.com/office/drawing/2014/main" xmlns="" id="{E5894E15-0A57-4D89-B473-B78706DCAD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0844" y="4811316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郑州澍青医学高等专科学校</a:t>
            </a:r>
            <a:endParaRPr lang="zh-CN" altLang="zh-CN" sz="135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4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62" r:id="rId16"/>
    <p:sldLayoutId id="2147483686" r:id="rId17"/>
    <p:sldLayoutId id="2147483687" r:id="rId18"/>
    <p:sldLayoutId id="2147483688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475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475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475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475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28588" indent="-128588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ea"/>
          <a:ea typeface="+mj-ea"/>
          <a:cs typeface="等线" charset="0"/>
        </a:defRPr>
      </a:lvl1pPr>
      <a:lvl2pPr marL="38576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ea"/>
          <a:ea typeface="+mj-ea"/>
          <a:cs typeface="等线" charset="0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j-ea"/>
          <a:ea typeface="+mj-ea"/>
          <a:cs typeface="等线" charset="0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j-ea"/>
          <a:ea typeface="+mj-ea"/>
          <a:cs typeface="等线" charset="0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j-ea"/>
          <a:ea typeface="+mj-ea"/>
          <a:cs typeface="等线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25.xml"/><Relationship Id="rId7" Type="http://schemas.openxmlformats.org/officeDocument/2006/relationships/image" Target="../media/image18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tags" Target="../tags/tag29.xml"/><Relationship Id="rId21" Type="http://schemas.openxmlformats.org/officeDocument/2006/relationships/image" Target="../media/image31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8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10.xml"/><Relationship Id="rId10" Type="http://schemas.openxmlformats.org/officeDocument/2006/relationships/image" Target="../media/image12.png"/><Relationship Id="rId4" Type="http://schemas.openxmlformats.org/officeDocument/2006/relationships/tags" Target="../tags/tag9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notesSlide" Target="../notesSlides/notesSlide8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5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6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image" Target="../media/image31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10" Type="http://schemas.openxmlformats.org/officeDocument/2006/relationships/tags" Target="../tags/tag107.xml"/><Relationship Id="rId19" Type="http://schemas.openxmlformats.org/officeDocument/2006/relationships/image" Target="../media/image31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4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9.xml"/><Relationship Id="rId4" Type="http://schemas.openxmlformats.org/officeDocument/2006/relationships/image" Target="../media/image7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0.xml"/><Relationship Id="rId4" Type="http://schemas.openxmlformats.org/officeDocument/2006/relationships/image" Target="../media/image71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notesSlide" Target="../notesSlides/notesSlide23.xml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10" Type="http://schemas.openxmlformats.org/officeDocument/2006/relationships/tags" Target="../tags/tag130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6.png"/><Relationship Id="rId5" Type="http://schemas.openxmlformats.org/officeDocument/2006/relationships/tags" Target="../tags/tag21.xml"/><Relationship Id="rId10" Type="http://schemas.openxmlformats.org/officeDocument/2006/relationships/image" Target="../media/image15.jpeg"/><Relationship Id="rId4" Type="http://schemas.openxmlformats.org/officeDocument/2006/relationships/tags" Target="../tags/tag20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游戏机, 文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23657" cy="477387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79912" y="948303"/>
            <a:ext cx="5320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基 础 护 理 学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7D9D51D7-DC06-494C-8E5F-CF917EE2A559}"/>
              </a:ext>
            </a:extLst>
          </p:cNvPr>
          <p:cNvGrpSpPr/>
          <p:nvPr/>
        </p:nvGrpSpPr>
        <p:grpSpPr>
          <a:xfrm>
            <a:off x="4067944" y="3449072"/>
            <a:ext cx="2557463" cy="384175"/>
            <a:chOff x="2020888" y="4640263"/>
            <a:chExt cx="2557463" cy="384175"/>
          </a:xfrm>
        </p:grpSpPr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xmlns="" id="{C6A17686-465B-45ED-B5D8-E01C7C6B6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376" y="4706938"/>
              <a:ext cx="22129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 b="1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9" name="图形 2" descr="女学生">
              <a:extLst>
                <a:ext uri="{FF2B5EF4-FFF2-40B4-BE49-F238E27FC236}">
                  <a16:creationId xmlns:a16="http://schemas.microsoft.com/office/drawing/2014/main" xmlns="" id="{70DB9D19-3F0E-4998-99BF-729C99AAC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888" y="4640263"/>
              <a:ext cx="384175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99371988-EA51-4601-B314-8E5AC3674C7D}"/>
              </a:ext>
            </a:extLst>
          </p:cNvPr>
          <p:cNvGrpSpPr/>
          <p:nvPr/>
        </p:nvGrpSpPr>
        <p:grpSpPr>
          <a:xfrm>
            <a:off x="4139954" y="3993831"/>
            <a:ext cx="3621224" cy="523220"/>
            <a:chOff x="7583489" y="4638922"/>
            <a:chExt cx="3219974" cy="523220"/>
          </a:xfrm>
        </p:grpSpPr>
        <p:sp>
          <p:nvSpPr>
            <p:cNvPr id="11" name="任意多边形 22">
              <a:extLst>
                <a:ext uri="{FF2B5EF4-FFF2-40B4-BE49-F238E27FC236}">
                  <a16:creationId xmlns:a16="http://schemas.microsoft.com/office/drawing/2014/main" xmlns="" id="{AC150F48-C941-44DC-8533-A3E2E9F019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83489" y="4678363"/>
              <a:ext cx="242288" cy="225674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2" name="文本框 37">
              <a:extLst>
                <a:ext uri="{FF2B5EF4-FFF2-40B4-BE49-F238E27FC236}">
                  <a16:creationId xmlns:a16="http://schemas.microsoft.com/office/drawing/2014/main" xmlns="" id="{27238EB0-63BB-4360-BA25-407BB4A70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676" y="4638922"/>
              <a:ext cx="29987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 b="1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    位：郑州澍青医学高等专科学校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Other_1"/>
          <p:cNvSpPr/>
          <p:nvPr>
            <p:custDataLst>
              <p:tags r:id="rId2"/>
            </p:custDataLst>
          </p:nvPr>
        </p:nvSpPr>
        <p:spPr>
          <a:xfrm>
            <a:off x="-8801" y="39"/>
            <a:ext cx="4652809" cy="3147775"/>
          </a:xfrm>
          <a:custGeom>
            <a:avLst/>
            <a:gdLst>
              <a:gd name="connsiteX0" fmla="*/ 0 w 3779912"/>
              <a:gd name="connsiteY0" fmla="*/ 0 h 2808312"/>
              <a:gd name="connsiteX1" fmla="*/ 3779912 w 3779912"/>
              <a:gd name="connsiteY1" fmla="*/ 0 h 2808312"/>
              <a:gd name="connsiteX2" fmla="*/ 3779912 w 3779912"/>
              <a:gd name="connsiteY2" fmla="*/ 2808312 h 2808312"/>
              <a:gd name="connsiteX3" fmla="*/ 0 w 3779912"/>
              <a:gd name="connsiteY3" fmla="*/ 2808312 h 2808312"/>
              <a:gd name="connsiteX4" fmla="*/ 0 w 3779912"/>
              <a:gd name="connsiteY4" fmla="*/ 0 h 2808312"/>
              <a:gd name="connsiteX0-1" fmla="*/ 0 w 3779912"/>
              <a:gd name="connsiteY0-2" fmla="*/ 0 h 2808312"/>
              <a:gd name="connsiteX1-3" fmla="*/ 3779912 w 3779912"/>
              <a:gd name="connsiteY1-4" fmla="*/ 0 h 2808312"/>
              <a:gd name="connsiteX2-5" fmla="*/ 3433548 w 3779912"/>
              <a:gd name="connsiteY2-6" fmla="*/ 2808312 h 2808312"/>
              <a:gd name="connsiteX3-7" fmla="*/ 0 w 3779912"/>
              <a:gd name="connsiteY3-8" fmla="*/ 2808312 h 2808312"/>
              <a:gd name="connsiteX4-9" fmla="*/ 0 w 3779912"/>
              <a:gd name="connsiteY4-10" fmla="*/ 0 h 2808312"/>
              <a:gd name="connsiteX0-11" fmla="*/ 0 w 3779912"/>
              <a:gd name="connsiteY0-12" fmla="*/ 0 h 2808312"/>
              <a:gd name="connsiteX1-13" fmla="*/ 3779912 w 3779912"/>
              <a:gd name="connsiteY1-14" fmla="*/ 0 h 2808312"/>
              <a:gd name="connsiteX2-15" fmla="*/ 3267293 w 3779912"/>
              <a:gd name="connsiteY2-16" fmla="*/ 2794457 h 2808312"/>
              <a:gd name="connsiteX3-17" fmla="*/ 0 w 3779912"/>
              <a:gd name="connsiteY3-18" fmla="*/ 2808312 h 2808312"/>
              <a:gd name="connsiteX4-19" fmla="*/ 0 w 3779912"/>
              <a:gd name="connsiteY4-20" fmla="*/ 0 h 2808312"/>
              <a:gd name="connsiteX0-21" fmla="*/ 0 w 3779912"/>
              <a:gd name="connsiteY0-22" fmla="*/ 0 h 2808312"/>
              <a:gd name="connsiteX1-23" fmla="*/ 3779912 w 3779912"/>
              <a:gd name="connsiteY1-24" fmla="*/ 0 h 2808312"/>
              <a:gd name="connsiteX2-25" fmla="*/ 3087184 w 3779912"/>
              <a:gd name="connsiteY2-26" fmla="*/ 2794457 h 2808312"/>
              <a:gd name="connsiteX3-27" fmla="*/ 0 w 3779912"/>
              <a:gd name="connsiteY3-28" fmla="*/ 2808312 h 2808312"/>
              <a:gd name="connsiteX4-29" fmla="*/ 0 w 3779912"/>
              <a:gd name="connsiteY4-30" fmla="*/ 0 h 2808312"/>
              <a:gd name="connsiteX0-31" fmla="*/ 0 w 3779912"/>
              <a:gd name="connsiteY0-32" fmla="*/ 0 h 2808312"/>
              <a:gd name="connsiteX1-33" fmla="*/ 3779912 w 3779912"/>
              <a:gd name="connsiteY1-34" fmla="*/ 0 h 2808312"/>
              <a:gd name="connsiteX2-35" fmla="*/ 3087184 w 3779912"/>
              <a:gd name="connsiteY2-36" fmla="*/ 2794457 h 2808312"/>
              <a:gd name="connsiteX3-37" fmla="*/ 0 w 3779912"/>
              <a:gd name="connsiteY3-38" fmla="*/ 2808312 h 2808312"/>
              <a:gd name="connsiteX4-39" fmla="*/ 79866 w 3779912"/>
              <a:gd name="connsiteY4-40" fmla="*/ 76207 h 2808312"/>
              <a:gd name="connsiteX0-41" fmla="*/ 0 w 3779912"/>
              <a:gd name="connsiteY0-42" fmla="*/ 0 h 2808312"/>
              <a:gd name="connsiteX1-43" fmla="*/ 3779912 w 3779912"/>
              <a:gd name="connsiteY1-44" fmla="*/ 0 h 2808312"/>
              <a:gd name="connsiteX2-45" fmla="*/ 3087184 w 3779912"/>
              <a:gd name="connsiteY2-46" fmla="*/ 2794457 h 2808312"/>
              <a:gd name="connsiteX3-47" fmla="*/ 0 w 3779912"/>
              <a:gd name="connsiteY3-48" fmla="*/ 2808312 h 2808312"/>
              <a:gd name="connsiteX0-49" fmla="*/ 0 w 3779912"/>
              <a:gd name="connsiteY0-50" fmla="*/ 0 h 2808312"/>
              <a:gd name="connsiteX1-51" fmla="*/ 3779912 w 3779912"/>
              <a:gd name="connsiteY1-52" fmla="*/ 0 h 2808312"/>
              <a:gd name="connsiteX2-53" fmla="*/ 3050881 w 3779912"/>
              <a:gd name="connsiteY2-54" fmla="*/ 2794457 h 2808312"/>
              <a:gd name="connsiteX3-55" fmla="*/ 0 w 3779912"/>
              <a:gd name="connsiteY3-56" fmla="*/ 2808312 h 2808312"/>
              <a:gd name="connsiteX0-57" fmla="*/ 0 w 3985628"/>
              <a:gd name="connsiteY0-58" fmla="*/ 0 h 2808312"/>
              <a:gd name="connsiteX1-59" fmla="*/ 3985628 w 3985628"/>
              <a:gd name="connsiteY1-60" fmla="*/ 0 h 2808312"/>
              <a:gd name="connsiteX2-61" fmla="*/ 3050881 w 3985628"/>
              <a:gd name="connsiteY2-62" fmla="*/ 2794457 h 2808312"/>
              <a:gd name="connsiteX3-63" fmla="*/ 0 w 3985628"/>
              <a:gd name="connsiteY3-64" fmla="*/ 2808312 h 2808312"/>
              <a:gd name="connsiteX0-65" fmla="*/ 0 w 4046133"/>
              <a:gd name="connsiteY0-66" fmla="*/ 0 h 2808312"/>
              <a:gd name="connsiteX1-67" fmla="*/ 4046133 w 4046133"/>
              <a:gd name="connsiteY1-68" fmla="*/ 0 h 2808312"/>
              <a:gd name="connsiteX2-69" fmla="*/ 3050881 w 4046133"/>
              <a:gd name="connsiteY2-70" fmla="*/ 2794457 h 2808312"/>
              <a:gd name="connsiteX3-71" fmla="*/ 0 w 4046133"/>
              <a:gd name="connsiteY3-72" fmla="*/ 2808312 h 28083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046133" h="2808312">
                <a:moveTo>
                  <a:pt x="0" y="0"/>
                </a:moveTo>
                <a:lnTo>
                  <a:pt x="4046133" y="0"/>
                </a:lnTo>
                <a:lnTo>
                  <a:pt x="3050881" y="2794457"/>
                </a:lnTo>
                <a:lnTo>
                  <a:pt x="0" y="2808312"/>
                </a:lnTo>
              </a:path>
            </a:pathLst>
          </a:cu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  <a:sym typeface="+mn-lt"/>
            </a:endParaRPr>
          </a:p>
        </p:txBody>
      </p:sp>
      <p:sp>
        <p:nvSpPr>
          <p:cNvPr id="3" name="MH_Picture_1"/>
          <p:cNvSpPr/>
          <p:nvPr>
            <p:custDataLst>
              <p:tags r:id="rId3"/>
            </p:custDataLst>
          </p:nvPr>
        </p:nvSpPr>
        <p:spPr>
          <a:xfrm>
            <a:off x="55405" y="858139"/>
            <a:ext cx="4098709" cy="2107328"/>
          </a:xfrm>
          <a:custGeom>
            <a:avLst/>
            <a:gdLst>
              <a:gd name="connsiteX0" fmla="*/ 0 w 3779912"/>
              <a:gd name="connsiteY0" fmla="*/ 0 h 2808312"/>
              <a:gd name="connsiteX1" fmla="*/ 3779912 w 3779912"/>
              <a:gd name="connsiteY1" fmla="*/ 0 h 2808312"/>
              <a:gd name="connsiteX2" fmla="*/ 3779912 w 3779912"/>
              <a:gd name="connsiteY2" fmla="*/ 2808312 h 2808312"/>
              <a:gd name="connsiteX3" fmla="*/ 0 w 3779912"/>
              <a:gd name="connsiteY3" fmla="*/ 2808312 h 2808312"/>
              <a:gd name="connsiteX4" fmla="*/ 0 w 3779912"/>
              <a:gd name="connsiteY4" fmla="*/ 0 h 2808312"/>
              <a:gd name="connsiteX0-1" fmla="*/ 0 w 3779912"/>
              <a:gd name="connsiteY0-2" fmla="*/ 0 h 2808312"/>
              <a:gd name="connsiteX1-3" fmla="*/ 3779912 w 3779912"/>
              <a:gd name="connsiteY1-4" fmla="*/ 0 h 2808312"/>
              <a:gd name="connsiteX2-5" fmla="*/ 3433548 w 3779912"/>
              <a:gd name="connsiteY2-6" fmla="*/ 2808312 h 2808312"/>
              <a:gd name="connsiteX3-7" fmla="*/ 0 w 3779912"/>
              <a:gd name="connsiteY3-8" fmla="*/ 2808312 h 2808312"/>
              <a:gd name="connsiteX4-9" fmla="*/ 0 w 3779912"/>
              <a:gd name="connsiteY4-10" fmla="*/ 0 h 2808312"/>
              <a:gd name="connsiteX0-11" fmla="*/ 0 w 3779912"/>
              <a:gd name="connsiteY0-12" fmla="*/ 0 h 2808312"/>
              <a:gd name="connsiteX1-13" fmla="*/ 3779912 w 3779912"/>
              <a:gd name="connsiteY1-14" fmla="*/ 0 h 2808312"/>
              <a:gd name="connsiteX2-15" fmla="*/ 3267293 w 3779912"/>
              <a:gd name="connsiteY2-16" fmla="*/ 2794457 h 2808312"/>
              <a:gd name="connsiteX3-17" fmla="*/ 0 w 3779912"/>
              <a:gd name="connsiteY3-18" fmla="*/ 2808312 h 2808312"/>
              <a:gd name="connsiteX4-19" fmla="*/ 0 w 3779912"/>
              <a:gd name="connsiteY4-20" fmla="*/ 0 h 2808312"/>
              <a:gd name="connsiteX0-21" fmla="*/ 0 w 3779912"/>
              <a:gd name="connsiteY0-22" fmla="*/ 0 h 2808312"/>
              <a:gd name="connsiteX1-23" fmla="*/ 3779912 w 3779912"/>
              <a:gd name="connsiteY1-24" fmla="*/ 0 h 2808312"/>
              <a:gd name="connsiteX2-25" fmla="*/ 3087184 w 3779912"/>
              <a:gd name="connsiteY2-26" fmla="*/ 2794457 h 2808312"/>
              <a:gd name="connsiteX3-27" fmla="*/ 0 w 3779912"/>
              <a:gd name="connsiteY3-28" fmla="*/ 2808312 h 2808312"/>
              <a:gd name="connsiteX4-29" fmla="*/ 0 w 3779912"/>
              <a:gd name="connsiteY4-30" fmla="*/ 0 h 2808312"/>
              <a:gd name="connsiteX0-31" fmla="*/ 0 w 3779912"/>
              <a:gd name="connsiteY0-32" fmla="*/ 0 h 2813533"/>
              <a:gd name="connsiteX1-33" fmla="*/ 3779912 w 3779912"/>
              <a:gd name="connsiteY1-34" fmla="*/ 0 h 2813533"/>
              <a:gd name="connsiteX2-35" fmla="*/ 3379675 w 3779912"/>
              <a:gd name="connsiteY2-36" fmla="*/ 2813533 h 2813533"/>
              <a:gd name="connsiteX3-37" fmla="*/ 0 w 3779912"/>
              <a:gd name="connsiteY3-38" fmla="*/ 2808312 h 2813533"/>
              <a:gd name="connsiteX4-39" fmla="*/ 0 w 3779912"/>
              <a:gd name="connsiteY4-40" fmla="*/ 0 h 2813533"/>
              <a:gd name="connsiteX0-41" fmla="*/ 0 w 4116913"/>
              <a:gd name="connsiteY0-42" fmla="*/ 0 h 2813533"/>
              <a:gd name="connsiteX1-43" fmla="*/ 4116913 w 4116913"/>
              <a:gd name="connsiteY1-44" fmla="*/ 6359 h 2813533"/>
              <a:gd name="connsiteX2-45" fmla="*/ 3379675 w 4116913"/>
              <a:gd name="connsiteY2-46" fmla="*/ 2813533 h 2813533"/>
              <a:gd name="connsiteX3-47" fmla="*/ 0 w 4116913"/>
              <a:gd name="connsiteY3-48" fmla="*/ 2808312 h 2813533"/>
              <a:gd name="connsiteX4-49" fmla="*/ 0 w 4116913"/>
              <a:gd name="connsiteY4-50" fmla="*/ 0 h 2813533"/>
              <a:gd name="connsiteX0-51" fmla="*/ 0 w 4104196"/>
              <a:gd name="connsiteY0-52" fmla="*/ 0 h 2813533"/>
              <a:gd name="connsiteX1-53" fmla="*/ 4104196 w 4104196"/>
              <a:gd name="connsiteY1-54" fmla="*/ 6359 h 2813533"/>
              <a:gd name="connsiteX2-55" fmla="*/ 3379675 w 4104196"/>
              <a:gd name="connsiteY2-56" fmla="*/ 2813533 h 2813533"/>
              <a:gd name="connsiteX3-57" fmla="*/ 0 w 4104196"/>
              <a:gd name="connsiteY3-58" fmla="*/ 2808312 h 2813533"/>
              <a:gd name="connsiteX4-59" fmla="*/ 0 w 4104196"/>
              <a:gd name="connsiteY4-60" fmla="*/ 0 h 2813533"/>
              <a:gd name="connsiteX0-61" fmla="*/ 0 w 4104196"/>
              <a:gd name="connsiteY0-62" fmla="*/ 0 h 2813533"/>
              <a:gd name="connsiteX1-63" fmla="*/ 4104196 w 4104196"/>
              <a:gd name="connsiteY1-64" fmla="*/ 6359 h 2813533"/>
              <a:gd name="connsiteX2-65" fmla="*/ 3405109 w 4104196"/>
              <a:gd name="connsiteY2-66" fmla="*/ 2813533 h 2813533"/>
              <a:gd name="connsiteX3-67" fmla="*/ 0 w 4104196"/>
              <a:gd name="connsiteY3-68" fmla="*/ 2808312 h 2813533"/>
              <a:gd name="connsiteX4-69" fmla="*/ 0 w 4104196"/>
              <a:gd name="connsiteY4-70" fmla="*/ 0 h 28135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4196" h="2813533">
                <a:moveTo>
                  <a:pt x="0" y="0"/>
                </a:moveTo>
                <a:lnTo>
                  <a:pt x="4104196" y="6359"/>
                </a:lnTo>
                <a:lnTo>
                  <a:pt x="3405109" y="2813533"/>
                </a:lnTo>
                <a:lnTo>
                  <a:pt x="0" y="280831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MH_Picture_2"/>
          <p:cNvSpPr/>
          <p:nvPr>
            <p:custDataLst>
              <p:tags r:id="rId4"/>
            </p:custDataLst>
          </p:nvPr>
        </p:nvSpPr>
        <p:spPr>
          <a:xfrm>
            <a:off x="3976025" y="2332000"/>
            <a:ext cx="5112569" cy="2408437"/>
          </a:xfrm>
          <a:custGeom>
            <a:avLst/>
            <a:gdLst>
              <a:gd name="connsiteX0" fmla="*/ 0 w 4932040"/>
              <a:gd name="connsiteY0" fmla="*/ 0 h 2808312"/>
              <a:gd name="connsiteX1" fmla="*/ 4932040 w 4932040"/>
              <a:gd name="connsiteY1" fmla="*/ 0 h 2808312"/>
              <a:gd name="connsiteX2" fmla="*/ 4932040 w 4932040"/>
              <a:gd name="connsiteY2" fmla="*/ 2808312 h 2808312"/>
              <a:gd name="connsiteX3" fmla="*/ 0 w 4932040"/>
              <a:gd name="connsiteY3" fmla="*/ 2808312 h 2808312"/>
              <a:gd name="connsiteX4" fmla="*/ 0 w 4932040"/>
              <a:gd name="connsiteY4" fmla="*/ 0 h 2808312"/>
              <a:gd name="connsiteX0-1" fmla="*/ 457200 w 5389240"/>
              <a:gd name="connsiteY0-2" fmla="*/ 0 h 2808312"/>
              <a:gd name="connsiteX1-3" fmla="*/ 5389240 w 5389240"/>
              <a:gd name="connsiteY1-4" fmla="*/ 0 h 2808312"/>
              <a:gd name="connsiteX2-5" fmla="*/ 5389240 w 5389240"/>
              <a:gd name="connsiteY2-6" fmla="*/ 2808312 h 2808312"/>
              <a:gd name="connsiteX3-7" fmla="*/ 0 w 5389240"/>
              <a:gd name="connsiteY3-8" fmla="*/ 2808312 h 2808312"/>
              <a:gd name="connsiteX4-9" fmla="*/ 457200 w 5389240"/>
              <a:gd name="connsiteY4-10" fmla="*/ 0 h 2808312"/>
              <a:gd name="connsiteX0-11" fmla="*/ 651164 w 5583204"/>
              <a:gd name="connsiteY0-12" fmla="*/ 0 h 2808312"/>
              <a:gd name="connsiteX1-13" fmla="*/ 5583204 w 5583204"/>
              <a:gd name="connsiteY1-14" fmla="*/ 0 h 2808312"/>
              <a:gd name="connsiteX2-15" fmla="*/ 5583204 w 5583204"/>
              <a:gd name="connsiteY2-16" fmla="*/ 2808312 h 2808312"/>
              <a:gd name="connsiteX3-17" fmla="*/ 0 w 5583204"/>
              <a:gd name="connsiteY3-18" fmla="*/ 2766749 h 2808312"/>
              <a:gd name="connsiteX4-19" fmla="*/ 651164 w 5583204"/>
              <a:gd name="connsiteY4-20" fmla="*/ 0 h 2808312"/>
              <a:gd name="connsiteX0-21" fmla="*/ 794394 w 5726434"/>
              <a:gd name="connsiteY0-22" fmla="*/ 0 h 3211249"/>
              <a:gd name="connsiteX1-23" fmla="*/ 5726434 w 5726434"/>
              <a:gd name="connsiteY1-24" fmla="*/ 0 h 3211249"/>
              <a:gd name="connsiteX2-25" fmla="*/ 5726434 w 5726434"/>
              <a:gd name="connsiteY2-26" fmla="*/ 2808312 h 3211249"/>
              <a:gd name="connsiteX3-27" fmla="*/ 0 w 5726434"/>
              <a:gd name="connsiteY3-28" fmla="*/ 3211249 h 3211249"/>
              <a:gd name="connsiteX4-29" fmla="*/ 794394 w 5726434"/>
              <a:gd name="connsiteY4-30" fmla="*/ 0 h 3211249"/>
              <a:gd name="connsiteX0-31" fmla="*/ 794394 w 5726434"/>
              <a:gd name="connsiteY0-32" fmla="*/ 0 h 3211249"/>
              <a:gd name="connsiteX1-33" fmla="*/ 5726434 w 5726434"/>
              <a:gd name="connsiteY1-34" fmla="*/ 0 h 3211249"/>
              <a:gd name="connsiteX2-35" fmla="*/ 5716885 w 5726434"/>
              <a:gd name="connsiteY2-36" fmla="*/ 3202012 h 3211249"/>
              <a:gd name="connsiteX3-37" fmla="*/ 0 w 5726434"/>
              <a:gd name="connsiteY3-38" fmla="*/ 3211249 h 3211249"/>
              <a:gd name="connsiteX4-39" fmla="*/ 794394 w 5726434"/>
              <a:gd name="connsiteY4-40" fmla="*/ 0 h 32112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26434" h="3211249">
                <a:moveTo>
                  <a:pt x="794394" y="0"/>
                </a:moveTo>
                <a:lnTo>
                  <a:pt x="5726434" y="0"/>
                </a:lnTo>
                <a:lnTo>
                  <a:pt x="5716885" y="3202012"/>
                </a:lnTo>
                <a:lnTo>
                  <a:pt x="0" y="3211249"/>
                </a:lnTo>
                <a:lnTo>
                  <a:pt x="794394" y="0"/>
                </a:lnTo>
                <a:close/>
              </a:path>
            </a:pathLst>
          </a:custGeom>
          <a:blipFill dpi="0" rotWithShape="1">
            <a:blip r:embed="rId8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1510" y="965215"/>
            <a:ext cx="5112568" cy="124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治病防病，保障人民健康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贯彻国家卫生工作方针政策，遵守政府法令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为社会主义现代化建设服务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070" y="3167339"/>
            <a:ext cx="3960440" cy="1607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医疗工作     </a:t>
            </a:r>
            <a:endParaRPr lang="en-US" altLang="zh-CN" sz="2400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教育教学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   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科学研究     </a:t>
            </a:r>
            <a:endParaRPr lang="en-US" altLang="zh-CN" sz="2400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预防保健和社区卫生服务</a:t>
            </a:r>
          </a:p>
        </p:txBody>
      </p:sp>
      <p:sp>
        <p:nvSpPr>
          <p:cNvPr id="2" name="矩形 1"/>
          <p:cNvSpPr/>
          <p:nvPr/>
        </p:nvSpPr>
        <p:spPr>
          <a:xfrm>
            <a:off x="2759993" y="19564"/>
            <a:ext cx="6384007" cy="72008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800" b="1" spc="300" dirty="0">
                <a:solidFill>
                  <a:prstClr val="white"/>
                </a:solidFill>
                <a:latin typeface="Impact" panose="020B0806030902050204" pitchFamily="34" charset="0"/>
              </a:rPr>
              <a:t>二、医院的性质与任务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70893" y="339502"/>
            <a:ext cx="5897272" cy="330507"/>
          </a:xfrm>
        </p:spPr>
        <p:txBody>
          <a:bodyPr/>
          <a:lstStyle/>
          <a:p>
            <a:r>
              <a:rPr lang="zh-CN" altLang="zh-CN" sz="2800" b="1" dirty="0">
                <a:solidFill>
                  <a:schemeClr val="accent1">
                    <a:lumMod val="50000"/>
                  </a:schemeClr>
                </a:solidFill>
              </a:rPr>
              <a:t>三、医院的种类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4" name="表格 7">
            <a:extLst>
              <a:ext uri="{FF2B5EF4-FFF2-40B4-BE49-F238E27FC236}">
                <a16:creationId xmlns:a16="http://schemas.microsoft.com/office/drawing/2014/main" xmlns="" id="{2B303111-3704-4E3B-92D7-A00810EF2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3580765"/>
              </p:ext>
            </p:extLst>
          </p:nvPr>
        </p:nvGraphicFramePr>
        <p:xfrm>
          <a:off x="251520" y="997521"/>
          <a:ext cx="8712968" cy="319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026">
                  <a:extLst>
                    <a:ext uri="{9D8B030D-6E8A-4147-A177-3AD203B41FA5}">
                      <a16:colId xmlns:a16="http://schemas.microsoft.com/office/drawing/2014/main" xmlns="" val="236870907"/>
                    </a:ext>
                  </a:extLst>
                </a:gridCol>
                <a:gridCol w="6679942">
                  <a:extLst>
                    <a:ext uri="{9D8B030D-6E8A-4147-A177-3AD203B41FA5}">
                      <a16:colId xmlns:a16="http://schemas.microsoft.com/office/drawing/2014/main" xmlns="" val="2311267746"/>
                    </a:ext>
                  </a:extLst>
                </a:gridCol>
              </a:tblGrid>
              <a:tr h="4897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划分条件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医院类型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7910238"/>
                  </a:ext>
                </a:extLst>
              </a:tr>
              <a:tr h="4897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按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</a:rPr>
                        <a:t>收治范围</a:t>
                      </a:r>
                      <a:r>
                        <a:rPr lang="zh-CN" altLang="en-US" sz="2000" dirty="0"/>
                        <a:t>划分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综合性医院、专科医院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690614"/>
                  </a:ext>
                </a:extLst>
              </a:tr>
              <a:tr h="4897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按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</a:rPr>
                        <a:t>特定任务</a:t>
                      </a:r>
                      <a:r>
                        <a:rPr lang="zh-CN" altLang="en-US" sz="2000" dirty="0"/>
                        <a:t>划分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军队医院、企业医院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8646741"/>
                  </a:ext>
                </a:extLst>
              </a:tr>
              <a:tr h="5370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按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</a:rPr>
                        <a:t>经营目的</a:t>
                      </a:r>
                      <a:r>
                        <a:rPr lang="zh-CN" altLang="en-US" sz="2000" dirty="0"/>
                        <a:t>划分</a:t>
                      </a:r>
                      <a:endParaRPr lang="en-US" altLang="zh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非营利性医院、营利性医院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31022894"/>
                  </a:ext>
                </a:extLst>
              </a:tr>
              <a:tr h="4743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按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</a:rPr>
                        <a:t>所有制</a:t>
                      </a:r>
                      <a:r>
                        <a:rPr lang="zh-CN" altLang="en-US" sz="2000" dirty="0"/>
                        <a:t>划分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全民、集体、个体所有制医院，中外合资、股份制医院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0452193"/>
                  </a:ext>
                </a:extLst>
              </a:tr>
              <a:tr h="7151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按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</a:rPr>
                        <a:t>医院分级管理</a:t>
                      </a:r>
                      <a:r>
                        <a:rPr lang="zh-CN" altLang="en-US" sz="2000" dirty="0"/>
                        <a:t>办法划分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一级医院、二级医院、三级医院（甲、乙、丙等，三级医院增设特等）共三级十等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25569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27584" y="325339"/>
            <a:ext cx="5897272" cy="330507"/>
          </a:xfrm>
        </p:spPr>
        <p:txBody>
          <a:bodyPr/>
          <a:lstStyle/>
          <a:p>
            <a:r>
              <a:rPr lang="zh-CN" altLang="zh-CN" sz="2800" b="1" dirty="0">
                <a:solidFill>
                  <a:schemeClr val="accent1">
                    <a:lumMod val="50000"/>
                  </a:schemeClr>
                </a:solidFill>
              </a:rPr>
              <a:t>三、医院的种类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552" y="4219076"/>
            <a:ext cx="84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三级（一、二、三级）十等（甲、乙、丙等，</a:t>
            </a:r>
            <a:r>
              <a:rPr lang="zh-CN" altLang="en-US" sz="2400" b="1" dirty="0">
                <a:solidFill>
                  <a:srgbClr val="FF0000"/>
                </a:solidFill>
              </a:rPr>
              <a:t>三级增设特等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）</a:t>
            </a:r>
          </a:p>
        </p:txBody>
      </p:sp>
      <p:sp>
        <p:nvSpPr>
          <p:cNvPr id="6" name="矩形: 对角圆角 5">
            <a:extLst>
              <a:ext uri="{FF2B5EF4-FFF2-40B4-BE49-F238E27FC236}">
                <a16:creationId xmlns:a16="http://schemas.microsoft.com/office/drawing/2014/main" xmlns="" id="{5E43A7E3-3571-4E3D-A05A-9B45BF87D057}"/>
              </a:ext>
            </a:extLst>
          </p:cNvPr>
          <p:cNvSpPr/>
          <p:nvPr/>
        </p:nvSpPr>
        <p:spPr>
          <a:xfrm>
            <a:off x="1205626" y="747898"/>
            <a:ext cx="7470830" cy="335606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一级医院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向一定人口的社区提供医疗卫生服务的基层医疗机构。（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20-100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张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二级医院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向多个社区提供医疗卫生服务并承担一定科研、教学任务的地区性医院。（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100-500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张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三级医院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向跨地区、省、市及全国范围提供医疗卫生服务并指导一、二级医院工作的医院。</a:t>
            </a:r>
          </a:p>
        </p:txBody>
      </p: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xmlns="" id="{4AC7FC04-3BA9-41FA-8551-511306C82981}"/>
              </a:ext>
            </a:extLst>
          </p:cNvPr>
          <p:cNvSpPr/>
          <p:nvPr/>
        </p:nvSpPr>
        <p:spPr>
          <a:xfrm>
            <a:off x="671557" y="1203598"/>
            <a:ext cx="534069" cy="18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分级管理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55576" y="347948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四、医院的组织机构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5" name="图片 4" descr="图片包含 游戏机, 钟表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843558"/>
            <a:ext cx="6743278" cy="378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83568" y="307001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四、医院的组织机构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6" name="图片 5" descr="图片包含 游戏机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99542"/>
            <a:ext cx="6912768" cy="3884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55576" y="339502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四、医院的组织机构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6" name="图片 5" descr="手机屏幕截图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201" y="843558"/>
            <a:ext cx="9144000" cy="373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55576" y="318827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四、医院的组织机构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6" name="图片 5" descr="图片包含 游戏机, 截图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49334"/>
            <a:ext cx="7776864" cy="407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81745" y="339502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四、医院的组织机构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护理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698BA4E7-BE1A-4B88-8B3F-AF1AAA09C5BF}"/>
              </a:ext>
            </a:extLst>
          </p:cNvPr>
          <p:cNvSpPr/>
          <p:nvPr/>
        </p:nvSpPr>
        <p:spPr>
          <a:xfrm>
            <a:off x="6084168" y="1373984"/>
            <a:ext cx="1601390" cy="960834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152" tIns="108152" rIns="108152" bIns="10815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100" b="1" kern="1200" dirty="0"/>
              <a:t>护理部主任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117DC0-246A-4D8A-8A79-EBE009889C3D}"/>
              </a:ext>
            </a:extLst>
          </p:cNvPr>
          <p:cNvSpPr/>
          <p:nvPr/>
        </p:nvSpPr>
        <p:spPr>
          <a:xfrm>
            <a:off x="3290887" y="1665472"/>
            <a:ext cx="339494" cy="397144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217086BE-E2AC-4632-A13D-2E4A62F06BCB}"/>
              </a:ext>
            </a:extLst>
          </p:cNvPr>
          <p:cNvSpPr/>
          <p:nvPr/>
        </p:nvSpPr>
        <p:spPr>
          <a:xfrm>
            <a:off x="3771304" y="1383627"/>
            <a:ext cx="1601390" cy="960834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152" tIns="108152" rIns="108152" bIns="10815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100" b="1" kern="1200" dirty="0"/>
              <a:t>科护士长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xmlns="" id="{C286B322-C992-4CBC-A9E5-0BAF5BF7B6DD}"/>
              </a:ext>
            </a:extLst>
          </p:cNvPr>
          <p:cNvSpPr/>
          <p:nvPr/>
        </p:nvSpPr>
        <p:spPr>
          <a:xfrm>
            <a:off x="5532834" y="1665472"/>
            <a:ext cx="339494" cy="397144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3E2272A5-9ED8-4CBB-84F8-62BF525E280B}"/>
              </a:ext>
            </a:extLst>
          </p:cNvPr>
          <p:cNvSpPr/>
          <p:nvPr/>
        </p:nvSpPr>
        <p:spPr>
          <a:xfrm>
            <a:off x="1403648" y="1418884"/>
            <a:ext cx="1601390" cy="960834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152" tIns="108152" rIns="108152" bIns="10815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100" b="1" kern="1200" dirty="0"/>
              <a:t>病区护士长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BD43BDF7-7CC1-44EC-9959-2FBFE71851AA}"/>
              </a:ext>
            </a:extLst>
          </p:cNvPr>
          <p:cNvSpPr/>
          <p:nvPr/>
        </p:nvSpPr>
        <p:spPr>
          <a:xfrm>
            <a:off x="5148064" y="3303043"/>
            <a:ext cx="2269939" cy="907975"/>
          </a:xfrm>
          <a:custGeom>
            <a:avLst/>
            <a:gdLst>
              <a:gd name="connsiteX0" fmla="*/ 0 w 2269939"/>
              <a:gd name="connsiteY0" fmla="*/ 0 h 907975"/>
              <a:gd name="connsiteX1" fmla="*/ 1815952 w 2269939"/>
              <a:gd name="connsiteY1" fmla="*/ 0 h 907975"/>
              <a:gd name="connsiteX2" fmla="*/ 2269939 w 2269939"/>
              <a:gd name="connsiteY2" fmla="*/ 453988 h 907975"/>
              <a:gd name="connsiteX3" fmla="*/ 1815952 w 2269939"/>
              <a:gd name="connsiteY3" fmla="*/ 907975 h 907975"/>
              <a:gd name="connsiteX4" fmla="*/ 0 w 2269939"/>
              <a:gd name="connsiteY4" fmla="*/ 907975 h 907975"/>
              <a:gd name="connsiteX5" fmla="*/ 453988 w 2269939"/>
              <a:gd name="connsiteY5" fmla="*/ 453988 h 907975"/>
              <a:gd name="connsiteX6" fmla="*/ 0 w 2269939"/>
              <a:gd name="connsiteY6" fmla="*/ 0 h 9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939" h="907975">
                <a:moveTo>
                  <a:pt x="0" y="0"/>
                </a:moveTo>
                <a:lnTo>
                  <a:pt x="1815952" y="0"/>
                </a:lnTo>
                <a:lnTo>
                  <a:pt x="2269939" y="453988"/>
                </a:lnTo>
                <a:lnTo>
                  <a:pt x="1815952" y="907975"/>
                </a:lnTo>
                <a:lnTo>
                  <a:pt x="0" y="907975"/>
                </a:lnTo>
                <a:lnTo>
                  <a:pt x="453988" y="4539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5997" tIns="24003" rIns="477990" bIns="240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b="1" kern="1200" dirty="0"/>
              <a:t>总护士长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E2CD8EE3-E876-4FFB-A4DA-7ABA5E074C78}"/>
              </a:ext>
            </a:extLst>
          </p:cNvPr>
          <p:cNvSpPr/>
          <p:nvPr/>
        </p:nvSpPr>
        <p:spPr>
          <a:xfrm>
            <a:off x="2204343" y="3339924"/>
            <a:ext cx="2269939" cy="907975"/>
          </a:xfrm>
          <a:custGeom>
            <a:avLst/>
            <a:gdLst>
              <a:gd name="connsiteX0" fmla="*/ 0 w 2269939"/>
              <a:gd name="connsiteY0" fmla="*/ 0 h 907975"/>
              <a:gd name="connsiteX1" fmla="*/ 1815952 w 2269939"/>
              <a:gd name="connsiteY1" fmla="*/ 0 h 907975"/>
              <a:gd name="connsiteX2" fmla="*/ 2269939 w 2269939"/>
              <a:gd name="connsiteY2" fmla="*/ 453988 h 907975"/>
              <a:gd name="connsiteX3" fmla="*/ 1815952 w 2269939"/>
              <a:gd name="connsiteY3" fmla="*/ 907975 h 907975"/>
              <a:gd name="connsiteX4" fmla="*/ 0 w 2269939"/>
              <a:gd name="connsiteY4" fmla="*/ 907975 h 907975"/>
              <a:gd name="connsiteX5" fmla="*/ 453988 w 2269939"/>
              <a:gd name="connsiteY5" fmla="*/ 453988 h 907975"/>
              <a:gd name="connsiteX6" fmla="*/ 0 w 2269939"/>
              <a:gd name="connsiteY6" fmla="*/ 0 h 9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939" h="907975">
                <a:moveTo>
                  <a:pt x="0" y="0"/>
                </a:moveTo>
                <a:lnTo>
                  <a:pt x="1815952" y="0"/>
                </a:lnTo>
                <a:lnTo>
                  <a:pt x="2269939" y="453988"/>
                </a:lnTo>
                <a:lnTo>
                  <a:pt x="1815952" y="907975"/>
                </a:lnTo>
                <a:lnTo>
                  <a:pt x="0" y="907975"/>
                </a:lnTo>
                <a:lnTo>
                  <a:pt x="453988" y="4539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5997" tIns="24003" rIns="477990" bIns="240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b="1" kern="1200" dirty="0"/>
              <a:t>病区</a:t>
            </a:r>
            <a:endParaRPr lang="en-US" altLang="zh-CN" sz="1800" b="1" kern="1200" dirty="0"/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b="1" kern="1200" dirty="0"/>
              <a:t>护士长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ECC3F11E-503E-4778-98C0-336D5574D7FF}"/>
              </a:ext>
            </a:extLst>
          </p:cNvPr>
          <p:cNvSpPr/>
          <p:nvPr/>
        </p:nvSpPr>
        <p:spPr>
          <a:xfrm>
            <a:off x="4808570" y="3584888"/>
            <a:ext cx="339494" cy="397144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205860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五、医院业务科室的设置与护理工作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 descr="建筑外的招牌&#10;&#10;描述已自动生成">
            <a:extLst>
              <a:ext uri="{FF2B5EF4-FFF2-40B4-BE49-F238E27FC236}">
                <a16:creationId xmlns:a16="http://schemas.microsoft.com/office/drawing/2014/main" xmlns="" id="{B8AEA5EF-634A-48DE-9629-07FC5FB87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99542"/>
            <a:ext cx="2880320" cy="197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街道边的建筑和树&#10;&#10;描述已自动生成">
            <a:extLst>
              <a:ext uri="{FF2B5EF4-FFF2-40B4-BE49-F238E27FC236}">
                <a16:creationId xmlns:a16="http://schemas.microsoft.com/office/drawing/2014/main" xmlns="" id="{5867AB2E-B59E-4EA6-BE8E-D35938614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351" y="1131590"/>
            <a:ext cx="3036827" cy="197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商店的门口&#10;&#10;描述已自动生成">
            <a:extLst>
              <a:ext uri="{FF2B5EF4-FFF2-40B4-BE49-F238E27FC236}">
                <a16:creationId xmlns:a16="http://schemas.microsoft.com/office/drawing/2014/main" xmlns="" id="{1394547F-A784-4751-BC62-F34F69C11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2760" y="1744261"/>
            <a:ext cx="2748791" cy="1949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BF90532-D546-46A4-A47C-B7062C108281}"/>
              </a:ext>
            </a:extLst>
          </p:cNvPr>
          <p:cNvSpPr/>
          <p:nvPr/>
        </p:nvSpPr>
        <p:spPr>
          <a:xfrm>
            <a:off x="722694" y="3867894"/>
            <a:ext cx="769861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医院业务科室：门诊部、急诊科、住院部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3069" y="-173304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门诊部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71600" y="1275606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特点：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人数多、分布不均、流动性强、就诊时间短、病情观察受限、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诊疗环节复杂、病人诉求多、投诉高发等。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1600" y="283141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措施：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流程明了、标识醒目、指示清晰、便民措施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医务人员主动热情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31840" y="211008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“以病人为中心”</a:t>
            </a:r>
          </a:p>
        </p:txBody>
      </p:sp>
      <p:pic>
        <p:nvPicPr>
          <p:cNvPr id="7" name="Picture 2" descr="c:\users\administrator\appdata\roaming\360se6\User Data\temp\U19P9T1D135457F8DT20120616101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430" y="555526"/>
            <a:ext cx="6958349" cy="417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727337"/>
            <a:ext cx="7996658" cy="3686055"/>
          </a:xfrm>
          <a:custGeom>
            <a:avLst/>
            <a:gdLst>
              <a:gd name="connsiteX0" fmla="*/ 0 w 8064896"/>
              <a:gd name="connsiteY0" fmla="*/ 0 h 3672408"/>
              <a:gd name="connsiteX1" fmla="*/ 8064896 w 8064896"/>
              <a:gd name="connsiteY1" fmla="*/ 0 h 3672408"/>
              <a:gd name="connsiteX2" fmla="*/ 8064896 w 8064896"/>
              <a:gd name="connsiteY2" fmla="*/ 3672408 h 3672408"/>
              <a:gd name="connsiteX3" fmla="*/ 0 w 8064896"/>
              <a:gd name="connsiteY3" fmla="*/ 3672408 h 3672408"/>
              <a:gd name="connsiteX4" fmla="*/ 0 w 8064896"/>
              <a:gd name="connsiteY4" fmla="*/ 0 h 3672408"/>
              <a:gd name="connsiteX0-1" fmla="*/ 0 w 8064896"/>
              <a:gd name="connsiteY0-2" fmla="*/ 0 h 3672408"/>
              <a:gd name="connsiteX1-3" fmla="*/ 8010305 w 8064896"/>
              <a:gd name="connsiteY1-4" fmla="*/ 245659 h 3672408"/>
              <a:gd name="connsiteX2-5" fmla="*/ 8064896 w 8064896"/>
              <a:gd name="connsiteY2-6" fmla="*/ 3672408 h 3672408"/>
              <a:gd name="connsiteX3-7" fmla="*/ 0 w 8064896"/>
              <a:gd name="connsiteY3-8" fmla="*/ 3672408 h 3672408"/>
              <a:gd name="connsiteX4-9" fmla="*/ 0 w 8064896"/>
              <a:gd name="connsiteY4-10" fmla="*/ 0 h 3672408"/>
              <a:gd name="connsiteX0-11" fmla="*/ 0 w 8010305"/>
              <a:gd name="connsiteY0-12" fmla="*/ 0 h 3699703"/>
              <a:gd name="connsiteX1-13" fmla="*/ 8010305 w 8010305"/>
              <a:gd name="connsiteY1-14" fmla="*/ 245659 h 3699703"/>
              <a:gd name="connsiteX2-15" fmla="*/ 7573576 w 8010305"/>
              <a:gd name="connsiteY2-16" fmla="*/ 3699703 h 3699703"/>
              <a:gd name="connsiteX3-17" fmla="*/ 0 w 8010305"/>
              <a:gd name="connsiteY3-18" fmla="*/ 3672408 h 3699703"/>
              <a:gd name="connsiteX4-19" fmla="*/ 0 w 8010305"/>
              <a:gd name="connsiteY4-20" fmla="*/ 0 h 3699703"/>
              <a:gd name="connsiteX0-21" fmla="*/ 0 w 8010305"/>
              <a:gd name="connsiteY0-22" fmla="*/ 0 h 3699703"/>
              <a:gd name="connsiteX1-23" fmla="*/ 8010305 w 8010305"/>
              <a:gd name="connsiteY1-24" fmla="*/ 245659 h 3699703"/>
              <a:gd name="connsiteX2-25" fmla="*/ 7573576 w 8010305"/>
              <a:gd name="connsiteY2-26" fmla="*/ 3699703 h 3699703"/>
              <a:gd name="connsiteX3-27" fmla="*/ 750627 w 8010305"/>
              <a:gd name="connsiteY3-28" fmla="*/ 3672408 h 3699703"/>
              <a:gd name="connsiteX4-29" fmla="*/ 0 w 8010305"/>
              <a:gd name="connsiteY4-30" fmla="*/ 0 h 3699703"/>
              <a:gd name="connsiteX0-31" fmla="*/ 0 w 7996658"/>
              <a:gd name="connsiteY0-32" fmla="*/ 0 h 3686055"/>
              <a:gd name="connsiteX1-33" fmla="*/ 7996658 w 7996658"/>
              <a:gd name="connsiteY1-34" fmla="*/ 232011 h 3686055"/>
              <a:gd name="connsiteX2-35" fmla="*/ 7559929 w 7996658"/>
              <a:gd name="connsiteY2-36" fmla="*/ 3686055 h 3686055"/>
              <a:gd name="connsiteX3-37" fmla="*/ 736980 w 7996658"/>
              <a:gd name="connsiteY3-38" fmla="*/ 3658760 h 3686055"/>
              <a:gd name="connsiteX4-39" fmla="*/ 0 w 7996658"/>
              <a:gd name="connsiteY4-40" fmla="*/ 0 h 3686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96658" h="3686055">
                <a:moveTo>
                  <a:pt x="0" y="0"/>
                </a:moveTo>
                <a:lnTo>
                  <a:pt x="7996658" y="232011"/>
                </a:lnTo>
                <a:lnTo>
                  <a:pt x="7559929" y="3686055"/>
                </a:lnTo>
                <a:lnTo>
                  <a:pt x="736980" y="3658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9" name="MH_Other_4"/>
          <p:cNvSpPr/>
          <p:nvPr>
            <p:custDataLst>
              <p:tags r:id="rId1"/>
            </p:custDataLst>
          </p:nvPr>
        </p:nvSpPr>
        <p:spPr>
          <a:xfrm>
            <a:off x="3104544" y="758809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0" name="MH_Other_4"/>
          <p:cNvSpPr/>
          <p:nvPr>
            <p:custDataLst>
              <p:tags r:id="rId2"/>
            </p:custDataLst>
          </p:nvPr>
        </p:nvSpPr>
        <p:spPr>
          <a:xfrm>
            <a:off x="2960544" y="602590"/>
            <a:ext cx="144000" cy="144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 rot="21240000">
            <a:off x="4672324" y="542186"/>
            <a:ext cx="1728192" cy="111953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1240000">
            <a:off x="6727658" y="528536"/>
            <a:ext cx="1728192" cy="1119531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 rot="21600000">
            <a:off x="2555776" y="2084672"/>
            <a:ext cx="5568981" cy="196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地位</a:t>
            </a:r>
            <a:r>
              <a:rPr lang="zh-CN" altLang="en-US" sz="2400" dirty="0">
                <a:solidFill>
                  <a:schemeClr val="bg1"/>
                </a:solidFill>
              </a:rPr>
              <a:t>： </a:t>
            </a:r>
            <a:r>
              <a:rPr lang="zh-CN" altLang="en-US" sz="2400" b="1" dirty="0">
                <a:solidFill>
                  <a:schemeClr val="bg1"/>
                </a:solidFill>
              </a:rPr>
              <a:t>护理类专业的核心课程之一，临床护理课程的基石。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任务</a:t>
            </a:r>
            <a:r>
              <a:rPr lang="zh-CN" altLang="en-US" sz="2400" dirty="0">
                <a:solidFill>
                  <a:schemeClr val="bg1"/>
                </a:solidFill>
              </a:rPr>
              <a:t>：</a:t>
            </a:r>
            <a:r>
              <a:rPr lang="zh-CN" altLang="en-US" sz="2400" b="1" dirty="0">
                <a:solidFill>
                  <a:schemeClr val="bg1"/>
                </a:solidFill>
              </a:rPr>
              <a:t>系统学习护理基本知识和技能。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282950" y="2463480"/>
            <a:ext cx="2097459" cy="2235970"/>
          </a:xfrm>
          <a:prstGeom prst="rect">
            <a:avLst/>
          </a:prstGeom>
          <a:effectLst>
            <a:outerShdw blurRad="444500" dist="139700" dir="8100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693210" y="454929"/>
            <a:ext cx="1296000" cy="1296000"/>
            <a:chOff x="1452855" y="-854721"/>
            <a:chExt cx="1296000" cy="1296000"/>
          </a:xfrm>
        </p:grpSpPr>
        <p:sp>
          <p:nvSpPr>
            <p:cNvPr id="16" name="MH_Other_3"/>
            <p:cNvSpPr/>
            <p:nvPr>
              <p:custDataLst>
                <p:tags r:id="rId4"/>
              </p:custDataLst>
            </p:nvPr>
          </p:nvSpPr>
          <p:spPr>
            <a:xfrm>
              <a:off x="1452855" y="-854721"/>
              <a:ext cx="1296000" cy="1296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476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MH_Other_4"/>
            <p:cNvSpPr/>
            <p:nvPr>
              <p:custDataLst>
                <p:tags r:id="rId5"/>
              </p:custDataLst>
            </p:nvPr>
          </p:nvSpPr>
          <p:spPr>
            <a:xfrm>
              <a:off x="1591769" y="-715807"/>
              <a:ext cx="1018172" cy="1018172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anchor="ctr"/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Impact" panose="020B0806030902050204" pitchFamily="34" charset="0"/>
                </a:rPr>
                <a:t>前 言</a:t>
              </a:r>
            </a:p>
          </p:txBody>
        </p:sp>
      </p:grpSp>
      <p:sp>
        <p:nvSpPr>
          <p:cNvPr id="8" name="MH_Other_4"/>
          <p:cNvSpPr/>
          <p:nvPr>
            <p:custDataLst>
              <p:tags r:id="rId3"/>
            </p:custDataLst>
          </p:nvPr>
        </p:nvSpPr>
        <p:spPr>
          <a:xfrm>
            <a:off x="1331680" y="134761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6" name="组合 46085"/>
          <p:cNvGrpSpPr/>
          <p:nvPr/>
        </p:nvGrpSpPr>
        <p:grpSpPr bwMode="auto">
          <a:xfrm>
            <a:off x="3419872" y="666571"/>
            <a:ext cx="4310058" cy="3673079"/>
            <a:chOff x="-22" y="0"/>
            <a:chExt cx="3391" cy="3085"/>
          </a:xfrm>
        </p:grpSpPr>
        <p:sp>
          <p:nvSpPr>
            <p:cNvPr id="52230" name="椭圆 46086"/>
            <p:cNvSpPr>
              <a:spLocks noChangeArrowheads="1"/>
            </p:cNvSpPr>
            <p:nvPr/>
          </p:nvSpPr>
          <p:spPr bwMode="auto">
            <a:xfrm>
              <a:off x="483" y="604"/>
              <a:ext cx="2313" cy="22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治疗室 </a:t>
              </a:r>
            </a:p>
          </p:txBody>
        </p:sp>
        <p:grpSp>
          <p:nvGrpSpPr>
            <p:cNvPr id="52231" name="组合 46087"/>
            <p:cNvGrpSpPr/>
            <p:nvPr/>
          </p:nvGrpSpPr>
          <p:grpSpPr bwMode="auto">
            <a:xfrm>
              <a:off x="203" y="499"/>
              <a:ext cx="771" cy="635"/>
              <a:chOff x="0" y="0"/>
              <a:chExt cx="1680" cy="1680"/>
            </a:xfrm>
          </p:grpSpPr>
          <p:sp>
            <p:nvSpPr>
              <p:cNvPr id="52232" name="椭圆 4608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55666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33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2234" name="组合 46090"/>
            <p:cNvGrpSpPr/>
            <p:nvPr/>
          </p:nvGrpSpPr>
          <p:grpSpPr bwMode="auto">
            <a:xfrm>
              <a:off x="1043" y="1072"/>
              <a:ext cx="1178" cy="1235"/>
              <a:chOff x="0" y="0"/>
              <a:chExt cx="1680" cy="1680"/>
            </a:xfrm>
          </p:grpSpPr>
          <p:sp>
            <p:nvSpPr>
              <p:cNvPr id="52235" name="椭圆 4609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36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2237" name="文本框 46093"/>
            <p:cNvSpPr txBox="1">
              <a:spLocks noChangeArrowheads="1"/>
            </p:cNvSpPr>
            <p:nvPr/>
          </p:nvSpPr>
          <p:spPr bwMode="auto">
            <a:xfrm>
              <a:off x="1309" y="1446"/>
              <a:ext cx="693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7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门诊</a:t>
              </a:r>
              <a:endParaRPr lang="en-US" altLang="zh-CN" sz="27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238" name="组合 46094"/>
            <p:cNvGrpSpPr/>
            <p:nvPr/>
          </p:nvGrpSpPr>
          <p:grpSpPr bwMode="auto">
            <a:xfrm>
              <a:off x="1246" y="0"/>
              <a:ext cx="772" cy="635"/>
              <a:chOff x="0" y="0"/>
              <a:chExt cx="1680" cy="1680"/>
            </a:xfrm>
          </p:grpSpPr>
          <p:sp>
            <p:nvSpPr>
              <p:cNvPr id="52239" name="椭圆 4609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16164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40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098" name="文本框 46097"/>
            <p:cNvSpPr txBox="1"/>
            <p:nvPr/>
          </p:nvSpPr>
          <p:spPr>
            <a:xfrm>
              <a:off x="1232" y="72"/>
              <a:ext cx="888" cy="5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挂号室</a:t>
              </a:r>
              <a:r>
                <a:rPr lang="zh-CN" altLang="en-US" sz="3600" noProof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 </a:t>
              </a:r>
              <a:endParaRPr lang="en-US" altLang="x-none" sz="36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242" name="组合 46098"/>
            <p:cNvGrpSpPr/>
            <p:nvPr/>
          </p:nvGrpSpPr>
          <p:grpSpPr bwMode="auto">
            <a:xfrm rot="5245202">
              <a:off x="1997" y="2270"/>
              <a:ext cx="183" cy="162"/>
              <a:chOff x="0" y="0"/>
              <a:chExt cx="201" cy="176"/>
            </a:xfrm>
          </p:grpSpPr>
          <p:sp>
            <p:nvSpPr>
              <p:cNvPr id="52243" name="椭圆 46099"/>
              <p:cNvSpPr>
                <a:spLocks noChangeArrowheads="1"/>
              </p:cNvSpPr>
              <p:nvPr/>
            </p:nvSpPr>
            <p:spPr bwMode="auto">
              <a:xfrm rot="-3372907">
                <a:off x="3" y="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6688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44" name="椭圆 46100"/>
              <p:cNvSpPr>
                <a:spLocks noChangeArrowheads="1"/>
              </p:cNvSpPr>
              <p:nvPr/>
            </p:nvSpPr>
            <p:spPr bwMode="auto">
              <a:xfrm rot="-3372907">
                <a:off x="108" y="-3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6688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2245" name="组合 46101"/>
            <p:cNvGrpSpPr/>
            <p:nvPr/>
          </p:nvGrpSpPr>
          <p:grpSpPr bwMode="auto">
            <a:xfrm>
              <a:off x="1972" y="2450"/>
              <a:ext cx="771" cy="635"/>
              <a:chOff x="0" y="0"/>
              <a:chExt cx="1680" cy="1680"/>
            </a:xfrm>
          </p:grpSpPr>
          <p:sp>
            <p:nvSpPr>
              <p:cNvPr id="52246" name="椭圆 4610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2532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47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105" name="文本框 46104"/>
            <p:cNvSpPr txBox="1"/>
            <p:nvPr/>
          </p:nvSpPr>
          <p:spPr>
            <a:xfrm>
              <a:off x="2023" y="2482"/>
              <a:ext cx="676" cy="5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药房</a:t>
              </a:r>
              <a:r>
                <a:rPr lang="zh-CN" altLang="en-US" sz="3600" noProof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 </a:t>
              </a:r>
              <a:endParaRPr lang="en-US" altLang="x-none" sz="36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249" name="组合 46105"/>
            <p:cNvGrpSpPr/>
            <p:nvPr/>
          </p:nvGrpSpPr>
          <p:grpSpPr bwMode="auto">
            <a:xfrm>
              <a:off x="2380" y="635"/>
              <a:ext cx="726" cy="635"/>
              <a:chOff x="0" y="0"/>
              <a:chExt cx="1680" cy="1680"/>
            </a:xfrm>
          </p:grpSpPr>
          <p:sp>
            <p:nvSpPr>
              <p:cNvPr id="52250" name="椭圆 4610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6CC4C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51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109" name="文本框 46108"/>
            <p:cNvSpPr txBox="1"/>
            <p:nvPr/>
          </p:nvSpPr>
          <p:spPr>
            <a:xfrm>
              <a:off x="2370" y="723"/>
              <a:ext cx="876" cy="5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收费室</a:t>
              </a:r>
              <a:r>
                <a:rPr lang="zh-CN" altLang="en-US" sz="3600" noProof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</a:rPr>
                <a:t> </a:t>
              </a:r>
              <a:endParaRPr lang="en-US" altLang="x-none" sz="3600" noProof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52253" name="组合 46109"/>
            <p:cNvGrpSpPr/>
            <p:nvPr/>
          </p:nvGrpSpPr>
          <p:grpSpPr bwMode="auto">
            <a:xfrm>
              <a:off x="2493" y="1588"/>
              <a:ext cx="876" cy="635"/>
              <a:chOff x="-49" y="0"/>
              <a:chExt cx="876" cy="635"/>
            </a:xfrm>
          </p:grpSpPr>
          <p:grpSp>
            <p:nvGrpSpPr>
              <p:cNvPr id="52254" name="组合 46110"/>
              <p:cNvGrpSpPr/>
              <p:nvPr/>
            </p:nvGrpSpPr>
            <p:grpSpPr bwMode="auto">
              <a:xfrm>
                <a:off x="16" y="0"/>
                <a:ext cx="729" cy="635"/>
                <a:chOff x="0" y="0"/>
                <a:chExt cx="1680" cy="1680"/>
              </a:xfrm>
            </p:grpSpPr>
            <p:sp>
              <p:nvSpPr>
                <p:cNvPr id="52255" name="椭圆 461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3A3A3A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56" name="未知"/>
                <p:cNvSpPr>
                  <a:spLocks noChangeArrowheads="1"/>
                </p:cNvSpPr>
                <p:nvPr/>
              </p:nvSpPr>
              <p:spPr bwMode="auto">
                <a:xfrm>
                  <a:off x="192" y="27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6114" name="文本框 46113"/>
              <p:cNvSpPr txBox="1"/>
              <p:nvPr/>
            </p:nvSpPr>
            <p:spPr>
              <a:xfrm>
                <a:off x="-49" y="36"/>
                <a:ext cx="876" cy="543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100" b="1" noProof="1">
                    <a:solidFill>
                      <a:srgbClr val="FFFFFF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化验室</a:t>
                </a:r>
                <a:r>
                  <a:rPr lang="zh-CN" altLang="en-US" sz="36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rPr>
                  <a:t> </a:t>
                </a:r>
                <a:endParaRPr lang="en-US" altLang="x-none" sz="3600" noProof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115" name="文本框 46114"/>
            <p:cNvSpPr txBox="1"/>
            <p:nvPr/>
          </p:nvSpPr>
          <p:spPr>
            <a:xfrm>
              <a:off x="301" y="515"/>
              <a:ext cx="662" cy="5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诊室</a:t>
              </a:r>
              <a:r>
                <a:rPr lang="zh-CN" altLang="en-US" sz="3600" noProof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</a:rPr>
                <a:t> </a:t>
              </a:r>
              <a:endParaRPr lang="en-US" altLang="x-none" sz="3600" noProof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2259" name="椭圆 46115"/>
            <p:cNvSpPr>
              <a:spLocks noChangeArrowheads="1"/>
            </p:cNvSpPr>
            <p:nvPr/>
          </p:nvSpPr>
          <p:spPr bwMode="auto">
            <a:xfrm rot="-3372907">
              <a:off x="2418" y="1804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55555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260" name="椭圆 46116"/>
            <p:cNvSpPr>
              <a:spLocks noChangeArrowheads="1"/>
            </p:cNvSpPr>
            <p:nvPr/>
          </p:nvSpPr>
          <p:spPr bwMode="auto">
            <a:xfrm rot="-3372907">
              <a:off x="2282" y="1758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55555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2261" name="组合 46117"/>
            <p:cNvGrpSpPr/>
            <p:nvPr/>
          </p:nvGrpSpPr>
          <p:grpSpPr bwMode="auto">
            <a:xfrm>
              <a:off x="1609" y="726"/>
              <a:ext cx="79" cy="239"/>
              <a:chOff x="0" y="0"/>
              <a:chExt cx="87" cy="260"/>
            </a:xfrm>
          </p:grpSpPr>
          <p:sp>
            <p:nvSpPr>
              <p:cNvPr id="52262" name="椭圆 46118"/>
              <p:cNvSpPr>
                <a:spLocks noChangeArrowheads="1"/>
              </p:cNvSpPr>
              <p:nvPr/>
            </p:nvSpPr>
            <p:spPr bwMode="auto">
              <a:xfrm rot="-3372907">
                <a:off x="3" y="-3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17174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63" name="椭圆 46119"/>
              <p:cNvSpPr>
                <a:spLocks noChangeArrowheads="1"/>
              </p:cNvSpPr>
              <p:nvPr/>
            </p:nvSpPr>
            <p:spPr bwMode="auto">
              <a:xfrm rot="-3372907">
                <a:off x="3" y="166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19194A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2264" name="椭圆 46120"/>
            <p:cNvSpPr>
              <a:spLocks noChangeArrowheads="1"/>
            </p:cNvSpPr>
            <p:nvPr/>
          </p:nvSpPr>
          <p:spPr bwMode="auto">
            <a:xfrm rot="-3372907">
              <a:off x="2327" y="1169"/>
              <a:ext cx="75" cy="79"/>
            </a:xfrm>
            <a:prstGeom prst="ellipse">
              <a:avLst/>
            </a:prstGeom>
            <a:gradFill rotWithShape="1">
              <a:gsLst>
                <a:gs pos="0">
                  <a:srgbClr val="3EB2B2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265" name="椭圆 46121"/>
            <p:cNvSpPr>
              <a:spLocks noChangeArrowheads="1"/>
            </p:cNvSpPr>
            <p:nvPr/>
          </p:nvSpPr>
          <p:spPr bwMode="auto">
            <a:xfrm rot="-3372907">
              <a:off x="2191" y="1259"/>
              <a:ext cx="75" cy="79"/>
            </a:xfrm>
            <a:prstGeom prst="ellipse">
              <a:avLst/>
            </a:prstGeom>
            <a:gradFill rotWithShape="1">
              <a:gsLst>
                <a:gs pos="0">
                  <a:srgbClr val="3EB2B2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2266" name="组合 46122"/>
            <p:cNvGrpSpPr/>
            <p:nvPr/>
          </p:nvGrpSpPr>
          <p:grpSpPr bwMode="auto">
            <a:xfrm>
              <a:off x="520" y="2450"/>
              <a:ext cx="771" cy="635"/>
              <a:chOff x="0" y="0"/>
              <a:chExt cx="1680" cy="1680"/>
            </a:xfrm>
          </p:grpSpPr>
          <p:sp>
            <p:nvSpPr>
              <p:cNvPr id="52267" name="椭圆 4612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55666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68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126" name="文本框 46125"/>
            <p:cNvSpPr txBox="1"/>
            <p:nvPr/>
          </p:nvSpPr>
          <p:spPr>
            <a:xfrm>
              <a:off x="517" y="2509"/>
              <a:ext cx="876" cy="5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治疗室</a:t>
              </a:r>
              <a:r>
                <a:rPr lang="zh-CN" altLang="en-US" sz="3600" noProof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</a:rPr>
                <a:t> </a:t>
              </a:r>
              <a:endParaRPr lang="en-US" altLang="x-none" sz="3600" noProof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52270" name="组合 46126"/>
            <p:cNvGrpSpPr/>
            <p:nvPr/>
          </p:nvGrpSpPr>
          <p:grpSpPr bwMode="auto">
            <a:xfrm rot="-4034153">
              <a:off x="1155" y="2313"/>
              <a:ext cx="210" cy="120"/>
              <a:chOff x="0" y="0"/>
              <a:chExt cx="231" cy="130"/>
            </a:xfrm>
          </p:grpSpPr>
          <p:sp>
            <p:nvSpPr>
              <p:cNvPr id="52271" name="椭圆 46127"/>
              <p:cNvSpPr>
                <a:spLocks noChangeArrowheads="1"/>
              </p:cNvSpPr>
              <p:nvPr/>
            </p:nvSpPr>
            <p:spPr bwMode="auto">
              <a:xfrm rot="-3372907">
                <a:off x="3" y="-3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6C818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72" name="椭圆 46128"/>
              <p:cNvSpPr>
                <a:spLocks noChangeArrowheads="1"/>
              </p:cNvSpPr>
              <p:nvPr/>
            </p:nvSpPr>
            <p:spPr bwMode="auto">
              <a:xfrm rot="-3372907">
                <a:off x="138" y="36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5B6D6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2273" name="组合 46129"/>
            <p:cNvGrpSpPr/>
            <p:nvPr/>
          </p:nvGrpSpPr>
          <p:grpSpPr bwMode="auto">
            <a:xfrm>
              <a:off x="21" y="1452"/>
              <a:ext cx="729" cy="635"/>
              <a:chOff x="0" y="0"/>
              <a:chExt cx="1680" cy="1680"/>
            </a:xfrm>
          </p:grpSpPr>
          <p:sp>
            <p:nvSpPr>
              <p:cNvPr id="52274" name="椭圆 461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3A3A3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75" name="未知"/>
              <p:cNvSpPr>
                <a:spLocks noChangeArrowheads="1"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133" name="文本框 46132"/>
            <p:cNvSpPr txBox="1"/>
            <p:nvPr/>
          </p:nvSpPr>
          <p:spPr>
            <a:xfrm>
              <a:off x="-22" y="1626"/>
              <a:ext cx="785" cy="34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noProof="1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候诊室</a:t>
              </a:r>
              <a:endParaRPr lang="zh-CN" altLang="en-US" sz="2100" b="1" noProof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77" name="椭圆 46133"/>
            <p:cNvSpPr>
              <a:spLocks noChangeArrowheads="1"/>
            </p:cNvSpPr>
            <p:nvPr/>
          </p:nvSpPr>
          <p:spPr bwMode="auto">
            <a:xfrm rot="-3372907">
              <a:off x="785" y="1713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55555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278" name="椭圆 46134"/>
            <p:cNvSpPr>
              <a:spLocks noChangeArrowheads="1"/>
            </p:cNvSpPr>
            <p:nvPr/>
          </p:nvSpPr>
          <p:spPr bwMode="auto">
            <a:xfrm rot="-3372907">
              <a:off x="921" y="1668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55555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2279" name="组合 46135"/>
            <p:cNvGrpSpPr/>
            <p:nvPr/>
          </p:nvGrpSpPr>
          <p:grpSpPr bwMode="auto">
            <a:xfrm rot="1194102">
              <a:off x="974" y="1043"/>
              <a:ext cx="210" cy="120"/>
              <a:chOff x="0" y="0"/>
              <a:chExt cx="231" cy="130"/>
            </a:xfrm>
          </p:grpSpPr>
          <p:sp>
            <p:nvSpPr>
              <p:cNvPr id="52280" name="椭圆 46136"/>
              <p:cNvSpPr>
                <a:spLocks noChangeArrowheads="1"/>
              </p:cNvSpPr>
              <p:nvPr/>
            </p:nvSpPr>
            <p:spPr bwMode="auto">
              <a:xfrm rot="-3372907">
                <a:off x="3" y="-3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6C818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281" name="椭圆 46137"/>
              <p:cNvSpPr>
                <a:spLocks noChangeArrowheads="1"/>
              </p:cNvSpPr>
              <p:nvPr/>
            </p:nvSpPr>
            <p:spPr bwMode="auto">
              <a:xfrm rot="-3372907">
                <a:off x="138" y="36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5B6D6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1329" y="-195497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门诊部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288" name="灯片编号占位符 1"/>
          <p:cNvSpPr>
            <a:spLocks noGrp="1" noChangeArrowheads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549E418-DEB4-4B0F-B563-60300489C84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对话气泡: 矩形 2">
            <a:extLst>
              <a:ext uri="{FF2B5EF4-FFF2-40B4-BE49-F238E27FC236}">
                <a16:creationId xmlns:a16="http://schemas.microsoft.com/office/drawing/2014/main" xmlns="" id="{01E29E97-4321-41C8-93A5-4A46E2310C92}"/>
              </a:ext>
            </a:extLst>
          </p:cNvPr>
          <p:cNvSpPr/>
          <p:nvPr/>
        </p:nvSpPr>
        <p:spPr>
          <a:xfrm>
            <a:off x="481958" y="847383"/>
            <a:ext cx="2666481" cy="1255926"/>
          </a:xfrm>
          <a:prstGeom prst="wedgeRectCallout">
            <a:avLst>
              <a:gd name="adj1" fmla="val 71214"/>
              <a:gd name="adj2" fmla="val 192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诊察床、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遮隔设备</a:t>
            </a:r>
          </a:p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洗手池、诊断桌</a:t>
            </a:r>
          </a:p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体检用具</a:t>
            </a:r>
          </a:p>
        </p:txBody>
      </p:sp>
      <p:sp>
        <p:nvSpPr>
          <p:cNvPr id="66" name="对话气泡: 矩形 65">
            <a:extLst>
              <a:ext uri="{FF2B5EF4-FFF2-40B4-BE49-F238E27FC236}">
                <a16:creationId xmlns:a16="http://schemas.microsoft.com/office/drawing/2014/main" xmlns="" id="{A6AB5EA2-9B60-4FA5-A49D-3A11F963F347}"/>
              </a:ext>
            </a:extLst>
          </p:cNvPr>
          <p:cNvSpPr/>
          <p:nvPr/>
        </p:nvSpPr>
        <p:spPr>
          <a:xfrm>
            <a:off x="1925915" y="3653850"/>
            <a:ext cx="1782670" cy="909283"/>
          </a:xfrm>
          <a:prstGeom prst="wedgeRectCallout">
            <a:avLst>
              <a:gd name="adj1" fmla="val 70521"/>
              <a:gd name="adj2" fmla="val 15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急救物品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急救设备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室内, 房间, 窗户, 桌子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15342"/>
          <a:stretch/>
        </p:blipFill>
        <p:spPr>
          <a:xfrm>
            <a:off x="755576" y="658396"/>
            <a:ext cx="3387740" cy="3811217"/>
          </a:xfrm>
          <a:prstGeom prst="rect">
            <a:avLst/>
          </a:prstGeom>
        </p:spPr>
      </p:pic>
      <p:pic>
        <p:nvPicPr>
          <p:cNvPr id="3" name="图片 2" descr="sinsatsusy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333"/>
          <a:stretch/>
        </p:blipFill>
        <p:spPr bwMode="auto">
          <a:xfrm>
            <a:off x="4572000" y="668623"/>
            <a:ext cx="3387755" cy="381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xmlns="" id="{DA54E0DC-C158-4FF9-886B-EB5286C956C5}"/>
              </a:ext>
            </a:extLst>
          </p:cNvPr>
          <p:cNvSpPr txBox="1">
            <a:spLocks/>
          </p:cNvSpPr>
          <p:nvPr/>
        </p:nvSpPr>
        <p:spPr bwMode="auto">
          <a:xfrm>
            <a:off x="581329" y="-19549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75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2571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75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51435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75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77152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75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75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门诊部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, 标志&#10;&#10;描述已自动生成">
            <a:extLst>
              <a:ext uri="{FF2B5EF4-FFF2-40B4-BE49-F238E27FC236}">
                <a16:creationId xmlns:a16="http://schemas.microsoft.com/office/drawing/2014/main" xmlns="" id="{3C3D711B-E5E4-4657-A8FB-A95F9BD2B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4584" y="691075"/>
            <a:ext cx="4032448" cy="40324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-164554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门诊部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7746" y="629872"/>
            <a:ext cx="6768752" cy="388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rPr>
              <a:t>预检分诊（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rPr>
              <a:t>初步评估、指导挂号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rPr>
              <a:t>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ea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疑似传染病或传染病的病人实行严格的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隔离措施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，防止传染病的扩散传播。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组织候诊与就诊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遇高热、剧痛、呼吸困难、出血、休克等病情加重的病人，应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立即安排其就诊或送急诊处理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病情较重或年老体弱的病人适当调整就诊顺序，让其提前就诊。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rPr>
              <a:t>健康教育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, 标志&#10;&#10;描述已自动生成">
            <a:extLst>
              <a:ext uri="{FF2B5EF4-FFF2-40B4-BE49-F238E27FC236}">
                <a16:creationId xmlns:a16="http://schemas.microsoft.com/office/drawing/2014/main" xmlns="" id="{3C3D711B-E5E4-4657-A8FB-A95F9BD2B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8" y="699542"/>
            <a:ext cx="4032448" cy="40324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-164554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门诊部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5248" y="896548"/>
            <a:ext cx="6768752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治疗工作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注射、换药、穿刺、引流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rPr>
              <a:t>消毒隔离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保健工作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保健咨询、健康体检、预防接种等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14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4">
            <a:extLst>
              <a:ext uri="{FF2B5EF4-FFF2-40B4-BE49-F238E27FC236}">
                <a16:creationId xmlns:a16="http://schemas.microsoft.com/office/drawing/2014/main" xmlns="" id="{2B1F4579-099D-4D04-AF9A-8C94AD89764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3568" y="414929"/>
            <a:ext cx="7312317" cy="160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男性患者，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门诊候诊时，突然感到腹痛难忍。护士观察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病人面色苍白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出冷汗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两手冰冷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呼吸急促。</a:t>
            </a:r>
            <a:endParaRPr lang="en-US" altLang="zh-CN" sz="194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护士应采取的措施是</a:t>
            </a:r>
            <a:r>
              <a:rPr lang="en-US" altLang="zh-CN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(   )</a:t>
            </a:r>
            <a:endParaRPr lang="zh-CN" altLang="en-US" sz="194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227" name="文本框 5">
            <a:extLst>
              <a:ext uri="{FF2B5EF4-FFF2-40B4-BE49-F238E27FC236}">
                <a16:creationId xmlns:a16="http://schemas.microsoft.com/office/drawing/2014/main" xmlns="" id="{F602D2F0-AE73-475F-9A83-DD25DF6FCC8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30030" y="2089064"/>
            <a:ext cx="6398129" cy="4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1949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与病人沟通并给与安慰</a:t>
            </a:r>
          </a:p>
        </p:txBody>
      </p:sp>
      <p:sp>
        <p:nvSpPr>
          <p:cNvPr id="52228" name="文本框 6">
            <a:extLst>
              <a:ext uri="{FF2B5EF4-FFF2-40B4-BE49-F238E27FC236}">
                <a16:creationId xmlns:a16="http://schemas.microsoft.com/office/drawing/2014/main" xmlns="" id="{A5B0E008-C7B4-4AAD-AB5D-6DA189B5EFB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30030" y="2604484"/>
            <a:ext cx="6398129" cy="48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1949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嘱病人平卧休息</a:t>
            </a:r>
          </a:p>
        </p:txBody>
      </p:sp>
      <p:sp>
        <p:nvSpPr>
          <p:cNvPr id="52229" name="文本框 7">
            <a:extLst>
              <a:ext uri="{FF2B5EF4-FFF2-40B4-BE49-F238E27FC236}">
                <a16:creationId xmlns:a16="http://schemas.microsoft.com/office/drawing/2014/main" xmlns="" id="{2F6CBCEA-7E8B-4BEF-9DF5-92AC10FD562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30030" y="3118714"/>
            <a:ext cx="6398129" cy="48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1949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安排病人提前就诊</a:t>
            </a:r>
          </a:p>
        </p:txBody>
      </p:sp>
      <p:sp>
        <p:nvSpPr>
          <p:cNvPr id="52230" name="文本框 8">
            <a:extLst>
              <a:ext uri="{FF2B5EF4-FFF2-40B4-BE49-F238E27FC236}">
                <a16:creationId xmlns:a16="http://schemas.microsoft.com/office/drawing/2014/main" xmlns="" id="{85C8A02E-67DD-46AA-8FF3-7AE0E154E9A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30030" y="3632946"/>
            <a:ext cx="6398129" cy="48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1949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请医生加快诊疗速度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BA44BB2F-ADBE-4C7C-AA5E-0D118DC8CB62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80100" y="2137868"/>
            <a:ext cx="385673" cy="38567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6476E851-1BAA-4110-A22D-2C539D773D3B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180100" y="2652099"/>
            <a:ext cx="385673" cy="38567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F1BD660B-3338-4BA3-AAE3-CCE9FEBA649F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80100" y="3166329"/>
            <a:ext cx="385673" cy="38567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1C1D2B2E-C3B5-487E-A14C-A4A072172975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180100" y="3680560"/>
            <a:ext cx="385673" cy="38567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xmlns="" id="{02B2273E-640D-40E0-BC44-D98E1B493C7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858151" y="4255824"/>
            <a:ext cx="1157020" cy="308301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</a:t>
            </a:r>
          </a:p>
        </p:txBody>
      </p:sp>
      <p:sp>
        <p:nvSpPr>
          <p:cNvPr id="52236" name="文本框 20">
            <a:extLst>
              <a:ext uri="{FF2B5EF4-FFF2-40B4-BE49-F238E27FC236}">
                <a16:creationId xmlns:a16="http://schemas.microsoft.com/office/drawing/2014/main" xmlns="" id="{7701079D-20D5-4ED5-8722-7CD818305CB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14140" y="4098372"/>
            <a:ext cx="6398129" cy="48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194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给予解痉镇痛药物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B86A3DE0-0132-4666-816C-21CC04C6269C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180100" y="4194791"/>
            <a:ext cx="385673" cy="38567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592CACC-DDF8-4DD0-99D2-259337E3F6A8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0" y="0"/>
            <a:ext cx="9140694" cy="617220"/>
            <a:chOff x="0" y="0"/>
            <a:chExt cx="9140694" cy="617220"/>
          </a:xfrm>
        </p:grpSpPr>
        <p:sp>
          <p:nvSpPr>
            <p:cNvPr id="15" name="TitleBackground">
              <a:extLst>
                <a:ext uri="{FF2B5EF4-FFF2-40B4-BE49-F238E27FC236}">
                  <a16:creationId xmlns:a16="http://schemas.microsoft.com/office/drawing/2014/main" xmlns="" id="{4917B70D-BC3D-4BF2-B375-51EF4CA93D9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auto">
            <a:xfrm>
              <a:off x="0" y="0"/>
              <a:ext cx="9140694" cy="47614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6" name="ColorBlock">
              <a:extLst>
                <a:ext uri="{FF2B5EF4-FFF2-40B4-BE49-F238E27FC236}">
                  <a16:creationId xmlns:a16="http://schemas.microsoft.com/office/drawing/2014/main" xmlns="" id="{EFEDB70A-0F9C-435E-A9AA-991A250B067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auto">
            <a:xfrm>
              <a:off x="0" y="0"/>
              <a:ext cx="142842" cy="476139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52242" name="TypeText">
              <a:extLst>
                <a:ext uri="{FF2B5EF4-FFF2-40B4-BE49-F238E27FC236}">
                  <a16:creationId xmlns:a16="http://schemas.microsoft.com/office/drawing/2014/main" xmlns="" id="{82485D3D-34AE-4983-99B1-17924610CF78}"/>
                </a:ext>
              </a:extLst>
            </p:cNvPr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54000" y="0"/>
              <a:ext cx="1428419" cy="476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zh-CN" altLang="en-US" sz="1949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投票</a:t>
              </a:r>
            </a:p>
          </p:txBody>
        </p:sp>
        <p:sp>
          <p:nvSpPr>
            <p:cNvPr id="2" name="TipText">
              <a:extLst>
                <a:ext uri="{FF2B5EF4-FFF2-40B4-BE49-F238E27FC236}">
                  <a16:creationId xmlns:a16="http://schemas.microsoft.com/office/drawing/2014/main" xmlns="" id="{5C874D6E-F866-4703-8CEA-8D2699C64FE7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143000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 dirty="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 dirty="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 dirty="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4EB1961-50F8-4E45-ABD3-C5B44803E536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11560" y="123478"/>
            <a:ext cx="5897272" cy="33050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568" y="843558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5B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t>环境布局要求：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xmlns="" val="682090610"/>
              </p:ext>
            </p:extLst>
          </p:nvPr>
        </p:nvGraphicFramePr>
        <p:xfrm>
          <a:off x="2051720" y="987574"/>
          <a:ext cx="5424264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201359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急诊科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7" name="图片 6" descr="图片包含 游戏机, 画, 标志&#10;&#10;描述已自动生成">
            <a:extLst>
              <a:ext uri="{FF2B5EF4-FFF2-40B4-BE49-F238E27FC236}">
                <a16:creationId xmlns:a16="http://schemas.microsoft.com/office/drawing/2014/main" xmlns="" id="{ED5B7C3F-F9B8-4339-A4C8-1C4A8135E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7567" y="555526"/>
            <a:ext cx="4032448" cy="403244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38F075A-A724-43A1-AE01-AE2C278DE831}"/>
              </a:ext>
            </a:extLst>
          </p:cNvPr>
          <p:cNvGrpSpPr/>
          <p:nvPr/>
        </p:nvGrpSpPr>
        <p:grpSpPr>
          <a:xfrm>
            <a:off x="3361311" y="792813"/>
            <a:ext cx="1523454" cy="1523454"/>
            <a:chOff x="3001489" y="144904"/>
            <a:chExt cx="1523454" cy="152345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BA2A931B-7918-4D22-A1F0-933068714C84}"/>
                </a:ext>
              </a:extLst>
            </p:cNvPr>
            <p:cNvSpPr/>
            <p:nvPr/>
          </p:nvSpPr>
          <p:spPr>
            <a:xfrm>
              <a:off x="3001489" y="144904"/>
              <a:ext cx="1523454" cy="152345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椭圆 4">
              <a:extLst>
                <a:ext uri="{FF2B5EF4-FFF2-40B4-BE49-F238E27FC236}">
                  <a16:creationId xmlns:a16="http://schemas.microsoft.com/office/drawing/2014/main" xmlns="" id="{ECD0AE3D-31E2-461B-B083-58DC64AD035B}"/>
                </a:ext>
              </a:extLst>
            </p:cNvPr>
            <p:cNvSpPr txBox="1"/>
            <p:nvPr/>
          </p:nvSpPr>
          <p:spPr>
            <a:xfrm>
              <a:off x="3224594" y="368009"/>
              <a:ext cx="1077244" cy="1077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dirty="0"/>
                <a:t>预检</a:t>
              </a:r>
              <a:endParaRPr lang="en-US" altLang="zh-CN" sz="2600" b="1" dirty="0"/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dirty="0"/>
                <a:t>分诊</a:t>
              </a:r>
              <a:endParaRPr lang="zh-CN" altLang="en-US" sz="2600" b="1" kern="12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55CC9D1-3C86-4FE0-B0C1-705B15F719CE}"/>
              </a:ext>
            </a:extLst>
          </p:cNvPr>
          <p:cNvGrpSpPr/>
          <p:nvPr/>
        </p:nvGrpSpPr>
        <p:grpSpPr>
          <a:xfrm>
            <a:off x="3367011" y="2850047"/>
            <a:ext cx="1523454" cy="1523454"/>
            <a:chOff x="3001489" y="144904"/>
            <a:chExt cx="1523454" cy="1523454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FD9D3D3D-15F2-498A-92BF-C0EC1A65A7DD}"/>
                </a:ext>
              </a:extLst>
            </p:cNvPr>
            <p:cNvSpPr/>
            <p:nvPr/>
          </p:nvSpPr>
          <p:spPr>
            <a:xfrm>
              <a:off x="3001489" y="144904"/>
              <a:ext cx="1523454" cy="152345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椭圆 4">
              <a:extLst>
                <a:ext uri="{FF2B5EF4-FFF2-40B4-BE49-F238E27FC236}">
                  <a16:creationId xmlns:a16="http://schemas.microsoft.com/office/drawing/2014/main" xmlns="" id="{95B1D123-C6B8-426C-828D-D873C839A66F}"/>
                </a:ext>
              </a:extLst>
            </p:cNvPr>
            <p:cNvSpPr txBox="1"/>
            <p:nvPr/>
          </p:nvSpPr>
          <p:spPr>
            <a:xfrm>
              <a:off x="3224594" y="368009"/>
              <a:ext cx="1077244" cy="1077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dirty="0"/>
                <a:t>抢救</a:t>
              </a:r>
              <a:endParaRPr lang="en-US" altLang="zh-CN" sz="2600" b="1" dirty="0"/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dirty="0"/>
                <a:t>工作</a:t>
              </a:r>
              <a:endParaRPr lang="zh-CN" altLang="en-US" sz="2600" b="1" kern="1200" dirty="0"/>
            </a:p>
          </p:txBody>
        </p:sp>
      </p:grpSp>
      <p:sp>
        <p:nvSpPr>
          <p:cNvPr id="14" name="直接连接符 3">
            <a:extLst>
              <a:ext uri="{FF2B5EF4-FFF2-40B4-BE49-F238E27FC236}">
                <a16:creationId xmlns:a16="http://schemas.microsoft.com/office/drawing/2014/main" xmlns="" id="{03C2D544-90F9-4708-A934-A0A93903C065}"/>
              </a:ext>
            </a:extLst>
          </p:cNvPr>
          <p:cNvSpPr/>
          <p:nvPr/>
        </p:nvSpPr>
        <p:spPr>
          <a:xfrm rot="19991213">
            <a:off x="2574401" y="1759650"/>
            <a:ext cx="737353" cy="628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1420"/>
                </a:moveTo>
                <a:lnTo>
                  <a:pt x="737353" y="314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直接连接符 3">
            <a:extLst>
              <a:ext uri="{FF2B5EF4-FFF2-40B4-BE49-F238E27FC236}">
                <a16:creationId xmlns:a16="http://schemas.microsoft.com/office/drawing/2014/main" xmlns="" id="{58FF71F8-F05D-45BC-8361-669A005B1F89}"/>
              </a:ext>
            </a:extLst>
          </p:cNvPr>
          <p:cNvSpPr/>
          <p:nvPr/>
        </p:nvSpPr>
        <p:spPr>
          <a:xfrm rot="1586619">
            <a:off x="2572584" y="3299211"/>
            <a:ext cx="788956" cy="628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1420"/>
                </a:moveTo>
                <a:lnTo>
                  <a:pt x="788956" y="314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4DD4585-7FF1-4B1C-9D6E-381ABFAF6B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0669" y="723930"/>
            <a:ext cx="2307694" cy="16335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1A10472-8CA5-4171-9467-5B764E5C5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121" y="2865157"/>
            <a:ext cx="2309242" cy="1514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201359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急诊科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63538"/>
            <a:ext cx="7245367" cy="38164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95D182A-D65C-4A28-AB6F-D598B8FBEAE3}"/>
              </a:ext>
            </a:extLst>
          </p:cNvPr>
          <p:cNvSpPr txBox="1"/>
          <p:nvPr/>
        </p:nvSpPr>
        <p:spPr>
          <a:xfrm>
            <a:off x="6804248" y="2243388"/>
            <a:ext cx="1412719" cy="22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一问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二看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三检查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四分诊</a:t>
            </a:r>
          </a:p>
        </p:txBody>
      </p:sp>
    </p:spTree>
    <p:extLst>
      <p:ext uri="{BB962C8B-B14F-4D97-AF65-F5344CB8AC3E}">
        <p14:creationId xmlns:p14="http://schemas.microsoft.com/office/powerpoint/2010/main" xmlns="" val="9387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164554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急诊科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0FF60F0-D2CC-479D-9BDD-06B718C8A74B}"/>
              </a:ext>
            </a:extLst>
          </p:cNvPr>
          <p:cNvGrpSpPr/>
          <p:nvPr/>
        </p:nvGrpSpPr>
        <p:grpSpPr>
          <a:xfrm>
            <a:off x="935596" y="772438"/>
            <a:ext cx="7164796" cy="3774206"/>
            <a:chOff x="935596" y="772438"/>
            <a:chExt cx="7164796" cy="377420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F32D8130-3891-4C4D-83E6-EA12129AA8A4}"/>
                </a:ext>
              </a:extLst>
            </p:cNvPr>
            <p:cNvSpPr/>
            <p:nvPr/>
          </p:nvSpPr>
          <p:spPr>
            <a:xfrm rot="1586619">
              <a:off x="3319636" y="3245771"/>
              <a:ext cx="788956" cy="628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420"/>
                  </a:moveTo>
                  <a:lnTo>
                    <a:pt x="788956" y="31420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FC47D557-6FFD-4031-A1E3-4025DE624C86}"/>
                </a:ext>
              </a:extLst>
            </p:cNvPr>
            <p:cNvSpPr/>
            <p:nvPr/>
          </p:nvSpPr>
          <p:spPr>
            <a:xfrm rot="19991213">
              <a:off x="3321270" y="2012649"/>
              <a:ext cx="737353" cy="628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420"/>
                  </a:moveTo>
                  <a:lnTo>
                    <a:pt x="737353" y="31420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EA6D6955-1EF3-4328-BA9F-DCB72455B4E5}"/>
                </a:ext>
              </a:extLst>
            </p:cNvPr>
            <p:cNvSpPr/>
            <p:nvPr/>
          </p:nvSpPr>
          <p:spPr>
            <a:xfrm>
              <a:off x="935596" y="1203594"/>
              <a:ext cx="2539090" cy="2539090"/>
            </a:xfrm>
            <a:prstGeom prst="ellipse">
              <a:avLst/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D1B9C4CF-9BF5-4314-A8B8-FF24051EEADD}"/>
                </a:ext>
              </a:extLst>
            </p:cNvPr>
            <p:cNvSpPr/>
            <p:nvPr/>
          </p:nvSpPr>
          <p:spPr>
            <a:xfrm>
              <a:off x="3937085" y="772438"/>
              <a:ext cx="1523454" cy="1523454"/>
            </a:xfrm>
            <a:custGeom>
              <a:avLst/>
              <a:gdLst>
                <a:gd name="connsiteX0" fmla="*/ 0 w 1523454"/>
                <a:gd name="connsiteY0" fmla="*/ 761727 h 1523454"/>
                <a:gd name="connsiteX1" fmla="*/ 761727 w 1523454"/>
                <a:gd name="connsiteY1" fmla="*/ 0 h 1523454"/>
                <a:gd name="connsiteX2" fmla="*/ 1523454 w 1523454"/>
                <a:gd name="connsiteY2" fmla="*/ 761727 h 1523454"/>
                <a:gd name="connsiteX3" fmla="*/ 761727 w 1523454"/>
                <a:gd name="connsiteY3" fmla="*/ 1523454 h 1523454"/>
                <a:gd name="connsiteX4" fmla="*/ 0 w 1523454"/>
                <a:gd name="connsiteY4" fmla="*/ 761727 h 15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454" h="1523454">
                  <a:moveTo>
                    <a:pt x="0" y="761727"/>
                  </a:moveTo>
                  <a:cubicBezTo>
                    <a:pt x="0" y="341037"/>
                    <a:pt x="341037" y="0"/>
                    <a:pt x="761727" y="0"/>
                  </a:cubicBezTo>
                  <a:cubicBezTo>
                    <a:pt x="1182417" y="0"/>
                    <a:pt x="1523454" y="341037"/>
                    <a:pt x="1523454" y="761727"/>
                  </a:cubicBezTo>
                  <a:cubicBezTo>
                    <a:pt x="1523454" y="1182417"/>
                    <a:pt x="1182417" y="1523454"/>
                    <a:pt x="761727" y="1523454"/>
                  </a:cubicBezTo>
                  <a:cubicBezTo>
                    <a:pt x="341037" y="1523454"/>
                    <a:pt x="0" y="1182417"/>
                    <a:pt x="0" y="76172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615" tIns="239615" rIns="239615" bIns="239615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kern="1200" dirty="0"/>
                <a:t>准备抢救物品</a:t>
              </a: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030FE9D1-E4EE-4E1F-9C59-3DC76C77463F}"/>
                </a:ext>
              </a:extLst>
            </p:cNvPr>
            <p:cNvSpPr/>
            <p:nvPr/>
          </p:nvSpPr>
          <p:spPr>
            <a:xfrm>
              <a:off x="5612885" y="772438"/>
              <a:ext cx="2285181" cy="1799312"/>
            </a:xfrm>
            <a:custGeom>
              <a:avLst/>
              <a:gdLst>
                <a:gd name="connsiteX0" fmla="*/ 0 w 2285181"/>
                <a:gd name="connsiteY0" fmla="*/ 0 h 1523454"/>
                <a:gd name="connsiteX1" fmla="*/ 2285181 w 2285181"/>
                <a:gd name="connsiteY1" fmla="*/ 0 h 1523454"/>
                <a:gd name="connsiteX2" fmla="*/ 2285181 w 2285181"/>
                <a:gd name="connsiteY2" fmla="*/ 1523454 h 1523454"/>
                <a:gd name="connsiteX3" fmla="*/ 0 w 2285181"/>
                <a:gd name="connsiteY3" fmla="*/ 1523454 h 1523454"/>
                <a:gd name="connsiteX4" fmla="*/ 0 w 2285181"/>
                <a:gd name="connsiteY4" fmla="*/ 0 h 15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181" h="1523454">
                  <a:moveTo>
                    <a:pt x="0" y="0"/>
                  </a:moveTo>
                  <a:lnTo>
                    <a:pt x="2285181" y="0"/>
                  </a:lnTo>
                  <a:lnTo>
                    <a:pt x="2285181" y="1523454"/>
                  </a:lnTo>
                  <a:lnTo>
                    <a:pt x="0" y="1523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800" b="1" kern="1200" dirty="0"/>
                <a:t>一般物品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800" b="1" kern="1200" dirty="0"/>
                <a:t>无菌物品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800" b="1" kern="1200" dirty="0"/>
                <a:t>急救药品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800" b="1" kern="1200" dirty="0"/>
                <a:t>抢救设备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800" b="1" kern="1200" dirty="0"/>
                <a:t>通讯设备</a:t>
              </a: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C889F638-88E8-4576-A471-8F9C4B44A108}"/>
                </a:ext>
              </a:extLst>
            </p:cNvPr>
            <p:cNvSpPr/>
            <p:nvPr/>
          </p:nvSpPr>
          <p:spPr>
            <a:xfrm>
              <a:off x="3993121" y="3023190"/>
              <a:ext cx="1483692" cy="1523454"/>
            </a:xfrm>
            <a:custGeom>
              <a:avLst/>
              <a:gdLst>
                <a:gd name="connsiteX0" fmla="*/ 0 w 1483692"/>
                <a:gd name="connsiteY0" fmla="*/ 761727 h 1523454"/>
                <a:gd name="connsiteX1" fmla="*/ 741846 w 1483692"/>
                <a:gd name="connsiteY1" fmla="*/ 0 h 1523454"/>
                <a:gd name="connsiteX2" fmla="*/ 1483692 w 1483692"/>
                <a:gd name="connsiteY2" fmla="*/ 761727 h 1523454"/>
                <a:gd name="connsiteX3" fmla="*/ 741846 w 1483692"/>
                <a:gd name="connsiteY3" fmla="*/ 1523454 h 1523454"/>
                <a:gd name="connsiteX4" fmla="*/ 0 w 1483692"/>
                <a:gd name="connsiteY4" fmla="*/ 761727 h 15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692" h="1523454">
                  <a:moveTo>
                    <a:pt x="0" y="761727"/>
                  </a:moveTo>
                  <a:cubicBezTo>
                    <a:pt x="0" y="341037"/>
                    <a:pt x="332136" y="0"/>
                    <a:pt x="741846" y="0"/>
                  </a:cubicBezTo>
                  <a:cubicBezTo>
                    <a:pt x="1151556" y="0"/>
                    <a:pt x="1483692" y="341037"/>
                    <a:pt x="1483692" y="761727"/>
                  </a:cubicBezTo>
                  <a:cubicBezTo>
                    <a:pt x="1483692" y="1182417"/>
                    <a:pt x="1151556" y="1523454"/>
                    <a:pt x="741846" y="1523454"/>
                  </a:cubicBezTo>
                  <a:cubicBezTo>
                    <a:pt x="332136" y="1523454"/>
                    <a:pt x="0" y="1182417"/>
                    <a:pt x="0" y="76172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792" tIns="239615" rIns="233792" bIns="239615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600" b="1" kern="1200" dirty="0"/>
                <a:t>配合医生抢救</a:t>
              </a: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933B23B3-034C-4A9B-93D9-6AE0D4ECF4F2}"/>
                </a:ext>
              </a:extLst>
            </p:cNvPr>
            <p:cNvSpPr/>
            <p:nvPr/>
          </p:nvSpPr>
          <p:spPr>
            <a:xfrm>
              <a:off x="5678862" y="3023190"/>
              <a:ext cx="2421530" cy="1523454"/>
            </a:xfrm>
            <a:custGeom>
              <a:avLst/>
              <a:gdLst>
                <a:gd name="connsiteX0" fmla="*/ 0 w 2225538"/>
                <a:gd name="connsiteY0" fmla="*/ 0 h 1523454"/>
                <a:gd name="connsiteX1" fmla="*/ 2225538 w 2225538"/>
                <a:gd name="connsiteY1" fmla="*/ 0 h 1523454"/>
                <a:gd name="connsiteX2" fmla="*/ 2225538 w 2225538"/>
                <a:gd name="connsiteY2" fmla="*/ 1523454 h 1523454"/>
                <a:gd name="connsiteX3" fmla="*/ 0 w 2225538"/>
                <a:gd name="connsiteY3" fmla="*/ 1523454 h 1523454"/>
                <a:gd name="connsiteX4" fmla="*/ 0 w 2225538"/>
                <a:gd name="connsiteY4" fmla="*/ 0 h 15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538" h="1523454">
                  <a:moveTo>
                    <a:pt x="0" y="0"/>
                  </a:moveTo>
                  <a:lnTo>
                    <a:pt x="2225538" y="0"/>
                  </a:lnTo>
                  <a:lnTo>
                    <a:pt x="2225538" y="1523454"/>
                  </a:lnTo>
                  <a:lnTo>
                    <a:pt x="0" y="1523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900" b="1" kern="1200" dirty="0"/>
                <a:t>急诊服务流程及规范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900" b="1" kern="1200" dirty="0"/>
                <a:t>做好抢救记录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1900" b="1" kern="1200" dirty="0"/>
                <a:t>认真执行查对制度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58472" y="-152051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急诊科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5" name="图片 4" descr="房间的摆设布局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428" y="825686"/>
            <a:ext cx="5256584" cy="336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29A60EB2-713E-4789-B928-6B9A6569ED47}"/>
              </a:ext>
            </a:extLst>
          </p:cNvPr>
          <p:cNvSpPr/>
          <p:nvPr/>
        </p:nvSpPr>
        <p:spPr>
          <a:xfrm>
            <a:off x="612667" y="714172"/>
            <a:ext cx="2160240" cy="53857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</a:rPr>
              <a:t>定品种数量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FD30028B-95D6-4E62-819C-5CD0AA4AC5E7}"/>
              </a:ext>
            </a:extLst>
          </p:cNvPr>
          <p:cNvSpPr/>
          <p:nvPr/>
        </p:nvSpPr>
        <p:spPr>
          <a:xfrm>
            <a:off x="627303" y="1496830"/>
            <a:ext cx="2160240" cy="48118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</a:rPr>
              <a:t>定 点 放 置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34CFFB22-6A1E-4C61-AC59-D8110288B819}"/>
              </a:ext>
            </a:extLst>
          </p:cNvPr>
          <p:cNvSpPr/>
          <p:nvPr/>
        </p:nvSpPr>
        <p:spPr>
          <a:xfrm>
            <a:off x="612667" y="2249085"/>
            <a:ext cx="2160240" cy="52028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</a:rPr>
              <a:t>定 人 保 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F7F7CA42-19C4-41B1-B598-6A90604B24DD}"/>
              </a:ext>
            </a:extLst>
          </p:cNvPr>
          <p:cNvSpPr/>
          <p:nvPr/>
        </p:nvSpPr>
        <p:spPr>
          <a:xfrm>
            <a:off x="627303" y="3053094"/>
            <a:ext cx="2160240" cy="52028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</a:rPr>
              <a:t>定 期 消 毒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32818EE2-2DB8-414B-A355-7C268674A949}"/>
              </a:ext>
            </a:extLst>
          </p:cNvPr>
          <p:cNvSpPr/>
          <p:nvPr/>
        </p:nvSpPr>
        <p:spPr>
          <a:xfrm>
            <a:off x="589436" y="3795468"/>
            <a:ext cx="2160240" cy="53857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定期检查维修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0B73246-F3D3-4C84-9EE4-36C8B7D489F7}"/>
              </a:ext>
            </a:extLst>
          </p:cNvPr>
          <p:cNvSpPr/>
          <p:nvPr/>
        </p:nvSpPr>
        <p:spPr>
          <a:xfrm>
            <a:off x="3951877" y="1050417"/>
            <a:ext cx="41456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合格率百分之百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727337"/>
            <a:ext cx="7996658" cy="3686055"/>
          </a:xfrm>
          <a:custGeom>
            <a:avLst/>
            <a:gdLst>
              <a:gd name="connsiteX0" fmla="*/ 0 w 8064896"/>
              <a:gd name="connsiteY0" fmla="*/ 0 h 3672408"/>
              <a:gd name="connsiteX1" fmla="*/ 8064896 w 8064896"/>
              <a:gd name="connsiteY1" fmla="*/ 0 h 3672408"/>
              <a:gd name="connsiteX2" fmla="*/ 8064896 w 8064896"/>
              <a:gd name="connsiteY2" fmla="*/ 3672408 h 3672408"/>
              <a:gd name="connsiteX3" fmla="*/ 0 w 8064896"/>
              <a:gd name="connsiteY3" fmla="*/ 3672408 h 3672408"/>
              <a:gd name="connsiteX4" fmla="*/ 0 w 8064896"/>
              <a:gd name="connsiteY4" fmla="*/ 0 h 3672408"/>
              <a:gd name="connsiteX0-1" fmla="*/ 0 w 8064896"/>
              <a:gd name="connsiteY0-2" fmla="*/ 0 h 3672408"/>
              <a:gd name="connsiteX1-3" fmla="*/ 8010305 w 8064896"/>
              <a:gd name="connsiteY1-4" fmla="*/ 245659 h 3672408"/>
              <a:gd name="connsiteX2-5" fmla="*/ 8064896 w 8064896"/>
              <a:gd name="connsiteY2-6" fmla="*/ 3672408 h 3672408"/>
              <a:gd name="connsiteX3-7" fmla="*/ 0 w 8064896"/>
              <a:gd name="connsiteY3-8" fmla="*/ 3672408 h 3672408"/>
              <a:gd name="connsiteX4-9" fmla="*/ 0 w 8064896"/>
              <a:gd name="connsiteY4-10" fmla="*/ 0 h 3672408"/>
              <a:gd name="connsiteX0-11" fmla="*/ 0 w 8010305"/>
              <a:gd name="connsiteY0-12" fmla="*/ 0 h 3699703"/>
              <a:gd name="connsiteX1-13" fmla="*/ 8010305 w 8010305"/>
              <a:gd name="connsiteY1-14" fmla="*/ 245659 h 3699703"/>
              <a:gd name="connsiteX2-15" fmla="*/ 7573576 w 8010305"/>
              <a:gd name="connsiteY2-16" fmla="*/ 3699703 h 3699703"/>
              <a:gd name="connsiteX3-17" fmla="*/ 0 w 8010305"/>
              <a:gd name="connsiteY3-18" fmla="*/ 3672408 h 3699703"/>
              <a:gd name="connsiteX4-19" fmla="*/ 0 w 8010305"/>
              <a:gd name="connsiteY4-20" fmla="*/ 0 h 3699703"/>
              <a:gd name="connsiteX0-21" fmla="*/ 0 w 8010305"/>
              <a:gd name="connsiteY0-22" fmla="*/ 0 h 3699703"/>
              <a:gd name="connsiteX1-23" fmla="*/ 8010305 w 8010305"/>
              <a:gd name="connsiteY1-24" fmla="*/ 245659 h 3699703"/>
              <a:gd name="connsiteX2-25" fmla="*/ 7573576 w 8010305"/>
              <a:gd name="connsiteY2-26" fmla="*/ 3699703 h 3699703"/>
              <a:gd name="connsiteX3-27" fmla="*/ 750627 w 8010305"/>
              <a:gd name="connsiteY3-28" fmla="*/ 3672408 h 3699703"/>
              <a:gd name="connsiteX4-29" fmla="*/ 0 w 8010305"/>
              <a:gd name="connsiteY4-30" fmla="*/ 0 h 3699703"/>
              <a:gd name="connsiteX0-31" fmla="*/ 0 w 7996658"/>
              <a:gd name="connsiteY0-32" fmla="*/ 0 h 3686055"/>
              <a:gd name="connsiteX1-33" fmla="*/ 7996658 w 7996658"/>
              <a:gd name="connsiteY1-34" fmla="*/ 232011 h 3686055"/>
              <a:gd name="connsiteX2-35" fmla="*/ 7559929 w 7996658"/>
              <a:gd name="connsiteY2-36" fmla="*/ 3686055 h 3686055"/>
              <a:gd name="connsiteX3-37" fmla="*/ 736980 w 7996658"/>
              <a:gd name="connsiteY3-38" fmla="*/ 3658760 h 3686055"/>
              <a:gd name="connsiteX4-39" fmla="*/ 0 w 7996658"/>
              <a:gd name="connsiteY4-40" fmla="*/ 0 h 3686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96658" h="3686055">
                <a:moveTo>
                  <a:pt x="0" y="0"/>
                </a:moveTo>
                <a:lnTo>
                  <a:pt x="7996658" y="232011"/>
                </a:lnTo>
                <a:lnTo>
                  <a:pt x="7559929" y="3686055"/>
                </a:lnTo>
                <a:lnTo>
                  <a:pt x="736980" y="3658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9" name="MH_Other_4"/>
          <p:cNvSpPr/>
          <p:nvPr>
            <p:custDataLst>
              <p:tags r:id="rId1"/>
            </p:custDataLst>
          </p:nvPr>
        </p:nvSpPr>
        <p:spPr>
          <a:xfrm>
            <a:off x="3104544" y="758809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  <p:sp>
        <p:nvSpPr>
          <p:cNvPr id="10" name="MH_Other_4"/>
          <p:cNvSpPr/>
          <p:nvPr>
            <p:custDataLst>
              <p:tags r:id="rId2"/>
            </p:custDataLst>
          </p:nvPr>
        </p:nvSpPr>
        <p:spPr>
          <a:xfrm>
            <a:off x="2960544" y="602590"/>
            <a:ext cx="144000" cy="144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 rot="21240000">
            <a:off x="4672324" y="542186"/>
            <a:ext cx="1728192" cy="111953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rot="21240000">
            <a:off x="6727658" y="528536"/>
            <a:ext cx="1728192" cy="1119531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1600000">
            <a:off x="2555776" y="1827925"/>
            <a:ext cx="5496973" cy="224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方法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理论课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+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实训课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目标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掌握临床和社区护理最常见的护理技术，培养高尚的职业道德。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242434" y="2463480"/>
            <a:ext cx="2097459" cy="2235970"/>
          </a:xfrm>
          <a:prstGeom prst="rect">
            <a:avLst/>
          </a:prstGeom>
          <a:effectLst>
            <a:outerShdw blurRad="444500" dist="139700" dir="8100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693210" y="454929"/>
            <a:ext cx="1296000" cy="1296000"/>
            <a:chOff x="1452855" y="-854721"/>
            <a:chExt cx="1296000" cy="1296000"/>
          </a:xfrm>
        </p:grpSpPr>
        <p:sp>
          <p:nvSpPr>
            <p:cNvPr id="16" name="MH_Other_3"/>
            <p:cNvSpPr/>
            <p:nvPr>
              <p:custDataLst>
                <p:tags r:id="rId4"/>
              </p:custDataLst>
            </p:nvPr>
          </p:nvSpPr>
          <p:spPr>
            <a:xfrm>
              <a:off x="1452855" y="-854721"/>
              <a:ext cx="1296000" cy="1296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476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7" name="MH_Other_4"/>
            <p:cNvSpPr/>
            <p:nvPr>
              <p:custDataLst>
                <p:tags r:id="rId5"/>
              </p:custDataLst>
            </p:nvPr>
          </p:nvSpPr>
          <p:spPr>
            <a:xfrm>
              <a:off x="1591769" y="-715807"/>
              <a:ext cx="1018172" cy="1018172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前 言</a:t>
              </a:r>
            </a:p>
          </p:txBody>
        </p:sp>
      </p:grpSp>
      <p:sp>
        <p:nvSpPr>
          <p:cNvPr id="8" name="MH_Other_4"/>
          <p:cNvSpPr/>
          <p:nvPr>
            <p:custDataLst>
              <p:tags r:id="rId3"/>
            </p:custDataLst>
          </p:nvPr>
        </p:nvSpPr>
        <p:spPr>
          <a:xfrm>
            <a:off x="1331680" y="134761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58472" y="-152051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急诊科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F7F7CA42-19C4-41B1-B598-6A90604B24DD}"/>
              </a:ext>
            </a:extLst>
          </p:cNvPr>
          <p:cNvSpPr/>
          <p:nvPr/>
        </p:nvSpPr>
        <p:spPr>
          <a:xfrm>
            <a:off x="827584" y="915566"/>
            <a:ext cx="2160240" cy="52028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配合抢救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B048B03-5164-4F54-B09B-4B36FF078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35646"/>
            <a:ext cx="3601950" cy="270146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AE910BA-1F89-45F6-9D1C-37EB8A1624E3}"/>
              </a:ext>
            </a:extLst>
          </p:cNvPr>
          <p:cNvSpPr txBox="1"/>
          <p:nvPr/>
        </p:nvSpPr>
        <p:spPr>
          <a:xfrm>
            <a:off x="3682260" y="796213"/>
            <a:ext cx="5138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医生到达之前，护士应根据病人病情做出初步判断，并</a:t>
            </a:r>
            <a:r>
              <a:rPr lang="zh-CN" altLang="en-US" sz="2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立即实施必要的紧急处理</a:t>
            </a:r>
            <a:r>
              <a:rPr lang="zh-CN" altLang="en-US" sz="2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D6AD24E-1C02-4E96-ADEF-45B582E56215}"/>
              </a:ext>
            </a:extLst>
          </p:cNvPr>
          <p:cNvSpPr txBox="1"/>
          <p:nvPr/>
        </p:nvSpPr>
        <p:spPr>
          <a:xfrm>
            <a:off x="3780777" y="1703896"/>
            <a:ext cx="513821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正确执行医嘱。</a:t>
            </a:r>
            <a:endParaRPr lang="en-US" altLang="zh-CN" sz="2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一般情况下，医生</a:t>
            </a:r>
            <a:r>
              <a:rPr lang="zh-CN" altLang="en-US" sz="2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不得下达口头医嘱</a:t>
            </a:r>
            <a:r>
              <a:rPr lang="zh-CN" altLang="en-US" sz="2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但抢救急危重症病人时可以下达口头医嘱</a:t>
            </a:r>
            <a:r>
              <a:rPr lang="zh-CN" altLang="en-US" sz="2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护士在执行口头医嘱时应当复诵一遍，双方确认无误后方可执行。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抢救结束后，医生应在规定时间内（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6h)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defRPr/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及时据实补记口头医嘱。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210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室内, 天花板, 桌子, 病房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2" r="3841" b="-1"/>
          <a:stretch>
            <a:fillRect/>
          </a:stretch>
        </p:blipFill>
        <p:spPr>
          <a:xfrm>
            <a:off x="35496" y="10"/>
            <a:ext cx="9108504" cy="5123535"/>
          </a:xfrm>
          <a:prstGeom prst="rect">
            <a:avLst/>
          </a:prstGeom>
        </p:spPr>
      </p:pic>
      <p:sp>
        <p:nvSpPr>
          <p:cNvPr id="10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5616465" y="1708209"/>
            <a:ext cx="3527535" cy="343529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/>
              <a:buNone/>
            </a:pPr>
            <a:endParaRPr lang="en-US" sz="1600" cap="all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16515" y="2423948"/>
            <a:ext cx="2889031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急诊留观室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7323870" y="1980707"/>
            <a:ext cx="274320" cy="27384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7452A3D8-8B63-41F9-A097-2097690ADA50}" type="slidenum">
              <a:rPr lang="en-US" altLang="zh-CN" sz="700">
                <a:solidFill>
                  <a:schemeClr val="tx1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31</a:t>
            </a:fld>
            <a:endParaRPr lang="en-US" altLang="zh-CN" sz="7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110248" y="3842844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884966" y="3999852"/>
            <a:ext cx="1287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</a:rPr>
              <a:t>～</a:t>
            </a:r>
            <a:r>
              <a:rPr lang="en-US" altLang="zh-CN" sz="2400" b="1" dirty="0">
                <a:solidFill>
                  <a:srgbClr val="C00000"/>
                </a:solidFill>
              </a:rPr>
              <a:t>7</a:t>
            </a:r>
            <a:r>
              <a:rPr lang="zh-CN" altLang="en-US" sz="2400" b="1" dirty="0">
                <a:solidFill>
                  <a:srgbClr val="C00000"/>
                </a:solidFill>
              </a:rPr>
              <a:t>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52225"/>
          <p:cNvSpPr>
            <a:spLocks noGrp="1" noChangeArrowheads="1"/>
          </p:cNvSpPr>
          <p:nvPr>
            <p:ph type="title" idx="4294967295"/>
          </p:nvPr>
        </p:nvSpPr>
        <p:spPr>
          <a:xfrm>
            <a:off x="660513" y="-164554"/>
            <a:ext cx="7806623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病区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图片 4" descr="Img382920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394" y="653023"/>
            <a:ext cx="3067914" cy="203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文本框 52230"/>
          <p:cNvSpPr txBox="1">
            <a:spLocks noChangeArrowheads="1"/>
          </p:cNvSpPr>
          <p:nvPr/>
        </p:nvSpPr>
        <p:spPr bwMode="auto">
          <a:xfrm>
            <a:off x="427086" y="2774765"/>
            <a:ext cx="1840658" cy="168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+mj-ea"/>
                <a:ea typeface="+mj-ea"/>
              </a:rPr>
              <a:t>诊断治疗</a:t>
            </a:r>
          </a:p>
          <a:p>
            <a:pPr algn="ctr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+mj-ea"/>
                <a:ea typeface="+mj-ea"/>
              </a:rPr>
              <a:t>护理照顾</a:t>
            </a:r>
            <a:endParaRPr lang="en-US" altLang="zh-CN" sz="2400" b="1" dirty="0">
              <a:solidFill>
                <a:srgbClr val="124B98"/>
              </a:solidFill>
              <a:latin typeface="+mj-ea"/>
              <a:ea typeface="+mj-ea"/>
            </a:endParaRPr>
          </a:p>
          <a:p>
            <a:pPr algn="ctr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+mj-ea"/>
                <a:ea typeface="+mj-ea"/>
              </a:rPr>
              <a:t>康复休养</a:t>
            </a:r>
            <a:endParaRPr lang="en-US" altLang="zh-CN" sz="2400" b="1" dirty="0">
              <a:solidFill>
                <a:srgbClr val="124B98"/>
              </a:solidFill>
              <a:latin typeface="+mj-ea"/>
              <a:ea typeface="+mj-ea"/>
            </a:endParaRPr>
          </a:p>
        </p:txBody>
      </p:sp>
      <p:sp>
        <p:nvSpPr>
          <p:cNvPr id="60426" name="文本框 52234"/>
          <p:cNvSpPr txBox="1">
            <a:spLocks noChangeArrowheads="1"/>
          </p:cNvSpPr>
          <p:nvPr/>
        </p:nvSpPr>
        <p:spPr bwMode="auto">
          <a:xfrm>
            <a:off x="6516216" y="2774765"/>
            <a:ext cx="1840658" cy="189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858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</a:t>
            </a:r>
          </a:p>
          <a:p>
            <a:pPr defTabSz="6858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</a:t>
            </a:r>
          </a:p>
          <a:p>
            <a:pPr defTabSz="6858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</a:p>
          <a:p>
            <a:pPr defTabSz="6858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24B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科研活动</a:t>
            </a:r>
            <a:endParaRPr lang="en-US" altLang="zh-CN" sz="2400" b="1" dirty="0">
              <a:solidFill>
                <a:srgbClr val="124B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EA29CBA-868B-4ACA-810B-D3EB04F0F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954" y="698934"/>
            <a:ext cx="3039654" cy="19448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80114E1-6DB7-45EA-B4C3-1FE6DA08F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6321" y="2638439"/>
            <a:ext cx="2852444" cy="21133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38240" y="83554"/>
            <a:ext cx="7886700" cy="4977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sym typeface="+mn-lt"/>
              </a:rPr>
              <a:t>业务科室</a:t>
            </a:r>
            <a:r>
              <a:rPr lang="en-US" altLang="zh-CN" sz="28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sym typeface="+mn-lt"/>
              </a:rPr>
              <a:t>——</a:t>
            </a:r>
            <a:r>
              <a:rPr lang="zh-CN" altLang="en-US" sz="28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sym typeface="+mn-lt"/>
              </a:rPr>
              <a:t>病区</a:t>
            </a:r>
            <a:endParaRPr lang="en-US" altLang="zh-CN" sz="2800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0432" y="307417"/>
            <a:ext cx="329208" cy="273844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2800F83-71C7-4CF5-81F3-434D0EA95566}"/>
              </a:ext>
            </a:extLst>
          </p:cNvPr>
          <p:cNvSpPr/>
          <p:nvPr/>
        </p:nvSpPr>
        <p:spPr>
          <a:xfrm>
            <a:off x="738240" y="1489704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每个病区设置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30—40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张床位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DD13943-B90B-447D-B99D-23C7B8A19623}"/>
              </a:ext>
            </a:extLst>
          </p:cNvPr>
          <p:cNvSpPr/>
          <p:nvPr/>
        </p:nvSpPr>
        <p:spPr>
          <a:xfrm>
            <a:off x="738904" y="24355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每间病房设置设置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2—4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张床位</a:t>
            </a:r>
            <a:endParaRPr lang="zh-CN" altLang="en-US" sz="24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BA1DF5F-2572-4E0E-9128-F857B37B737A}"/>
              </a:ext>
            </a:extLst>
          </p:cNvPr>
          <p:cNvSpPr/>
          <p:nvPr/>
        </p:nvSpPr>
        <p:spPr>
          <a:xfrm>
            <a:off x="738240" y="3407426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</a:rPr>
              <a:t>两床之间距离不少于</a:t>
            </a:r>
            <a:r>
              <a:rPr lang="en-US" altLang="zh-CN" sz="2400" b="1" dirty="0">
                <a:solidFill>
                  <a:srgbClr val="FF0000"/>
                </a:solidFill>
              </a:rPr>
              <a:t>1m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5B377A-FC9C-4627-85FF-B6DA866926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2128" y="1134982"/>
            <a:ext cx="3821763" cy="2899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458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-217936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业务科室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病房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5756" y="1404659"/>
            <a:ext cx="6013185" cy="3350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迎接新病人（床单位、病历、急救物品）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入院之初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住院期间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出院、转出及死亡病人的护理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病区环境管理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65B0">
                    <a:lumMod val="50000"/>
                  </a:srgbClr>
                </a:solidFill>
                <a:latin typeface="+mn-ea"/>
              </a:rPr>
              <a:t>病区管理、临床教学、培训、科研等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C6CE32-FCB3-407A-A0EC-FC4E61628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0" y="247490"/>
            <a:ext cx="3000524" cy="449853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9888138A-8CC8-4C9A-BE97-36579B6D38C6}"/>
              </a:ext>
            </a:extLst>
          </p:cNvPr>
          <p:cNvSpPr/>
          <p:nvPr/>
        </p:nvSpPr>
        <p:spPr>
          <a:xfrm>
            <a:off x="3108905" y="758969"/>
            <a:ext cx="2160240" cy="52028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护理工作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6344" y="870966"/>
            <a:ext cx="3097544" cy="3394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第二节  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住院环境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6600825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aphicFrame>
        <p:nvGraphicFramePr>
          <p:cNvPr id="6" name="文本框 3"/>
          <p:cNvGraphicFramePr/>
          <p:nvPr/>
        </p:nvGraphicFramePr>
        <p:xfrm>
          <a:off x="3779912" y="507492"/>
          <a:ext cx="5256584" cy="413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549328" y="584775"/>
            <a:ext cx="4032448" cy="30929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      你认为良好病区环境有哪些特点呢？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sym typeface="+mn-lt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1FEB89F0-A1F2-4C99-BCF9-4A90B55F4B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7804" r="-3" b="12323"/>
          <a:stretch/>
        </p:blipFill>
        <p:spPr>
          <a:xfrm>
            <a:off x="5031" y="592440"/>
            <a:ext cx="4560873" cy="4139550"/>
          </a:xfrm>
          <a:prstGeom prst="rect">
            <a:avLst/>
          </a:prstGeom>
        </p:spPr>
      </p:pic>
      <p:sp>
        <p:nvSpPr>
          <p:cNvPr id="69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216" y="3553374"/>
            <a:ext cx="1797844" cy="32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3653" tIns="0" rIns="133653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n"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58A3E85-F677-4ED5-A7AE-0E3D661A6A42}"/>
              </a:ext>
            </a:extLst>
          </p:cNvPr>
          <p:cNvSpPr/>
          <p:nvPr/>
        </p:nvSpPr>
        <p:spPr>
          <a:xfrm>
            <a:off x="755576" y="0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一、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病区环境管理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853253" y="1519192"/>
            <a:ext cx="341216" cy="34121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0927" rIns="0" bIns="50927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626195" y="1519192"/>
            <a:ext cx="341216" cy="34121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0927" rIns="0" bIns="50927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399137" y="1519192"/>
            <a:ext cx="341216" cy="34121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0927" rIns="0" bIns="50927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080313" y="1519192"/>
            <a:ext cx="341216" cy="34121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0927" rIns="0" bIns="50927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66264" y="2211438"/>
            <a:ext cx="8503266" cy="340422"/>
            <a:chOff x="366264" y="2693948"/>
            <a:chExt cx="8503266" cy="340422"/>
          </a:xfrm>
          <a:solidFill>
            <a:schemeClr val="bg1">
              <a:lumMod val="85000"/>
            </a:schemeClr>
          </a:solidFill>
        </p:grpSpPr>
        <p:sp>
          <p:nvSpPr>
            <p:cNvPr id="37" name="矩形 36"/>
            <p:cNvSpPr/>
            <p:nvPr/>
          </p:nvSpPr>
          <p:spPr>
            <a:xfrm>
              <a:off x="8536311" y="2798477"/>
              <a:ext cx="39157" cy="131361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66264" y="2693948"/>
              <a:ext cx="8503266" cy="340422"/>
              <a:chOff x="623889" y="3209929"/>
              <a:chExt cx="10944224" cy="438144"/>
            </a:xfrm>
            <a:grpFill/>
          </p:grpSpPr>
          <p:sp>
            <p:nvSpPr>
              <p:cNvPr id="39" name="矩形 38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508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 cap="flat" cmpd="sng" algn="ctr">
                <a:solidFill>
                  <a:srgbClr val="D7D7D7"/>
                </a:solidFill>
                <a:prstDash val="solid"/>
              </a:ln>
              <a:effectLst>
                <a:outerShdw blurRad="50800" dist="38100" sx="97000" sy="97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162486" y="1755633"/>
            <a:ext cx="1260000" cy="1260000"/>
            <a:chOff x="1159499" y="4513500"/>
            <a:chExt cx="1260000" cy="1260000"/>
          </a:xfrm>
        </p:grpSpPr>
        <p:sp>
          <p:nvSpPr>
            <p:cNvPr id="71" name="MH_Other_8"/>
            <p:cNvSpPr/>
            <p:nvPr>
              <p:custDataLst>
                <p:tags r:id="rId12"/>
              </p:custDataLst>
            </p:nvPr>
          </p:nvSpPr>
          <p:spPr>
            <a:xfrm>
              <a:off x="1159499" y="4513500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72" name="MH_Other_9"/>
            <p:cNvSpPr/>
            <p:nvPr>
              <p:custDataLst>
                <p:tags r:id="rId13"/>
              </p:custDataLst>
            </p:nvPr>
          </p:nvSpPr>
          <p:spPr>
            <a:xfrm>
              <a:off x="1345667" y="4689120"/>
              <a:ext cx="907200" cy="9087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KSO_Shape"/>
            <p:cNvSpPr/>
            <p:nvPr/>
          </p:nvSpPr>
          <p:spPr bwMode="auto">
            <a:xfrm>
              <a:off x="1573247" y="4917480"/>
              <a:ext cx="452039" cy="452039"/>
            </a:xfrm>
            <a:custGeom>
              <a:avLst/>
              <a:gdLst>
                <a:gd name="T0" fmla="*/ 1569014 w 2019301"/>
                <a:gd name="T1" fmla="*/ 1797650 h 2019300"/>
                <a:gd name="T2" fmla="*/ 1589020 w 2019301"/>
                <a:gd name="T3" fmla="*/ 1875768 h 2019300"/>
                <a:gd name="T4" fmla="*/ 1669360 w 2019301"/>
                <a:gd name="T5" fmla="*/ 1879896 h 2019300"/>
                <a:gd name="T6" fmla="*/ 1696987 w 2019301"/>
                <a:gd name="T7" fmla="*/ 1804001 h 2019300"/>
                <a:gd name="T8" fmla="*/ 1631889 w 2019301"/>
                <a:gd name="T9" fmla="*/ 1755734 h 2019300"/>
                <a:gd name="T10" fmla="*/ 516505 w 2019301"/>
                <a:gd name="T11" fmla="*/ 1606096 h 2019300"/>
                <a:gd name="T12" fmla="*/ 536529 w 2019301"/>
                <a:gd name="T13" fmla="*/ 1683969 h 2019300"/>
                <a:gd name="T14" fmla="*/ 616945 w 2019301"/>
                <a:gd name="T15" fmla="*/ 1688101 h 2019300"/>
                <a:gd name="T16" fmla="*/ 644280 w 2019301"/>
                <a:gd name="T17" fmla="*/ 1612135 h 2019300"/>
                <a:gd name="T18" fmla="*/ 579439 w 2019301"/>
                <a:gd name="T19" fmla="*/ 1563504 h 2019300"/>
                <a:gd name="T20" fmla="*/ 133179 w 2019301"/>
                <a:gd name="T21" fmla="*/ 1606096 h 2019300"/>
                <a:gd name="T22" fmla="*/ 153203 w 2019301"/>
                <a:gd name="T23" fmla="*/ 1683969 h 2019300"/>
                <a:gd name="T24" fmla="*/ 233619 w 2019301"/>
                <a:gd name="T25" fmla="*/ 1688101 h 2019300"/>
                <a:gd name="T26" fmla="*/ 260954 w 2019301"/>
                <a:gd name="T27" fmla="*/ 1612135 h 2019300"/>
                <a:gd name="T28" fmla="*/ 196113 w 2019301"/>
                <a:gd name="T29" fmla="*/ 1563504 h 2019300"/>
                <a:gd name="T30" fmla="*/ 1569014 w 2019301"/>
                <a:gd name="T31" fmla="*/ 1414685 h 2019300"/>
                <a:gd name="T32" fmla="*/ 1589020 w 2019301"/>
                <a:gd name="T33" fmla="*/ 1492802 h 2019300"/>
                <a:gd name="T34" fmla="*/ 1669360 w 2019301"/>
                <a:gd name="T35" fmla="*/ 1496931 h 2019300"/>
                <a:gd name="T36" fmla="*/ 1696987 w 2019301"/>
                <a:gd name="T37" fmla="*/ 1421036 h 2019300"/>
                <a:gd name="T38" fmla="*/ 1631889 w 2019301"/>
                <a:gd name="T39" fmla="*/ 1372769 h 2019300"/>
                <a:gd name="T40" fmla="*/ 450392 w 2019301"/>
                <a:gd name="T41" fmla="*/ 2010400 h 2019300"/>
                <a:gd name="T42" fmla="*/ 314671 w 2019301"/>
                <a:gd name="T43" fmla="*/ 2007222 h 2019300"/>
                <a:gd name="T44" fmla="*/ 42274 w 2019301"/>
                <a:gd name="T45" fmla="*/ 1761842 h 2019300"/>
                <a:gd name="T46" fmla="*/ 0 w 2019301"/>
                <a:gd name="T47" fmla="*/ 1631206 h 2019300"/>
                <a:gd name="T48" fmla="*/ 42274 w 2019301"/>
                <a:gd name="T49" fmla="*/ 1501206 h 2019300"/>
                <a:gd name="T50" fmla="*/ 1612882 w 2019301"/>
                <a:gd name="T51" fmla="*/ 513339 h 2019300"/>
                <a:gd name="T52" fmla="*/ 1564657 w 2019301"/>
                <a:gd name="T53" fmla="*/ 578061 h 2019300"/>
                <a:gd name="T54" fmla="*/ 1612882 w 2019301"/>
                <a:gd name="T55" fmla="*/ 643101 h 2019300"/>
                <a:gd name="T56" fmla="*/ 1688709 w 2019301"/>
                <a:gd name="T57" fmla="*/ 615499 h 2019300"/>
                <a:gd name="T58" fmla="*/ 1684901 w 2019301"/>
                <a:gd name="T59" fmla="*/ 535547 h 2019300"/>
                <a:gd name="T60" fmla="*/ 553172 w 2019301"/>
                <a:gd name="T61" fmla="*/ 324854 h 2019300"/>
                <a:gd name="T62" fmla="*/ 511573 w 2019301"/>
                <a:gd name="T63" fmla="*/ 393762 h 2019300"/>
                <a:gd name="T64" fmla="*/ 565874 w 2019301"/>
                <a:gd name="T65" fmla="*/ 453779 h 2019300"/>
                <a:gd name="T66" fmla="*/ 638593 w 2019301"/>
                <a:gd name="T67" fmla="*/ 418848 h 2019300"/>
                <a:gd name="T68" fmla="*/ 626843 w 2019301"/>
                <a:gd name="T69" fmla="*/ 339461 h 2019300"/>
                <a:gd name="T70" fmla="*/ 170524 w 2019301"/>
                <a:gd name="T71" fmla="*/ 324854 h 2019300"/>
                <a:gd name="T72" fmla="*/ 128607 w 2019301"/>
                <a:gd name="T73" fmla="*/ 393762 h 2019300"/>
                <a:gd name="T74" fmla="*/ 182909 w 2019301"/>
                <a:gd name="T75" fmla="*/ 453779 h 2019300"/>
                <a:gd name="T76" fmla="*/ 255627 w 2019301"/>
                <a:gd name="T77" fmla="*/ 418848 h 2019300"/>
                <a:gd name="T78" fmla="*/ 243561 w 2019301"/>
                <a:gd name="T79" fmla="*/ 339461 h 2019300"/>
                <a:gd name="T80" fmla="*/ 1612882 w 2019301"/>
                <a:gd name="T81" fmla="*/ 130714 h 2019300"/>
                <a:gd name="T82" fmla="*/ 1564657 w 2019301"/>
                <a:gd name="T83" fmla="*/ 195754 h 2019300"/>
                <a:gd name="T84" fmla="*/ 1612882 w 2019301"/>
                <a:gd name="T85" fmla="*/ 260794 h 2019300"/>
                <a:gd name="T86" fmla="*/ 1688709 w 2019301"/>
                <a:gd name="T87" fmla="*/ 232874 h 2019300"/>
                <a:gd name="T88" fmla="*/ 1684901 w 2019301"/>
                <a:gd name="T89" fmla="*/ 152923 h 2019300"/>
                <a:gd name="T90" fmla="*/ 1663962 w 2019301"/>
                <a:gd name="T91" fmla="*/ 1904 h 2019300"/>
                <a:gd name="T92" fmla="*/ 1787696 w 2019301"/>
                <a:gd name="T93" fmla="*/ 64405 h 2019300"/>
                <a:gd name="T94" fmla="*/ 2015494 w 2019301"/>
                <a:gd name="T95" fmla="*/ 345187 h 2019300"/>
                <a:gd name="T96" fmla="*/ 1999313 w 2019301"/>
                <a:gd name="T97" fmla="*/ 479708 h 2019300"/>
                <a:gd name="T98" fmla="*/ 1502155 w 2019301"/>
                <a:gd name="T99" fmla="*/ 42197 h 2019300"/>
                <a:gd name="T100" fmla="*/ 1632235 w 2019301"/>
                <a:gd name="T101" fmla="*/ 0 h 2019300"/>
                <a:gd name="T102" fmla="*/ 499188 w 2019301"/>
                <a:gd name="T103" fmla="*/ 30167 h 2019300"/>
                <a:gd name="T104" fmla="*/ 1999295 w 2019301"/>
                <a:gd name="T105" fmla="*/ 1539165 h 2019300"/>
                <a:gd name="T106" fmla="*/ 2015490 w 2019301"/>
                <a:gd name="T107" fmla="*/ 1673806 h 2019300"/>
                <a:gd name="T108" fmla="*/ 1787489 w 2019301"/>
                <a:gd name="T109" fmla="*/ 1955155 h 2019300"/>
                <a:gd name="T110" fmla="*/ 1663644 w 2019301"/>
                <a:gd name="T111" fmla="*/ 2017077 h 2019300"/>
                <a:gd name="T112" fmla="*/ 1529638 w 2019301"/>
                <a:gd name="T113" fmla="*/ 1994214 h 2019300"/>
                <a:gd name="T114" fmla="*/ 24769 w 2019301"/>
                <a:gd name="T115" fmla="*/ 489662 h 2019300"/>
                <a:gd name="T116" fmla="*/ 2223 w 2019301"/>
                <a:gd name="T117" fmla="*/ 355656 h 2019300"/>
                <a:gd name="T118" fmla="*/ 64462 w 2019301"/>
                <a:gd name="T119" fmla="*/ 231812 h 2019300"/>
                <a:gd name="T120" fmla="*/ 345494 w 2019301"/>
                <a:gd name="T121" fmla="*/ 3811 h 2019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19301" h="2019300">
                  <a:moveTo>
                    <a:pt x="1631889" y="1755734"/>
                  </a:moveTo>
                  <a:lnTo>
                    <a:pt x="1625538" y="1756051"/>
                  </a:lnTo>
                  <a:lnTo>
                    <a:pt x="1619187" y="1756686"/>
                  </a:lnTo>
                  <a:lnTo>
                    <a:pt x="1612519" y="1758592"/>
                  </a:lnTo>
                  <a:lnTo>
                    <a:pt x="1606485" y="1760815"/>
                  </a:lnTo>
                  <a:lnTo>
                    <a:pt x="1600452" y="1763672"/>
                  </a:lnTo>
                  <a:lnTo>
                    <a:pt x="1594736" y="1766848"/>
                  </a:lnTo>
                  <a:lnTo>
                    <a:pt x="1589020" y="1770659"/>
                  </a:lnTo>
                  <a:lnTo>
                    <a:pt x="1584257" y="1775422"/>
                  </a:lnTo>
                  <a:lnTo>
                    <a:pt x="1579494" y="1780503"/>
                  </a:lnTo>
                  <a:lnTo>
                    <a:pt x="1575683" y="1785901"/>
                  </a:lnTo>
                  <a:lnTo>
                    <a:pt x="1571872" y="1791617"/>
                  </a:lnTo>
                  <a:lnTo>
                    <a:pt x="1569014" y="1797650"/>
                  </a:lnTo>
                  <a:lnTo>
                    <a:pt x="1567109" y="1804001"/>
                  </a:lnTo>
                  <a:lnTo>
                    <a:pt x="1565521" y="1810670"/>
                  </a:lnTo>
                  <a:lnTo>
                    <a:pt x="1564569" y="1817021"/>
                  </a:lnTo>
                  <a:lnTo>
                    <a:pt x="1564251" y="1823372"/>
                  </a:lnTo>
                  <a:lnTo>
                    <a:pt x="1564569" y="1829723"/>
                  </a:lnTo>
                  <a:lnTo>
                    <a:pt x="1565521" y="1836074"/>
                  </a:lnTo>
                  <a:lnTo>
                    <a:pt x="1567109" y="1842742"/>
                  </a:lnTo>
                  <a:lnTo>
                    <a:pt x="1569014" y="1848776"/>
                  </a:lnTo>
                  <a:lnTo>
                    <a:pt x="1571872" y="1854809"/>
                  </a:lnTo>
                  <a:lnTo>
                    <a:pt x="1575683" y="1860525"/>
                  </a:lnTo>
                  <a:lnTo>
                    <a:pt x="1579494" y="1866241"/>
                  </a:lnTo>
                  <a:lnTo>
                    <a:pt x="1584257" y="1871004"/>
                  </a:lnTo>
                  <a:lnTo>
                    <a:pt x="1589020" y="1875768"/>
                  </a:lnTo>
                  <a:lnTo>
                    <a:pt x="1594736" y="1879896"/>
                  </a:lnTo>
                  <a:lnTo>
                    <a:pt x="1600452" y="1883071"/>
                  </a:lnTo>
                  <a:lnTo>
                    <a:pt x="1606485" y="1885929"/>
                  </a:lnTo>
                  <a:lnTo>
                    <a:pt x="1612519" y="1888152"/>
                  </a:lnTo>
                  <a:lnTo>
                    <a:pt x="1619187" y="1889740"/>
                  </a:lnTo>
                  <a:lnTo>
                    <a:pt x="1625538" y="1890692"/>
                  </a:lnTo>
                  <a:lnTo>
                    <a:pt x="1631889" y="1891010"/>
                  </a:lnTo>
                  <a:lnTo>
                    <a:pt x="1638558" y="1890692"/>
                  </a:lnTo>
                  <a:lnTo>
                    <a:pt x="1644909" y="1889740"/>
                  </a:lnTo>
                  <a:lnTo>
                    <a:pt x="1651577" y="1888152"/>
                  </a:lnTo>
                  <a:lnTo>
                    <a:pt x="1657611" y="1885929"/>
                  </a:lnTo>
                  <a:lnTo>
                    <a:pt x="1663644" y="1883071"/>
                  </a:lnTo>
                  <a:lnTo>
                    <a:pt x="1669360" y="1879896"/>
                  </a:lnTo>
                  <a:lnTo>
                    <a:pt x="1674759" y="1875768"/>
                  </a:lnTo>
                  <a:lnTo>
                    <a:pt x="1679839" y="1871004"/>
                  </a:lnTo>
                  <a:lnTo>
                    <a:pt x="1684603" y="1866241"/>
                  </a:lnTo>
                  <a:lnTo>
                    <a:pt x="1688413" y="1860525"/>
                  </a:lnTo>
                  <a:lnTo>
                    <a:pt x="1692224" y="1854809"/>
                  </a:lnTo>
                  <a:lnTo>
                    <a:pt x="1694764" y="1848776"/>
                  </a:lnTo>
                  <a:lnTo>
                    <a:pt x="1696987" y="1842742"/>
                  </a:lnTo>
                  <a:lnTo>
                    <a:pt x="1698575" y="1836074"/>
                  </a:lnTo>
                  <a:lnTo>
                    <a:pt x="1699527" y="1829723"/>
                  </a:lnTo>
                  <a:lnTo>
                    <a:pt x="1699845" y="1823372"/>
                  </a:lnTo>
                  <a:lnTo>
                    <a:pt x="1699527" y="1817021"/>
                  </a:lnTo>
                  <a:lnTo>
                    <a:pt x="1698575" y="1810670"/>
                  </a:lnTo>
                  <a:lnTo>
                    <a:pt x="1696987" y="1804001"/>
                  </a:lnTo>
                  <a:lnTo>
                    <a:pt x="1694764" y="1797650"/>
                  </a:lnTo>
                  <a:lnTo>
                    <a:pt x="1692224" y="1791617"/>
                  </a:lnTo>
                  <a:lnTo>
                    <a:pt x="1688413" y="1785901"/>
                  </a:lnTo>
                  <a:lnTo>
                    <a:pt x="1684603" y="1780503"/>
                  </a:lnTo>
                  <a:lnTo>
                    <a:pt x="1679839" y="1775422"/>
                  </a:lnTo>
                  <a:lnTo>
                    <a:pt x="1674759" y="1770659"/>
                  </a:lnTo>
                  <a:lnTo>
                    <a:pt x="1669360" y="1766848"/>
                  </a:lnTo>
                  <a:lnTo>
                    <a:pt x="1663644" y="1763672"/>
                  </a:lnTo>
                  <a:lnTo>
                    <a:pt x="1657611" y="1760815"/>
                  </a:lnTo>
                  <a:lnTo>
                    <a:pt x="1650942" y="1758592"/>
                  </a:lnTo>
                  <a:lnTo>
                    <a:pt x="1644591" y="1756686"/>
                  </a:lnTo>
                  <a:lnTo>
                    <a:pt x="1638240" y="1756051"/>
                  </a:lnTo>
                  <a:lnTo>
                    <a:pt x="1631889" y="1755734"/>
                  </a:lnTo>
                  <a:close/>
                  <a:moveTo>
                    <a:pt x="579439" y="1563504"/>
                  </a:moveTo>
                  <a:lnTo>
                    <a:pt x="573082" y="1563822"/>
                  </a:lnTo>
                  <a:lnTo>
                    <a:pt x="566407" y="1565094"/>
                  </a:lnTo>
                  <a:lnTo>
                    <a:pt x="560050" y="1566365"/>
                  </a:lnTo>
                  <a:lnTo>
                    <a:pt x="553693" y="1568590"/>
                  </a:lnTo>
                  <a:lnTo>
                    <a:pt x="547972" y="1571450"/>
                  </a:lnTo>
                  <a:lnTo>
                    <a:pt x="541933" y="1574947"/>
                  </a:lnTo>
                  <a:lnTo>
                    <a:pt x="536529" y="1579079"/>
                  </a:lnTo>
                  <a:lnTo>
                    <a:pt x="531444" y="1583529"/>
                  </a:lnTo>
                  <a:lnTo>
                    <a:pt x="526994" y="1588614"/>
                  </a:lnTo>
                  <a:lnTo>
                    <a:pt x="522544" y="1594336"/>
                  </a:lnTo>
                  <a:lnTo>
                    <a:pt x="519365" y="1600057"/>
                  </a:lnTo>
                  <a:lnTo>
                    <a:pt x="516505" y="1606096"/>
                  </a:lnTo>
                  <a:lnTo>
                    <a:pt x="514598" y="1612135"/>
                  </a:lnTo>
                  <a:lnTo>
                    <a:pt x="513009" y="1618492"/>
                  </a:lnTo>
                  <a:lnTo>
                    <a:pt x="512055" y="1624849"/>
                  </a:lnTo>
                  <a:lnTo>
                    <a:pt x="511737" y="1631206"/>
                  </a:lnTo>
                  <a:lnTo>
                    <a:pt x="512055" y="1638199"/>
                  </a:lnTo>
                  <a:lnTo>
                    <a:pt x="513009" y="1644556"/>
                  </a:lnTo>
                  <a:lnTo>
                    <a:pt x="514598" y="1650913"/>
                  </a:lnTo>
                  <a:lnTo>
                    <a:pt x="516505" y="1656952"/>
                  </a:lnTo>
                  <a:lnTo>
                    <a:pt x="519365" y="1662991"/>
                  </a:lnTo>
                  <a:lnTo>
                    <a:pt x="522544" y="1668712"/>
                  </a:lnTo>
                  <a:lnTo>
                    <a:pt x="526994" y="1674116"/>
                  </a:lnTo>
                  <a:lnTo>
                    <a:pt x="531444" y="1679519"/>
                  </a:lnTo>
                  <a:lnTo>
                    <a:pt x="536529" y="1683969"/>
                  </a:lnTo>
                  <a:lnTo>
                    <a:pt x="541933" y="1688101"/>
                  </a:lnTo>
                  <a:lnTo>
                    <a:pt x="547972" y="1691598"/>
                  </a:lnTo>
                  <a:lnTo>
                    <a:pt x="553693" y="1694458"/>
                  </a:lnTo>
                  <a:lnTo>
                    <a:pt x="560050" y="1696683"/>
                  </a:lnTo>
                  <a:lnTo>
                    <a:pt x="566407" y="1697955"/>
                  </a:lnTo>
                  <a:lnTo>
                    <a:pt x="573082" y="1699226"/>
                  </a:lnTo>
                  <a:lnTo>
                    <a:pt x="579439" y="1699226"/>
                  </a:lnTo>
                  <a:lnTo>
                    <a:pt x="585796" y="1699226"/>
                  </a:lnTo>
                  <a:lnTo>
                    <a:pt x="592153" y="1697955"/>
                  </a:lnTo>
                  <a:lnTo>
                    <a:pt x="598510" y="1696683"/>
                  </a:lnTo>
                  <a:lnTo>
                    <a:pt x="605185" y="1694458"/>
                  </a:lnTo>
                  <a:lnTo>
                    <a:pt x="610906" y="1691598"/>
                  </a:lnTo>
                  <a:lnTo>
                    <a:pt x="616945" y="1688101"/>
                  </a:lnTo>
                  <a:lnTo>
                    <a:pt x="622031" y="1683969"/>
                  </a:lnTo>
                  <a:lnTo>
                    <a:pt x="627434" y="1679519"/>
                  </a:lnTo>
                  <a:lnTo>
                    <a:pt x="632202" y="1674116"/>
                  </a:lnTo>
                  <a:lnTo>
                    <a:pt x="636016" y="1668712"/>
                  </a:lnTo>
                  <a:lnTo>
                    <a:pt x="639195" y="1662991"/>
                  </a:lnTo>
                  <a:lnTo>
                    <a:pt x="642055" y="1656952"/>
                  </a:lnTo>
                  <a:lnTo>
                    <a:pt x="644280" y="1650913"/>
                  </a:lnTo>
                  <a:lnTo>
                    <a:pt x="646187" y="1644556"/>
                  </a:lnTo>
                  <a:lnTo>
                    <a:pt x="646823" y="1638199"/>
                  </a:lnTo>
                  <a:lnTo>
                    <a:pt x="647141" y="1631206"/>
                  </a:lnTo>
                  <a:lnTo>
                    <a:pt x="646823" y="1624849"/>
                  </a:lnTo>
                  <a:lnTo>
                    <a:pt x="646187" y="1618492"/>
                  </a:lnTo>
                  <a:lnTo>
                    <a:pt x="644280" y="1612135"/>
                  </a:lnTo>
                  <a:lnTo>
                    <a:pt x="642055" y="1606096"/>
                  </a:lnTo>
                  <a:lnTo>
                    <a:pt x="639195" y="1600057"/>
                  </a:lnTo>
                  <a:lnTo>
                    <a:pt x="636016" y="1594336"/>
                  </a:lnTo>
                  <a:lnTo>
                    <a:pt x="632202" y="1588932"/>
                  </a:lnTo>
                  <a:lnTo>
                    <a:pt x="627434" y="1583529"/>
                  </a:lnTo>
                  <a:lnTo>
                    <a:pt x="622031" y="1579079"/>
                  </a:lnTo>
                  <a:lnTo>
                    <a:pt x="616945" y="1574947"/>
                  </a:lnTo>
                  <a:lnTo>
                    <a:pt x="610906" y="1571450"/>
                  </a:lnTo>
                  <a:lnTo>
                    <a:pt x="605185" y="1568590"/>
                  </a:lnTo>
                  <a:lnTo>
                    <a:pt x="598510" y="1566365"/>
                  </a:lnTo>
                  <a:lnTo>
                    <a:pt x="592153" y="1565094"/>
                  </a:lnTo>
                  <a:lnTo>
                    <a:pt x="585796" y="1563822"/>
                  </a:lnTo>
                  <a:lnTo>
                    <a:pt x="579439" y="1563504"/>
                  </a:lnTo>
                  <a:close/>
                  <a:moveTo>
                    <a:pt x="196113" y="1563504"/>
                  </a:moveTo>
                  <a:lnTo>
                    <a:pt x="189756" y="1563822"/>
                  </a:lnTo>
                  <a:lnTo>
                    <a:pt x="183081" y="1565094"/>
                  </a:lnTo>
                  <a:lnTo>
                    <a:pt x="176724" y="1566365"/>
                  </a:lnTo>
                  <a:lnTo>
                    <a:pt x="170685" y="1568590"/>
                  </a:lnTo>
                  <a:lnTo>
                    <a:pt x="164646" y="1571450"/>
                  </a:lnTo>
                  <a:lnTo>
                    <a:pt x="158607" y="1574947"/>
                  </a:lnTo>
                  <a:lnTo>
                    <a:pt x="153203" y="1579079"/>
                  </a:lnTo>
                  <a:lnTo>
                    <a:pt x="148435" y="1583529"/>
                  </a:lnTo>
                  <a:lnTo>
                    <a:pt x="143668" y="1588614"/>
                  </a:lnTo>
                  <a:lnTo>
                    <a:pt x="139218" y="1594336"/>
                  </a:lnTo>
                  <a:lnTo>
                    <a:pt x="136039" y="1600057"/>
                  </a:lnTo>
                  <a:lnTo>
                    <a:pt x="133179" y="1606096"/>
                  </a:lnTo>
                  <a:lnTo>
                    <a:pt x="131272" y="1612135"/>
                  </a:lnTo>
                  <a:lnTo>
                    <a:pt x="129682" y="1618492"/>
                  </a:lnTo>
                  <a:lnTo>
                    <a:pt x="128729" y="1624849"/>
                  </a:lnTo>
                  <a:lnTo>
                    <a:pt x="128411" y="1631206"/>
                  </a:lnTo>
                  <a:lnTo>
                    <a:pt x="128729" y="1638199"/>
                  </a:lnTo>
                  <a:lnTo>
                    <a:pt x="129682" y="1644556"/>
                  </a:lnTo>
                  <a:lnTo>
                    <a:pt x="131272" y="1650913"/>
                  </a:lnTo>
                  <a:lnTo>
                    <a:pt x="133179" y="1656952"/>
                  </a:lnTo>
                  <a:lnTo>
                    <a:pt x="136039" y="1662991"/>
                  </a:lnTo>
                  <a:lnTo>
                    <a:pt x="139218" y="1668712"/>
                  </a:lnTo>
                  <a:lnTo>
                    <a:pt x="143668" y="1674116"/>
                  </a:lnTo>
                  <a:lnTo>
                    <a:pt x="148435" y="1679519"/>
                  </a:lnTo>
                  <a:lnTo>
                    <a:pt x="153203" y="1683969"/>
                  </a:lnTo>
                  <a:lnTo>
                    <a:pt x="158607" y="1688101"/>
                  </a:lnTo>
                  <a:lnTo>
                    <a:pt x="164646" y="1691598"/>
                  </a:lnTo>
                  <a:lnTo>
                    <a:pt x="170685" y="1694458"/>
                  </a:lnTo>
                  <a:lnTo>
                    <a:pt x="176724" y="1696683"/>
                  </a:lnTo>
                  <a:lnTo>
                    <a:pt x="183081" y="1697955"/>
                  </a:lnTo>
                  <a:lnTo>
                    <a:pt x="189756" y="1699226"/>
                  </a:lnTo>
                  <a:lnTo>
                    <a:pt x="196113" y="1699544"/>
                  </a:lnTo>
                  <a:lnTo>
                    <a:pt x="202470" y="1699226"/>
                  </a:lnTo>
                  <a:lnTo>
                    <a:pt x="208827" y="1697955"/>
                  </a:lnTo>
                  <a:lnTo>
                    <a:pt x="215184" y="1696683"/>
                  </a:lnTo>
                  <a:lnTo>
                    <a:pt x="221859" y="1694458"/>
                  </a:lnTo>
                  <a:lnTo>
                    <a:pt x="227580" y="1691598"/>
                  </a:lnTo>
                  <a:lnTo>
                    <a:pt x="233619" y="1688101"/>
                  </a:lnTo>
                  <a:lnTo>
                    <a:pt x="238705" y="1683969"/>
                  </a:lnTo>
                  <a:lnTo>
                    <a:pt x="243790" y="1679519"/>
                  </a:lnTo>
                  <a:lnTo>
                    <a:pt x="248558" y="1674116"/>
                  </a:lnTo>
                  <a:lnTo>
                    <a:pt x="252690" y="1668712"/>
                  </a:lnTo>
                  <a:lnTo>
                    <a:pt x="255868" y="1662991"/>
                  </a:lnTo>
                  <a:lnTo>
                    <a:pt x="258729" y="1656952"/>
                  </a:lnTo>
                  <a:lnTo>
                    <a:pt x="260954" y="1650913"/>
                  </a:lnTo>
                  <a:lnTo>
                    <a:pt x="262861" y="1644556"/>
                  </a:lnTo>
                  <a:lnTo>
                    <a:pt x="263497" y="1638199"/>
                  </a:lnTo>
                  <a:lnTo>
                    <a:pt x="263815" y="1631206"/>
                  </a:lnTo>
                  <a:lnTo>
                    <a:pt x="263497" y="1624849"/>
                  </a:lnTo>
                  <a:lnTo>
                    <a:pt x="262861" y="1618492"/>
                  </a:lnTo>
                  <a:lnTo>
                    <a:pt x="260954" y="1612135"/>
                  </a:lnTo>
                  <a:lnTo>
                    <a:pt x="258729" y="1606096"/>
                  </a:lnTo>
                  <a:lnTo>
                    <a:pt x="255868" y="1600057"/>
                  </a:lnTo>
                  <a:lnTo>
                    <a:pt x="252690" y="1594336"/>
                  </a:lnTo>
                  <a:lnTo>
                    <a:pt x="248558" y="1588614"/>
                  </a:lnTo>
                  <a:lnTo>
                    <a:pt x="243790" y="1583529"/>
                  </a:lnTo>
                  <a:lnTo>
                    <a:pt x="238705" y="1579079"/>
                  </a:lnTo>
                  <a:lnTo>
                    <a:pt x="233619" y="1574947"/>
                  </a:lnTo>
                  <a:lnTo>
                    <a:pt x="227580" y="1571450"/>
                  </a:lnTo>
                  <a:lnTo>
                    <a:pt x="221859" y="1568590"/>
                  </a:lnTo>
                  <a:lnTo>
                    <a:pt x="215184" y="1566365"/>
                  </a:lnTo>
                  <a:lnTo>
                    <a:pt x="208827" y="1565094"/>
                  </a:lnTo>
                  <a:lnTo>
                    <a:pt x="202470" y="1563822"/>
                  </a:lnTo>
                  <a:lnTo>
                    <a:pt x="196113" y="1563504"/>
                  </a:lnTo>
                  <a:close/>
                  <a:moveTo>
                    <a:pt x="1631889" y="1372769"/>
                  </a:moveTo>
                  <a:lnTo>
                    <a:pt x="1625538" y="1373086"/>
                  </a:lnTo>
                  <a:lnTo>
                    <a:pt x="1619187" y="1373721"/>
                  </a:lnTo>
                  <a:lnTo>
                    <a:pt x="1612519" y="1375626"/>
                  </a:lnTo>
                  <a:lnTo>
                    <a:pt x="1606485" y="1377849"/>
                  </a:lnTo>
                  <a:lnTo>
                    <a:pt x="1600452" y="1380707"/>
                  </a:lnTo>
                  <a:lnTo>
                    <a:pt x="1594736" y="1383883"/>
                  </a:lnTo>
                  <a:lnTo>
                    <a:pt x="1589020" y="1387693"/>
                  </a:lnTo>
                  <a:lnTo>
                    <a:pt x="1584257" y="1392457"/>
                  </a:lnTo>
                  <a:lnTo>
                    <a:pt x="1579494" y="1397537"/>
                  </a:lnTo>
                  <a:lnTo>
                    <a:pt x="1575683" y="1402936"/>
                  </a:lnTo>
                  <a:lnTo>
                    <a:pt x="1571872" y="1408652"/>
                  </a:lnTo>
                  <a:lnTo>
                    <a:pt x="1569014" y="1414685"/>
                  </a:lnTo>
                  <a:lnTo>
                    <a:pt x="1567109" y="1421036"/>
                  </a:lnTo>
                  <a:lnTo>
                    <a:pt x="1565521" y="1427705"/>
                  </a:lnTo>
                  <a:lnTo>
                    <a:pt x="1564569" y="1434056"/>
                  </a:lnTo>
                  <a:lnTo>
                    <a:pt x="1564251" y="1440407"/>
                  </a:lnTo>
                  <a:lnTo>
                    <a:pt x="1564569" y="1446758"/>
                  </a:lnTo>
                  <a:lnTo>
                    <a:pt x="1565521" y="1453109"/>
                  </a:lnTo>
                  <a:lnTo>
                    <a:pt x="1567109" y="1459777"/>
                  </a:lnTo>
                  <a:lnTo>
                    <a:pt x="1569014" y="1465811"/>
                  </a:lnTo>
                  <a:lnTo>
                    <a:pt x="1571872" y="1471844"/>
                  </a:lnTo>
                  <a:lnTo>
                    <a:pt x="1575683" y="1477560"/>
                  </a:lnTo>
                  <a:lnTo>
                    <a:pt x="1579494" y="1483276"/>
                  </a:lnTo>
                  <a:lnTo>
                    <a:pt x="1584257" y="1488039"/>
                  </a:lnTo>
                  <a:lnTo>
                    <a:pt x="1589020" y="1492802"/>
                  </a:lnTo>
                  <a:lnTo>
                    <a:pt x="1594736" y="1496931"/>
                  </a:lnTo>
                  <a:lnTo>
                    <a:pt x="1600452" y="1500424"/>
                  </a:lnTo>
                  <a:lnTo>
                    <a:pt x="1606485" y="1502964"/>
                  </a:lnTo>
                  <a:lnTo>
                    <a:pt x="1612519" y="1505187"/>
                  </a:lnTo>
                  <a:lnTo>
                    <a:pt x="1619187" y="1506775"/>
                  </a:lnTo>
                  <a:lnTo>
                    <a:pt x="1625538" y="1507727"/>
                  </a:lnTo>
                  <a:lnTo>
                    <a:pt x="1631889" y="1508045"/>
                  </a:lnTo>
                  <a:lnTo>
                    <a:pt x="1638240" y="1507727"/>
                  </a:lnTo>
                  <a:lnTo>
                    <a:pt x="1644591" y="1506775"/>
                  </a:lnTo>
                  <a:lnTo>
                    <a:pt x="1650942" y="1505187"/>
                  </a:lnTo>
                  <a:lnTo>
                    <a:pt x="1657611" y="1502964"/>
                  </a:lnTo>
                  <a:lnTo>
                    <a:pt x="1663644" y="1500424"/>
                  </a:lnTo>
                  <a:lnTo>
                    <a:pt x="1669360" y="1496931"/>
                  </a:lnTo>
                  <a:lnTo>
                    <a:pt x="1674759" y="1492802"/>
                  </a:lnTo>
                  <a:lnTo>
                    <a:pt x="1679839" y="1488039"/>
                  </a:lnTo>
                  <a:lnTo>
                    <a:pt x="1684603" y="1483276"/>
                  </a:lnTo>
                  <a:lnTo>
                    <a:pt x="1688413" y="1477560"/>
                  </a:lnTo>
                  <a:lnTo>
                    <a:pt x="1692224" y="1471844"/>
                  </a:lnTo>
                  <a:lnTo>
                    <a:pt x="1694764" y="1465811"/>
                  </a:lnTo>
                  <a:lnTo>
                    <a:pt x="1696987" y="1459777"/>
                  </a:lnTo>
                  <a:lnTo>
                    <a:pt x="1698575" y="1453109"/>
                  </a:lnTo>
                  <a:lnTo>
                    <a:pt x="1699527" y="1446758"/>
                  </a:lnTo>
                  <a:lnTo>
                    <a:pt x="1699845" y="1440407"/>
                  </a:lnTo>
                  <a:lnTo>
                    <a:pt x="1699527" y="1434056"/>
                  </a:lnTo>
                  <a:lnTo>
                    <a:pt x="1698575" y="1427705"/>
                  </a:lnTo>
                  <a:lnTo>
                    <a:pt x="1696987" y="1421036"/>
                  </a:lnTo>
                  <a:lnTo>
                    <a:pt x="1694764" y="1414685"/>
                  </a:lnTo>
                  <a:lnTo>
                    <a:pt x="1692224" y="1408652"/>
                  </a:lnTo>
                  <a:lnTo>
                    <a:pt x="1688413" y="1402936"/>
                  </a:lnTo>
                  <a:lnTo>
                    <a:pt x="1684603" y="1397537"/>
                  </a:lnTo>
                  <a:lnTo>
                    <a:pt x="1679839" y="1392457"/>
                  </a:lnTo>
                  <a:lnTo>
                    <a:pt x="1674759" y="1387693"/>
                  </a:lnTo>
                  <a:lnTo>
                    <a:pt x="1669360" y="1383883"/>
                  </a:lnTo>
                  <a:lnTo>
                    <a:pt x="1663644" y="1380707"/>
                  </a:lnTo>
                  <a:lnTo>
                    <a:pt x="1657611" y="1377849"/>
                  </a:lnTo>
                  <a:lnTo>
                    <a:pt x="1650942" y="1375626"/>
                  </a:lnTo>
                  <a:lnTo>
                    <a:pt x="1644591" y="1373721"/>
                  </a:lnTo>
                  <a:lnTo>
                    <a:pt x="1638240" y="1373086"/>
                  </a:lnTo>
                  <a:lnTo>
                    <a:pt x="1631889" y="1372769"/>
                  </a:lnTo>
                  <a:close/>
                  <a:moveTo>
                    <a:pt x="387776" y="1152525"/>
                  </a:moveTo>
                  <a:lnTo>
                    <a:pt x="866775" y="1631842"/>
                  </a:lnTo>
                  <a:lnTo>
                    <a:pt x="543204" y="1955095"/>
                  </a:lnTo>
                  <a:lnTo>
                    <a:pt x="535258" y="1962723"/>
                  </a:lnTo>
                  <a:lnTo>
                    <a:pt x="526676" y="1970034"/>
                  </a:lnTo>
                  <a:lnTo>
                    <a:pt x="518094" y="1976708"/>
                  </a:lnTo>
                  <a:lnTo>
                    <a:pt x="508876" y="1983383"/>
                  </a:lnTo>
                  <a:lnTo>
                    <a:pt x="499659" y="1989105"/>
                  </a:lnTo>
                  <a:lnTo>
                    <a:pt x="490123" y="1994190"/>
                  </a:lnTo>
                  <a:lnTo>
                    <a:pt x="480588" y="1998958"/>
                  </a:lnTo>
                  <a:lnTo>
                    <a:pt x="470735" y="2003090"/>
                  </a:lnTo>
                  <a:lnTo>
                    <a:pt x="460563" y="2007222"/>
                  </a:lnTo>
                  <a:lnTo>
                    <a:pt x="450392" y="2010400"/>
                  </a:lnTo>
                  <a:lnTo>
                    <a:pt x="440221" y="2013261"/>
                  </a:lnTo>
                  <a:lnTo>
                    <a:pt x="430050" y="2015486"/>
                  </a:lnTo>
                  <a:lnTo>
                    <a:pt x="419243" y="2017075"/>
                  </a:lnTo>
                  <a:lnTo>
                    <a:pt x="409072" y="2018347"/>
                  </a:lnTo>
                  <a:lnTo>
                    <a:pt x="398265" y="2019300"/>
                  </a:lnTo>
                  <a:lnTo>
                    <a:pt x="387776" y="2019300"/>
                  </a:lnTo>
                  <a:lnTo>
                    <a:pt x="377287" y="2019300"/>
                  </a:lnTo>
                  <a:lnTo>
                    <a:pt x="366480" y="2018347"/>
                  </a:lnTo>
                  <a:lnTo>
                    <a:pt x="356309" y="2017075"/>
                  </a:lnTo>
                  <a:lnTo>
                    <a:pt x="345820" y="2015486"/>
                  </a:lnTo>
                  <a:lnTo>
                    <a:pt x="335331" y="2013261"/>
                  </a:lnTo>
                  <a:lnTo>
                    <a:pt x="325160" y="2010400"/>
                  </a:lnTo>
                  <a:lnTo>
                    <a:pt x="314671" y="2007222"/>
                  </a:lnTo>
                  <a:lnTo>
                    <a:pt x="304817" y="2003090"/>
                  </a:lnTo>
                  <a:lnTo>
                    <a:pt x="294964" y="1998958"/>
                  </a:lnTo>
                  <a:lnTo>
                    <a:pt x="285111" y="1994190"/>
                  </a:lnTo>
                  <a:lnTo>
                    <a:pt x="275893" y="1989105"/>
                  </a:lnTo>
                  <a:lnTo>
                    <a:pt x="266675" y="1983383"/>
                  </a:lnTo>
                  <a:lnTo>
                    <a:pt x="257458" y="1976708"/>
                  </a:lnTo>
                  <a:lnTo>
                    <a:pt x="248876" y="1970034"/>
                  </a:lnTo>
                  <a:lnTo>
                    <a:pt x="240294" y="1962723"/>
                  </a:lnTo>
                  <a:lnTo>
                    <a:pt x="232030" y="1955095"/>
                  </a:lnTo>
                  <a:lnTo>
                    <a:pt x="64523" y="1787270"/>
                  </a:lnTo>
                  <a:lnTo>
                    <a:pt x="56577" y="1779006"/>
                  </a:lnTo>
                  <a:lnTo>
                    <a:pt x="49266" y="1770424"/>
                  </a:lnTo>
                  <a:lnTo>
                    <a:pt x="42274" y="1761842"/>
                  </a:lnTo>
                  <a:lnTo>
                    <a:pt x="36235" y="1752625"/>
                  </a:lnTo>
                  <a:lnTo>
                    <a:pt x="30195" y="1743407"/>
                  </a:lnTo>
                  <a:lnTo>
                    <a:pt x="24792" y="1734189"/>
                  </a:lnTo>
                  <a:lnTo>
                    <a:pt x="20342" y="1724336"/>
                  </a:lnTo>
                  <a:lnTo>
                    <a:pt x="15892" y="1714483"/>
                  </a:lnTo>
                  <a:lnTo>
                    <a:pt x="12078" y="1704312"/>
                  </a:lnTo>
                  <a:lnTo>
                    <a:pt x="8900" y="1694140"/>
                  </a:lnTo>
                  <a:lnTo>
                    <a:pt x="6039" y="1683969"/>
                  </a:lnTo>
                  <a:lnTo>
                    <a:pt x="3814" y="1673480"/>
                  </a:lnTo>
                  <a:lnTo>
                    <a:pt x="2225" y="1662991"/>
                  </a:lnTo>
                  <a:lnTo>
                    <a:pt x="953" y="1652820"/>
                  </a:lnTo>
                  <a:lnTo>
                    <a:pt x="318" y="1642013"/>
                  </a:lnTo>
                  <a:lnTo>
                    <a:pt x="0" y="1631206"/>
                  </a:lnTo>
                  <a:lnTo>
                    <a:pt x="318" y="1621035"/>
                  </a:lnTo>
                  <a:lnTo>
                    <a:pt x="953" y="1610228"/>
                  </a:lnTo>
                  <a:lnTo>
                    <a:pt x="2225" y="1600057"/>
                  </a:lnTo>
                  <a:lnTo>
                    <a:pt x="3814" y="1589568"/>
                  </a:lnTo>
                  <a:lnTo>
                    <a:pt x="6039" y="1579079"/>
                  </a:lnTo>
                  <a:lnTo>
                    <a:pt x="8900" y="1568908"/>
                  </a:lnTo>
                  <a:lnTo>
                    <a:pt x="12078" y="1558737"/>
                  </a:lnTo>
                  <a:lnTo>
                    <a:pt x="15892" y="1548565"/>
                  </a:lnTo>
                  <a:lnTo>
                    <a:pt x="20342" y="1538712"/>
                  </a:lnTo>
                  <a:lnTo>
                    <a:pt x="24792" y="1529177"/>
                  </a:lnTo>
                  <a:lnTo>
                    <a:pt x="30195" y="1519641"/>
                  </a:lnTo>
                  <a:lnTo>
                    <a:pt x="36235" y="1510423"/>
                  </a:lnTo>
                  <a:lnTo>
                    <a:pt x="42274" y="1501206"/>
                  </a:lnTo>
                  <a:lnTo>
                    <a:pt x="49266" y="1492624"/>
                  </a:lnTo>
                  <a:lnTo>
                    <a:pt x="56577" y="1484042"/>
                  </a:lnTo>
                  <a:lnTo>
                    <a:pt x="64523" y="1475778"/>
                  </a:lnTo>
                  <a:lnTo>
                    <a:pt x="387776" y="1152525"/>
                  </a:lnTo>
                  <a:close/>
                  <a:moveTo>
                    <a:pt x="865958" y="578576"/>
                  </a:moveTo>
                  <a:lnTo>
                    <a:pt x="578893" y="865959"/>
                  </a:lnTo>
                  <a:lnTo>
                    <a:pt x="1153341" y="1440407"/>
                  </a:lnTo>
                  <a:lnTo>
                    <a:pt x="1440407" y="1153342"/>
                  </a:lnTo>
                  <a:lnTo>
                    <a:pt x="865958" y="578576"/>
                  </a:lnTo>
                  <a:close/>
                  <a:moveTo>
                    <a:pt x="1632235" y="510483"/>
                  </a:moveTo>
                  <a:lnTo>
                    <a:pt x="1625890" y="510801"/>
                  </a:lnTo>
                  <a:lnTo>
                    <a:pt x="1619544" y="512070"/>
                  </a:lnTo>
                  <a:lnTo>
                    <a:pt x="1612882" y="513339"/>
                  </a:lnTo>
                  <a:lnTo>
                    <a:pt x="1606854" y="515560"/>
                  </a:lnTo>
                  <a:lnTo>
                    <a:pt x="1600826" y="518415"/>
                  </a:lnTo>
                  <a:lnTo>
                    <a:pt x="1595115" y="521905"/>
                  </a:lnTo>
                  <a:lnTo>
                    <a:pt x="1589404" y="526029"/>
                  </a:lnTo>
                  <a:lnTo>
                    <a:pt x="1584645" y="530471"/>
                  </a:lnTo>
                  <a:lnTo>
                    <a:pt x="1579886" y="535547"/>
                  </a:lnTo>
                  <a:lnTo>
                    <a:pt x="1576079" y="541258"/>
                  </a:lnTo>
                  <a:lnTo>
                    <a:pt x="1572272" y="546969"/>
                  </a:lnTo>
                  <a:lnTo>
                    <a:pt x="1569416" y="552997"/>
                  </a:lnTo>
                  <a:lnTo>
                    <a:pt x="1567513" y="559025"/>
                  </a:lnTo>
                  <a:lnTo>
                    <a:pt x="1565926" y="565371"/>
                  </a:lnTo>
                  <a:lnTo>
                    <a:pt x="1564974" y="571716"/>
                  </a:lnTo>
                  <a:lnTo>
                    <a:pt x="1564657" y="578061"/>
                  </a:lnTo>
                  <a:lnTo>
                    <a:pt x="1564974" y="585041"/>
                  </a:lnTo>
                  <a:lnTo>
                    <a:pt x="1565926" y="591386"/>
                  </a:lnTo>
                  <a:lnTo>
                    <a:pt x="1567513" y="597415"/>
                  </a:lnTo>
                  <a:lnTo>
                    <a:pt x="1569416" y="603760"/>
                  </a:lnTo>
                  <a:lnTo>
                    <a:pt x="1572272" y="609788"/>
                  </a:lnTo>
                  <a:lnTo>
                    <a:pt x="1576079" y="615499"/>
                  </a:lnTo>
                  <a:lnTo>
                    <a:pt x="1579886" y="620892"/>
                  </a:lnTo>
                  <a:lnTo>
                    <a:pt x="1584645" y="626286"/>
                  </a:lnTo>
                  <a:lnTo>
                    <a:pt x="1589404" y="630728"/>
                  </a:lnTo>
                  <a:lnTo>
                    <a:pt x="1595115" y="634852"/>
                  </a:lnTo>
                  <a:lnTo>
                    <a:pt x="1600826" y="638025"/>
                  </a:lnTo>
                  <a:lnTo>
                    <a:pt x="1606854" y="640880"/>
                  </a:lnTo>
                  <a:lnTo>
                    <a:pt x="1612882" y="643101"/>
                  </a:lnTo>
                  <a:lnTo>
                    <a:pt x="1619544" y="644687"/>
                  </a:lnTo>
                  <a:lnTo>
                    <a:pt x="1625890" y="645322"/>
                  </a:lnTo>
                  <a:lnTo>
                    <a:pt x="1632235" y="645956"/>
                  </a:lnTo>
                  <a:lnTo>
                    <a:pt x="1638580" y="645322"/>
                  </a:lnTo>
                  <a:lnTo>
                    <a:pt x="1644926" y="644687"/>
                  </a:lnTo>
                  <a:lnTo>
                    <a:pt x="1651271" y="643101"/>
                  </a:lnTo>
                  <a:lnTo>
                    <a:pt x="1657934" y="640880"/>
                  </a:lnTo>
                  <a:lnTo>
                    <a:pt x="1663962" y="638025"/>
                  </a:lnTo>
                  <a:lnTo>
                    <a:pt x="1669673" y="634852"/>
                  </a:lnTo>
                  <a:lnTo>
                    <a:pt x="1675066" y="630728"/>
                  </a:lnTo>
                  <a:lnTo>
                    <a:pt x="1680142" y="626286"/>
                  </a:lnTo>
                  <a:lnTo>
                    <a:pt x="1684901" y="620892"/>
                  </a:lnTo>
                  <a:lnTo>
                    <a:pt x="1688709" y="615499"/>
                  </a:lnTo>
                  <a:lnTo>
                    <a:pt x="1692516" y="609788"/>
                  </a:lnTo>
                  <a:lnTo>
                    <a:pt x="1695054" y="603760"/>
                  </a:lnTo>
                  <a:lnTo>
                    <a:pt x="1697275" y="597415"/>
                  </a:lnTo>
                  <a:lnTo>
                    <a:pt x="1698861" y="591386"/>
                  </a:lnTo>
                  <a:lnTo>
                    <a:pt x="1699813" y="585041"/>
                  </a:lnTo>
                  <a:lnTo>
                    <a:pt x="1700130" y="578061"/>
                  </a:lnTo>
                  <a:lnTo>
                    <a:pt x="1699813" y="571716"/>
                  </a:lnTo>
                  <a:lnTo>
                    <a:pt x="1698861" y="565371"/>
                  </a:lnTo>
                  <a:lnTo>
                    <a:pt x="1697275" y="559025"/>
                  </a:lnTo>
                  <a:lnTo>
                    <a:pt x="1695054" y="552997"/>
                  </a:lnTo>
                  <a:lnTo>
                    <a:pt x="1692516" y="546969"/>
                  </a:lnTo>
                  <a:lnTo>
                    <a:pt x="1688709" y="541258"/>
                  </a:lnTo>
                  <a:lnTo>
                    <a:pt x="1684901" y="535547"/>
                  </a:lnTo>
                  <a:lnTo>
                    <a:pt x="1680142" y="530471"/>
                  </a:lnTo>
                  <a:lnTo>
                    <a:pt x="1675066" y="526029"/>
                  </a:lnTo>
                  <a:lnTo>
                    <a:pt x="1669673" y="521905"/>
                  </a:lnTo>
                  <a:lnTo>
                    <a:pt x="1663962" y="518415"/>
                  </a:lnTo>
                  <a:lnTo>
                    <a:pt x="1657934" y="515560"/>
                  </a:lnTo>
                  <a:lnTo>
                    <a:pt x="1651271" y="513339"/>
                  </a:lnTo>
                  <a:lnTo>
                    <a:pt x="1644926" y="512070"/>
                  </a:lnTo>
                  <a:lnTo>
                    <a:pt x="1638580" y="510801"/>
                  </a:lnTo>
                  <a:lnTo>
                    <a:pt x="1632235" y="510483"/>
                  </a:lnTo>
                  <a:close/>
                  <a:moveTo>
                    <a:pt x="572542" y="319773"/>
                  </a:moveTo>
                  <a:lnTo>
                    <a:pt x="565874" y="320726"/>
                  </a:lnTo>
                  <a:lnTo>
                    <a:pt x="559523" y="322313"/>
                  </a:lnTo>
                  <a:lnTo>
                    <a:pt x="553172" y="324854"/>
                  </a:lnTo>
                  <a:lnTo>
                    <a:pt x="547456" y="327077"/>
                  </a:lnTo>
                  <a:lnTo>
                    <a:pt x="541422" y="330887"/>
                  </a:lnTo>
                  <a:lnTo>
                    <a:pt x="536024" y="334698"/>
                  </a:lnTo>
                  <a:lnTo>
                    <a:pt x="530943" y="339461"/>
                  </a:lnTo>
                  <a:lnTo>
                    <a:pt x="526498" y="344542"/>
                  </a:lnTo>
                  <a:lnTo>
                    <a:pt x="522052" y="349940"/>
                  </a:lnTo>
                  <a:lnTo>
                    <a:pt x="518876" y="355656"/>
                  </a:lnTo>
                  <a:lnTo>
                    <a:pt x="516018" y="361690"/>
                  </a:lnTo>
                  <a:lnTo>
                    <a:pt x="514113" y="368041"/>
                  </a:lnTo>
                  <a:lnTo>
                    <a:pt x="512525" y="374392"/>
                  </a:lnTo>
                  <a:lnTo>
                    <a:pt x="511573" y="380743"/>
                  </a:lnTo>
                  <a:lnTo>
                    <a:pt x="511255" y="387411"/>
                  </a:lnTo>
                  <a:lnTo>
                    <a:pt x="511573" y="393762"/>
                  </a:lnTo>
                  <a:lnTo>
                    <a:pt x="512525" y="400113"/>
                  </a:lnTo>
                  <a:lnTo>
                    <a:pt x="514113" y="406782"/>
                  </a:lnTo>
                  <a:lnTo>
                    <a:pt x="516018" y="412815"/>
                  </a:lnTo>
                  <a:lnTo>
                    <a:pt x="518876" y="418848"/>
                  </a:lnTo>
                  <a:lnTo>
                    <a:pt x="522052" y="424564"/>
                  </a:lnTo>
                  <a:lnTo>
                    <a:pt x="526498" y="430280"/>
                  </a:lnTo>
                  <a:lnTo>
                    <a:pt x="530943" y="435044"/>
                  </a:lnTo>
                  <a:lnTo>
                    <a:pt x="536024" y="439807"/>
                  </a:lnTo>
                  <a:lnTo>
                    <a:pt x="541422" y="443617"/>
                  </a:lnTo>
                  <a:lnTo>
                    <a:pt x="547456" y="447428"/>
                  </a:lnTo>
                  <a:lnTo>
                    <a:pt x="553172" y="449968"/>
                  </a:lnTo>
                  <a:lnTo>
                    <a:pt x="559523" y="452191"/>
                  </a:lnTo>
                  <a:lnTo>
                    <a:pt x="565874" y="453779"/>
                  </a:lnTo>
                  <a:lnTo>
                    <a:pt x="572542" y="454732"/>
                  </a:lnTo>
                  <a:lnTo>
                    <a:pt x="578893" y="455049"/>
                  </a:lnTo>
                  <a:lnTo>
                    <a:pt x="585244" y="454732"/>
                  </a:lnTo>
                  <a:lnTo>
                    <a:pt x="591595" y="453779"/>
                  </a:lnTo>
                  <a:lnTo>
                    <a:pt x="597946" y="452191"/>
                  </a:lnTo>
                  <a:lnTo>
                    <a:pt x="604615" y="449968"/>
                  </a:lnTo>
                  <a:lnTo>
                    <a:pt x="610331" y="447428"/>
                  </a:lnTo>
                  <a:lnTo>
                    <a:pt x="616364" y="443617"/>
                  </a:lnTo>
                  <a:lnTo>
                    <a:pt x="621445" y="439807"/>
                  </a:lnTo>
                  <a:lnTo>
                    <a:pt x="626843" y="435044"/>
                  </a:lnTo>
                  <a:lnTo>
                    <a:pt x="631607" y="430280"/>
                  </a:lnTo>
                  <a:lnTo>
                    <a:pt x="635417" y="424564"/>
                  </a:lnTo>
                  <a:lnTo>
                    <a:pt x="638593" y="418848"/>
                  </a:lnTo>
                  <a:lnTo>
                    <a:pt x="641451" y="412815"/>
                  </a:lnTo>
                  <a:lnTo>
                    <a:pt x="643673" y="406782"/>
                  </a:lnTo>
                  <a:lnTo>
                    <a:pt x="645579" y="400113"/>
                  </a:lnTo>
                  <a:lnTo>
                    <a:pt x="646214" y="393762"/>
                  </a:lnTo>
                  <a:lnTo>
                    <a:pt x="646531" y="387411"/>
                  </a:lnTo>
                  <a:lnTo>
                    <a:pt x="646214" y="380743"/>
                  </a:lnTo>
                  <a:lnTo>
                    <a:pt x="645579" y="374392"/>
                  </a:lnTo>
                  <a:lnTo>
                    <a:pt x="643673" y="368041"/>
                  </a:lnTo>
                  <a:lnTo>
                    <a:pt x="641451" y="361690"/>
                  </a:lnTo>
                  <a:lnTo>
                    <a:pt x="638593" y="355656"/>
                  </a:lnTo>
                  <a:lnTo>
                    <a:pt x="635417" y="349940"/>
                  </a:lnTo>
                  <a:lnTo>
                    <a:pt x="631607" y="344542"/>
                  </a:lnTo>
                  <a:lnTo>
                    <a:pt x="626843" y="339461"/>
                  </a:lnTo>
                  <a:lnTo>
                    <a:pt x="621445" y="334698"/>
                  </a:lnTo>
                  <a:lnTo>
                    <a:pt x="616364" y="330887"/>
                  </a:lnTo>
                  <a:lnTo>
                    <a:pt x="610331" y="327077"/>
                  </a:lnTo>
                  <a:lnTo>
                    <a:pt x="604615" y="324854"/>
                  </a:lnTo>
                  <a:lnTo>
                    <a:pt x="597946" y="322313"/>
                  </a:lnTo>
                  <a:lnTo>
                    <a:pt x="591595" y="320726"/>
                  </a:lnTo>
                  <a:lnTo>
                    <a:pt x="585244" y="319773"/>
                  </a:lnTo>
                  <a:lnTo>
                    <a:pt x="578893" y="319773"/>
                  </a:lnTo>
                  <a:lnTo>
                    <a:pt x="572542" y="319773"/>
                  </a:lnTo>
                  <a:close/>
                  <a:moveTo>
                    <a:pt x="189577" y="319773"/>
                  </a:moveTo>
                  <a:lnTo>
                    <a:pt x="182909" y="320726"/>
                  </a:lnTo>
                  <a:lnTo>
                    <a:pt x="176558" y="322313"/>
                  </a:lnTo>
                  <a:lnTo>
                    <a:pt x="170524" y="324854"/>
                  </a:lnTo>
                  <a:lnTo>
                    <a:pt x="164491" y="327077"/>
                  </a:lnTo>
                  <a:lnTo>
                    <a:pt x="158457" y="330887"/>
                  </a:lnTo>
                  <a:lnTo>
                    <a:pt x="153059" y="334698"/>
                  </a:lnTo>
                  <a:lnTo>
                    <a:pt x="148296" y="339461"/>
                  </a:lnTo>
                  <a:lnTo>
                    <a:pt x="143532" y="344542"/>
                  </a:lnTo>
                  <a:lnTo>
                    <a:pt x="139087" y="349940"/>
                  </a:lnTo>
                  <a:lnTo>
                    <a:pt x="135911" y="355656"/>
                  </a:lnTo>
                  <a:lnTo>
                    <a:pt x="133053" y="361690"/>
                  </a:lnTo>
                  <a:lnTo>
                    <a:pt x="131148" y="368041"/>
                  </a:lnTo>
                  <a:lnTo>
                    <a:pt x="129560" y="374392"/>
                  </a:lnTo>
                  <a:lnTo>
                    <a:pt x="128607" y="380743"/>
                  </a:lnTo>
                  <a:lnTo>
                    <a:pt x="128290" y="387411"/>
                  </a:lnTo>
                  <a:lnTo>
                    <a:pt x="128607" y="393762"/>
                  </a:lnTo>
                  <a:lnTo>
                    <a:pt x="129560" y="400113"/>
                  </a:lnTo>
                  <a:lnTo>
                    <a:pt x="131148" y="406782"/>
                  </a:lnTo>
                  <a:lnTo>
                    <a:pt x="133053" y="412815"/>
                  </a:lnTo>
                  <a:lnTo>
                    <a:pt x="135911" y="418848"/>
                  </a:lnTo>
                  <a:lnTo>
                    <a:pt x="139087" y="424564"/>
                  </a:lnTo>
                  <a:lnTo>
                    <a:pt x="143532" y="430280"/>
                  </a:lnTo>
                  <a:lnTo>
                    <a:pt x="148296" y="435044"/>
                  </a:lnTo>
                  <a:lnTo>
                    <a:pt x="153059" y="439807"/>
                  </a:lnTo>
                  <a:lnTo>
                    <a:pt x="158457" y="443617"/>
                  </a:lnTo>
                  <a:lnTo>
                    <a:pt x="164491" y="447428"/>
                  </a:lnTo>
                  <a:lnTo>
                    <a:pt x="170524" y="449968"/>
                  </a:lnTo>
                  <a:lnTo>
                    <a:pt x="176558" y="452191"/>
                  </a:lnTo>
                  <a:lnTo>
                    <a:pt x="182909" y="453779"/>
                  </a:lnTo>
                  <a:lnTo>
                    <a:pt x="189577" y="454732"/>
                  </a:lnTo>
                  <a:lnTo>
                    <a:pt x="195928" y="455049"/>
                  </a:lnTo>
                  <a:lnTo>
                    <a:pt x="202279" y="454732"/>
                  </a:lnTo>
                  <a:lnTo>
                    <a:pt x="208630" y="453779"/>
                  </a:lnTo>
                  <a:lnTo>
                    <a:pt x="214981" y="452191"/>
                  </a:lnTo>
                  <a:lnTo>
                    <a:pt x="221650" y="449968"/>
                  </a:lnTo>
                  <a:lnTo>
                    <a:pt x="227366" y="447428"/>
                  </a:lnTo>
                  <a:lnTo>
                    <a:pt x="233399" y="443617"/>
                  </a:lnTo>
                  <a:lnTo>
                    <a:pt x="238480" y="439807"/>
                  </a:lnTo>
                  <a:lnTo>
                    <a:pt x="243561" y="435044"/>
                  </a:lnTo>
                  <a:lnTo>
                    <a:pt x="248324" y="430280"/>
                  </a:lnTo>
                  <a:lnTo>
                    <a:pt x="252452" y="424564"/>
                  </a:lnTo>
                  <a:lnTo>
                    <a:pt x="255627" y="418848"/>
                  </a:lnTo>
                  <a:lnTo>
                    <a:pt x="258485" y="412815"/>
                  </a:lnTo>
                  <a:lnTo>
                    <a:pt x="260708" y="406782"/>
                  </a:lnTo>
                  <a:lnTo>
                    <a:pt x="262614" y="400113"/>
                  </a:lnTo>
                  <a:lnTo>
                    <a:pt x="263249" y="393762"/>
                  </a:lnTo>
                  <a:lnTo>
                    <a:pt x="263566" y="387411"/>
                  </a:lnTo>
                  <a:lnTo>
                    <a:pt x="263249" y="380743"/>
                  </a:lnTo>
                  <a:lnTo>
                    <a:pt x="262614" y="374392"/>
                  </a:lnTo>
                  <a:lnTo>
                    <a:pt x="260708" y="368041"/>
                  </a:lnTo>
                  <a:lnTo>
                    <a:pt x="258485" y="361690"/>
                  </a:lnTo>
                  <a:lnTo>
                    <a:pt x="255627" y="355656"/>
                  </a:lnTo>
                  <a:lnTo>
                    <a:pt x="252452" y="349940"/>
                  </a:lnTo>
                  <a:lnTo>
                    <a:pt x="248324" y="344542"/>
                  </a:lnTo>
                  <a:lnTo>
                    <a:pt x="243561" y="339461"/>
                  </a:lnTo>
                  <a:lnTo>
                    <a:pt x="238480" y="334698"/>
                  </a:lnTo>
                  <a:lnTo>
                    <a:pt x="233399" y="330887"/>
                  </a:lnTo>
                  <a:lnTo>
                    <a:pt x="227366" y="327077"/>
                  </a:lnTo>
                  <a:lnTo>
                    <a:pt x="221650" y="324854"/>
                  </a:lnTo>
                  <a:lnTo>
                    <a:pt x="214981" y="322313"/>
                  </a:lnTo>
                  <a:lnTo>
                    <a:pt x="208630" y="320726"/>
                  </a:lnTo>
                  <a:lnTo>
                    <a:pt x="202279" y="319773"/>
                  </a:lnTo>
                  <a:lnTo>
                    <a:pt x="195928" y="319773"/>
                  </a:lnTo>
                  <a:lnTo>
                    <a:pt x="189577" y="319773"/>
                  </a:lnTo>
                  <a:close/>
                  <a:moveTo>
                    <a:pt x="1632235" y="127859"/>
                  </a:moveTo>
                  <a:lnTo>
                    <a:pt x="1625890" y="128493"/>
                  </a:lnTo>
                  <a:lnTo>
                    <a:pt x="1619544" y="129445"/>
                  </a:lnTo>
                  <a:lnTo>
                    <a:pt x="1612882" y="130714"/>
                  </a:lnTo>
                  <a:lnTo>
                    <a:pt x="1606854" y="132935"/>
                  </a:lnTo>
                  <a:lnTo>
                    <a:pt x="1600826" y="135791"/>
                  </a:lnTo>
                  <a:lnTo>
                    <a:pt x="1595115" y="138963"/>
                  </a:lnTo>
                  <a:lnTo>
                    <a:pt x="1589404" y="143405"/>
                  </a:lnTo>
                  <a:lnTo>
                    <a:pt x="1584645" y="147847"/>
                  </a:lnTo>
                  <a:lnTo>
                    <a:pt x="1579886" y="152923"/>
                  </a:lnTo>
                  <a:lnTo>
                    <a:pt x="1576079" y="158634"/>
                  </a:lnTo>
                  <a:lnTo>
                    <a:pt x="1572272" y="164345"/>
                  </a:lnTo>
                  <a:lnTo>
                    <a:pt x="1569416" y="170373"/>
                  </a:lnTo>
                  <a:lnTo>
                    <a:pt x="1567513" y="176401"/>
                  </a:lnTo>
                  <a:lnTo>
                    <a:pt x="1565926" y="182746"/>
                  </a:lnTo>
                  <a:lnTo>
                    <a:pt x="1564974" y="189091"/>
                  </a:lnTo>
                  <a:lnTo>
                    <a:pt x="1564657" y="195754"/>
                  </a:lnTo>
                  <a:lnTo>
                    <a:pt x="1564974" y="202417"/>
                  </a:lnTo>
                  <a:lnTo>
                    <a:pt x="1565926" y="208762"/>
                  </a:lnTo>
                  <a:lnTo>
                    <a:pt x="1567513" y="214790"/>
                  </a:lnTo>
                  <a:lnTo>
                    <a:pt x="1569416" y="221135"/>
                  </a:lnTo>
                  <a:lnTo>
                    <a:pt x="1572272" y="227164"/>
                  </a:lnTo>
                  <a:lnTo>
                    <a:pt x="1576079" y="232874"/>
                  </a:lnTo>
                  <a:lnTo>
                    <a:pt x="1579886" y="238268"/>
                  </a:lnTo>
                  <a:lnTo>
                    <a:pt x="1584645" y="243661"/>
                  </a:lnTo>
                  <a:lnTo>
                    <a:pt x="1589404" y="248420"/>
                  </a:lnTo>
                  <a:lnTo>
                    <a:pt x="1595115" y="252228"/>
                  </a:lnTo>
                  <a:lnTo>
                    <a:pt x="1600826" y="255718"/>
                  </a:lnTo>
                  <a:lnTo>
                    <a:pt x="1606854" y="258256"/>
                  </a:lnTo>
                  <a:lnTo>
                    <a:pt x="1612882" y="260794"/>
                  </a:lnTo>
                  <a:lnTo>
                    <a:pt x="1619544" y="262063"/>
                  </a:lnTo>
                  <a:lnTo>
                    <a:pt x="1625890" y="263332"/>
                  </a:lnTo>
                  <a:lnTo>
                    <a:pt x="1632235" y="263332"/>
                  </a:lnTo>
                  <a:lnTo>
                    <a:pt x="1638898" y="263332"/>
                  </a:lnTo>
                  <a:lnTo>
                    <a:pt x="1645243" y="262063"/>
                  </a:lnTo>
                  <a:lnTo>
                    <a:pt x="1651906" y="260794"/>
                  </a:lnTo>
                  <a:lnTo>
                    <a:pt x="1657934" y="258256"/>
                  </a:lnTo>
                  <a:lnTo>
                    <a:pt x="1663962" y="255718"/>
                  </a:lnTo>
                  <a:lnTo>
                    <a:pt x="1669673" y="252228"/>
                  </a:lnTo>
                  <a:lnTo>
                    <a:pt x="1675066" y="248420"/>
                  </a:lnTo>
                  <a:lnTo>
                    <a:pt x="1680142" y="243661"/>
                  </a:lnTo>
                  <a:lnTo>
                    <a:pt x="1684901" y="238268"/>
                  </a:lnTo>
                  <a:lnTo>
                    <a:pt x="1688709" y="232874"/>
                  </a:lnTo>
                  <a:lnTo>
                    <a:pt x="1692516" y="227164"/>
                  </a:lnTo>
                  <a:lnTo>
                    <a:pt x="1695054" y="221135"/>
                  </a:lnTo>
                  <a:lnTo>
                    <a:pt x="1697275" y="214790"/>
                  </a:lnTo>
                  <a:lnTo>
                    <a:pt x="1698861" y="208762"/>
                  </a:lnTo>
                  <a:lnTo>
                    <a:pt x="1699813" y="202417"/>
                  </a:lnTo>
                  <a:lnTo>
                    <a:pt x="1700130" y="195754"/>
                  </a:lnTo>
                  <a:lnTo>
                    <a:pt x="1699813" y="189091"/>
                  </a:lnTo>
                  <a:lnTo>
                    <a:pt x="1698861" y="182746"/>
                  </a:lnTo>
                  <a:lnTo>
                    <a:pt x="1697275" y="176401"/>
                  </a:lnTo>
                  <a:lnTo>
                    <a:pt x="1695054" y="170373"/>
                  </a:lnTo>
                  <a:lnTo>
                    <a:pt x="1692516" y="164345"/>
                  </a:lnTo>
                  <a:lnTo>
                    <a:pt x="1688709" y="158634"/>
                  </a:lnTo>
                  <a:lnTo>
                    <a:pt x="1684901" y="152923"/>
                  </a:lnTo>
                  <a:lnTo>
                    <a:pt x="1680142" y="147847"/>
                  </a:lnTo>
                  <a:lnTo>
                    <a:pt x="1675066" y="143405"/>
                  </a:lnTo>
                  <a:lnTo>
                    <a:pt x="1669673" y="138963"/>
                  </a:lnTo>
                  <a:lnTo>
                    <a:pt x="1663962" y="135791"/>
                  </a:lnTo>
                  <a:lnTo>
                    <a:pt x="1657934" y="132935"/>
                  </a:lnTo>
                  <a:lnTo>
                    <a:pt x="1651271" y="130714"/>
                  </a:lnTo>
                  <a:lnTo>
                    <a:pt x="1644926" y="129445"/>
                  </a:lnTo>
                  <a:lnTo>
                    <a:pt x="1638580" y="128493"/>
                  </a:lnTo>
                  <a:lnTo>
                    <a:pt x="1632235" y="127859"/>
                  </a:lnTo>
                  <a:close/>
                  <a:moveTo>
                    <a:pt x="1632235" y="0"/>
                  </a:moveTo>
                  <a:lnTo>
                    <a:pt x="1643022" y="317"/>
                  </a:lnTo>
                  <a:lnTo>
                    <a:pt x="1653492" y="952"/>
                  </a:lnTo>
                  <a:lnTo>
                    <a:pt x="1663962" y="1904"/>
                  </a:lnTo>
                  <a:lnTo>
                    <a:pt x="1674114" y="3807"/>
                  </a:lnTo>
                  <a:lnTo>
                    <a:pt x="1684584" y="6028"/>
                  </a:lnTo>
                  <a:lnTo>
                    <a:pt x="1694737" y="8884"/>
                  </a:lnTo>
                  <a:lnTo>
                    <a:pt x="1705207" y="12056"/>
                  </a:lnTo>
                  <a:lnTo>
                    <a:pt x="1715042" y="15863"/>
                  </a:lnTo>
                  <a:lnTo>
                    <a:pt x="1725194" y="20305"/>
                  </a:lnTo>
                  <a:lnTo>
                    <a:pt x="1734712" y="25064"/>
                  </a:lnTo>
                  <a:lnTo>
                    <a:pt x="1743913" y="30141"/>
                  </a:lnTo>
                  <a:lnTo>
                    <a:pt x="1753114" y="36169"/>
                  </a:lnTo>
                  <a:lnTo>
                    <a:pt x="1762632" y="42197"/>
                  </a:lnTo>
                  <a:lnTo>
                    <a:pt x="1770881" y="48859"/>
                  </a:lnTo>
                  <a:lnTo>
                    <a:pt x="1779447" y="56474"/>
                  </a:lnTo>
                  <a:lnTo>
                    <a:pt x="1787696" y="64405"/>
                  </a:lnTo>
                  <a:lnTo>
                    <a:pt x="1954896" y="231605"/>
                  </a:lnTo>
                  <a:lnTo>
                    <a:pt x="1962828" y="239854"/>
                  </a:lnTo>
                  <a:lnTo>
                    <a:pt x="1970442" y="248420"/>
                  </a:lnTo>
                  <a:lnTo>
                    <a:pt x="1977105" y="257304"/>
                  </a:lnTo>
                  <a:lnTo>
                    <a:pt x="1983133" y="266187"/>
                  </a:lnTo>
                  <a:lnTo>
                    <a:pt x="1989161" y="275388"/>
                  </a:lnTo>
                  <a:lnTo>
                    <a:pt x="1994237" y="284589"/>
                  </a:lnTo>
                  <a:lnTo>
                    <a:pt x="1999313" y="294424"/>
                  </a:lnTo>
                  <a:lnTo>
                    <a:pt x="2003438" y="304260"/>
                  </a:lnTo>
                  <a:lnTo>
                    <a:pt x="2007245" y="314095"/>
                  </a:lnTo>
                  <a:lnTo>
                    <a:pt x="2010418" y="324565"/>
                  </a:lnTo>
                  <a:lnTo>
                    <a:pt x="2013273" y="334717"/>
                  </a:lnTo>
                  <a:lnTo>
                    <a:pt x="2015494" y="345187"/>
                  </a:lnTo>
                  <a:lnTo>
                    <a:pt x="2017398" y="355340"/>
                  </a:lnTo>
                  <a:lnTo>
                    <a:pt x="2018349" y="366127"/>
                  </a:lnTo>
                  <a:lnTo>
                    <a:pt x="2018984" y="376279"/>
                  </a:lnTo>
                  <a:lnTo>
                    <a:pt x="2019301" y="387066"/>
                  </a:lnTo>
                  <a:lnTo>
                    <a:pt x="2018984" y="397536"/>
                  </a:lnTo>
                  <a:lnTo>
                    <a:pt x="2018349" y="408006"/>
                  </a:lnTo>
                  <a:lnTo>
                    <a:pt x="2017398" y="418476"/>
                  </a:lnTo>
                  <a:lnTo>
                    <a:pt x="2015494" y="428946"/>
                  </a:lnTo>
                  <a:lnTo>
                    <a:pt x="2013273" y="439415"/>
                  </a:lnTo>
                  <a:lnTo>
                    <a:pt x="2010418" y="449568"/>
                  </a:lnTo>
                  <a:lnTo>
                    <a:pt x="2007245" y="459720"/>
                  </a:lnTo>
                  <a:lnTo>
                    <a:pt x="2003438" y="469556"/>
                  </a:lnTo>
                  <a:lnTo>
                    <a:pt x="1999313" y="479708"/>
                  </a:lnTo>
                  <a:lnTo>
                    <a:pt x="1994237" y="489226"/>
                  </a:lnTo>
                  <a:lnTo>
                    <a:pt x="1989161" y="498744"/>
                  </a:lnTo>
                  <a:lnTo>
                    <a:pt x="1983133" y="507945"/>
                  </a:lnTo>
                  <a:lnTo>
                    <a:pt x="1977105" y="517146"/>
                  </a:lnTo>
                  <a:lnTo>
                    <a:pt x="1970442" y="525395"/>
                  </a:lnTo>
                  <a:lnTo>
                    <a:pt x="1962828" y="533961"/>
                  </a:lnTo>
                  <a:lnTo>
                    <a:pt x="1954896" y="542210"/>
                  </a:lnTo>
                  <a:lnTo>
                    <a:pt x="1632235" y="865188"/>
                  </a:lnTo>
                  <a:lnTo>
                    <a:pt x="1154113" y="387066"/>
                  </a:lnTo>
                  <a:lnTo>
                    <a:pt x="1477091" y="64405"/>
                  </a:lnTo>
                  <a:lnTo>
                    <a:pt x="1485340" y="56474"/>
                  </a:lnTo>
                  <a:lnTo>
                    <a:pt x="1493907" y="48859"/>
                  </a:lnTo>
                  <a:lnTo>
                    <a:pt x="1502155" y="42197"/>
                  </a:lnTo>
                  <a:lnTo>
                    <a:pt x="1511674" y="36169"/>
                  </a:lnTo>
                  <a:lnTo>
                    <a:pt x="1520874" y="30141"/>
                  </a:lnTo>
                  <a:lnTo>
                    <a:pt x="1530075" y="25064"/>
                  </a:lnTo>
                  <a:lnTo>
                    <a:pt x="1539593" y="20305"/>
                  </a:lnTo>
                  <a:lnTo>
                    <a:pt x="1549746" y="15863"/>
                  </a:lnTo>
                  <a:lnTo>
                    <a:pt x="1559581" y="12056"/>
                  </a:lnTo>
                  <a:lnTo>
                    <a:pt x="1570051" y="8884"/>
                  </a:lnTo>
                  <a:lnTo>
                    <a:pt x="1579886" y="6028"/>
                  </a:lnTo>
                  <a:lnTo>
                    <a:pt x="1590673" y="3807"/>
                  </a:lnTo>
                  <a:lnTo>
                    <a:pt x="1600826" y="1904"/>
                  </a:lnTo>
                  <a:lnTo>
                    <a:pt x="1611295" y="952"/>
                  </a:lnTo>
                  <a:lnTo>
                    <a:pt x="1621765" y="317"/>
                  </a:lnTo>
                  <a:lnTo>
                    <a:pt x="1632235" y="0"/>
                  </a:lnTo>
                  <a:close/>
                  <a:moveTo>
                    <a:pt x="376932" y="0"/>
                  </a:moveTo>
                  <a:lnTo>
                    <a:pt x="387411" y="0"/>
                  </a:lnTo>
                  <a:lnTo>
                    <a:pt x="397890" y="0"/>
                  </a:lnTo>
                  <a:lnTo>
                    <a:pt x="408687" y="953"/>
                  </a:lnTo>
                  <a:lnTo>
                    <a:pt x="418848" y="1905"/>
                  </a:lnTo>
                  <a:lnTo>
                    <a:pt x="429645" y="3811"/>
                  </a:lnTo>
                  <a:lnTo>
                    <a:pt x="439806" y="6034"/>
                  </a:lnTo>
                  <a:lnTo>
                    <a:pt x="449968" y="8892"/>
                  </a:lnTo>
                  <a:lnTo>
                    <a:pt x="460130" y="12067"/>
                  </a:lnTo>
                  <a:lnTo>
                    <a:pt x="470291" y="15878"/>
                  </a:lnTo>
                  <a:lnTo>
                    <a:pt x="480135" y="20323"/>
                  </a:lnTo>
                  <a:lnTo>
                    <a:pt x="489662" y="24769"/>
                  </a:lnTo>
                  <a:lnTo>
                    <a:pt x="499188" y="30167"/>
                  </a:lnTo>
                  <a:lnTo>
                    <a:pt x="508397" y="36201"/>
                  </a:lnTo>
                  <a:lnTo>
                    <a:pt x="517606" y="42234"/>
                  </a:lnTo>
                  <a:lnTo>
                    <a:pt x="526180" y="48903"/>
                  </a:lnTo>
                  <a:lnTo>
                    <a:pt x="534754" y="56524"/>
                  </a:lnTo>
                  <a:lnTo>
                    <a:pt x="542693" y="64463"/>
                  </a:lnTo>
                  <a:lnTo>
                    <a:pt x="1954838" y="1476290"/>
                  </a:lnTo>
                  <a:lnTo>
                    <a:pt x="1962776" y="1484546"/>
                  </a:lnTo>
                  <a:lnTo>
                    <a:pt x="1970397" y="1493120"/>
                  </a:lnTo>
                  <a:lnTo>
                    <a:pt x="1977066" y="1501694"/>
                  </a:lnTo>
                  <a:lnTo>
                    <a:pt x="1983099" y="1510585"/>
                  </a:lnTo>
                  <a:lnTo>
                    <a:pt x="1989133" y="1520112"/>
                  </a:lnTo>
                  <a:lnTo>
                    <a:pt x="1994214" y="1529638"/>
                  </a:lnTo>
                  <a:lnTo>
                    <a:pt x="1999295" y="1539165"/>
                  </a:lnTo>
                  <a:lnTo>
                    <a:pt x="2003423" y="1549009"/>
                  </a:lnTo>
                  <a:lnTo>
                    <a:pt x="2007233" y="1559170"/>
                  </a:lnTo>
                  <a:lnTo>
                    <a:pt x="2010409" y="1569014"/>
                  </a:lnTo>
                  <a:lnTo>
                    <a:pt x="2013267" y="1579494"/>
                  </a:lnTo>
                  <a:lnTo>
                    <a:pt x="2015490" y="1589655"/>
                  </a:lnTo>
                  <a:lnTo>
                    <a:pt x="2017395" y="1600452"/>
                  </a:lnTo>
                  <a:lnTo>
                    <a:pt x="2018348" y="1610613"/>
                  </a:lnTo>
                  <a:lnTo>
                    <a:pt x="2018983" y="1621410"/>
                  </a:lnTo>
                  <a:lnTo>
                    <a:pt x="2019300" y="1631572"/>
                  </a:lnTo>
                  <a:lnTo>
                    <a:pt x="2018983" y="1642368"/>
                  </a:lnTo>
                  <a:lnTo>
                    <a:pt x="2018348" y="1653165"/>
                  </a:lnTo>
                  <a:lnTo>
                    <a:pt x="2017395" y="1663327"/>
                  </a:lnTo>
                  <a:lnTo>
                    <a:pt x="2015490" y="1673806"/>
                  </a:lnTo>
                  <a:lnTo>
                    <a:pt x="2013267" y="1683967"/>
                  </a:lnTo>
                  <a:lnTo>
                    <a:pt x="2010409" y="1694447"/>
                  </a:lnTo>
                  <a:lnTo>
                    <a:pt x="2007233" y="1704608"/>
                  </a:lnTo>
                  <a:lnTo>
                    <a:pt x="2003423" y="1714770"/>
                  </a:lnTo>
                  <a:lnTo>
                    <a:pt x="1999295" y="1724614"/>
                  </a:lnTo>
                  <a:lnTo>
                    <a:pt x="1994214" y="1734458"/>
                  </a:lnTo>
                  <a:lnTo>
                    <a:pt x="1989133" y="1743667"/>
                  </a:lnTo>
                  <a:lnTo>
                    <a:pt x="1983099" y="1752876"/>
                  </a:lnTo>
                  <a:lnTo>
                    <a:pt x="1977066" y="1762085"/>
                  </a:lnTo>
                  <a:lnTo>
                    <a:pt x="1970397" y="1770659"/>
                  </a:lnTo>
                  <a:lnTo>
                    <a:pt x="1962776" y="1779232"/>
                  </a:lnTo>
                  <a:lnTo>
                    <a:pt x="1954838" y="1787489"/>
                  </a:lnTo>
                  <a:lnTo>
                    <a:pt x="1787489" y="1955155"/>
                  </a:lnTo>
                  <a:lnTo>
                    <a:pt x="1779232" y="1962776"/>
                  </a:lnTo>
                  <a:lnTo>
                    <a:pt x="1770659" y="1970080"/>
                  </a:lnTo>
                  <a:lnTo>
                    <a:pt x="1762402" y="1976748"/>
                  </a:lnTo>
                  <a:lnTo>
                    <a:pt x="1752876" y="1983417"/>
                  </a:lnTo>
                  <a:lnTo>
                    <a:pt x="1743667" y="1989133"/>
                  </a:lnTo>
                  <a:lnTo>
                    <a:pt x="1734458" y="1994214"/>
                  </a:lnTo>
                  <a:lnTo>
                    <a:pt x="1724931" y="1998977"/>
                  </a:lnTo>
                  <a:lnTo>
                    <a:pt x="1714770" y="2003105"/>
                  </a:lnTo>
                  <a:lnTo>
                    <a:pt x="1704926" y="2007233"/>
                  </a:lnTo>
                  <a:lnTo>
                    <a:pt x="1694447" y="2010409"/>
                  </a:lnTo>
                  <a:lnTo>
                    <a:pt x="1684285" y="2013267"/>
                  </a:lnTo>
                  <a:lnTo>
                    <a:pt x="1673806" y="2015490"/>
                  </a:lnTo>
                  <a:lnTo>
                    <a:pt x="1663644" y="2017077"/>
                  </a:lnTo>
                  <a:lnTo>
                    <a:pt x="1653165" y="2018348"/>
                  </a:lnTo>
                  <a:lnTo>
                    <a:pt x="1642686" y="2019300"/>
                  </a:lnTo>
                  <a:lnTo>
                    <a:pt x="1631889" y="2019300"/>
                  </a:lnTo>
                  <a:lnTo>
                    <a:pt x="1621410" y="2019300"/>
                  </a:lnTo>
                  <a:lnTo>
                    <a:pt x="1610931" y="2018348"/>
                  </a:lnTo>
                  <a:lnTo>
                    <a:pt x="1600452" y="2017077"/>
                  </a:lnTo>
                  <a:lnTo>
                    <a:pt x="1590290" y="2015490"/>
                  </a:lnTo>
                  <a:lnTo>
                    <a:pt x="1579494" y="2013267"/>
                  </a:lnTo>
                  <a:lnTo>
                    <a:pt x="1569649" y="2010409"/>
                  </a:lnTo>
                  <a:lnTo>
                    <a:pt x="1559170" y="2007233"/>
                  </a:lnTo>
                  <a:lnTo>
                    <a:pt x="1549326" y="2003105"/>
                  </a:lnTo>
                  <a:lnTo>
                    <a:pt x="1539165" y="1998977"/>
                  </a:lnTo>
                  <a:lnTo>
                    <a:pt x="1529638" y="1994214"/>
                  </a:lnTo>
                  <a:lnTo>
                    <a:pt x="1520429" y="1989133"/>
                  </a:lnTo>
                  <a:lnTo>
                    <a:pt x="1511220" y="1983417"/>
                  </a:lnTo>
                  <a:lnTo>
                    <a:pt x="1501694" y="1976748"/>
                  </a:lnTo>
                  <a:lnTo>
                    <a:pt x="1493438" y="1970080"/>
                  </a:lnTo>
                  <a:lnTo>
                    <a:pt x="1484864" y="1962776"/>
                  </a:lnTo>
                  <a:lnTo>
                    <a:pt x="1476607" y="1955155"/>
                  </a:lnTo>
                  <a:lnTo>
                    <a:pt x="64462" y="542693"/>
                  </a:lnTo>
                  <a:lnTo>
                    <a:pt x="56524" y="534437"/>
                  </a:lnTo>
                  <a:lnTo>
                    <a:pt x="49220" y="525863"/>
                  </a:lnTo>
                  <a:lnTo>
                    <a:pt x="42234" y="517607"/>
                  </a:lnTo>
                  <a:lnTo>
                    <a:pt x="35883" y="508398"/>
                  </a:lnTo>
                  <a:lnTo>
                    <a:pt x="30167" y="499189"/>
                  </a:lnTo>
                  <a:lnTo>
                    <a:pt x="24769" y="489662"/>
                  </a:lnTo>
                  <a:lnTo>
                    <a:pt x="20323" y="480136"/>
                  </a:lnTo>
                  <a:lnTo>
                    <a:pt x="15877" y="469974"/>
                  </a:lnTo>
                  <a:lnTo>
                    <a:pt x="12067" y="460130"/>
                  </a:lnTo>
                  <a:lnTo>
                    <a:pt x="8891" y="449968"/>
                  </a:lnTo>
                  <a:lnTo>
                    <a:pt x="6033" y="439807"/>
                  </a:lnTo>
                  <a:lnTo>
                    <a:pt x="3810" y="429328"/>
                  </a:lnTo>
                  <a:lnTo>
                    <a:pt x="2223" y="418848"/>
                  </a:lnTo>
                  <a:lnTo>
                    <a:pt x="952" y="408369"/>
                  </a:lnTo>
                  <a:lnTo>
                    <a:pt x="0" y="397890"/>
                  </a:lnTo>
                  <a:lnTo>
                    <a:pt x="0" y="387411"/>
                  </a:lnTo>
                  <a:lnTo>
                    <a:pt x="0" y="376614"/>
                  </a:lnTo>
                  <a:lnTo>
                    <a:pt x="952" y="366453"/>
                  </a:lnTo>
                  <a:lnTo>
                    <a:pt x="2223" y="355656"/>
                  </a:lnTo>
                  <a:lnTo>
                    <a:pt x="3810" y="345494"/>
                  </a:lnTo>
                  <a:lnTo>
                    <a:pt x="6033" y="335015"/>
                  </a:lnTo>
                  <a:lnTo>
                    <a:pt x="8891" y="324854"/>
                  </a:lnTo>
                  <a:lnTo>
                    <a:pt x="12067" y="314375"/>
                  </a:lnTo>
                  <a:lnTo>
                    <a:pt x="15877" y="304531"/>
                  </a:lnTo>
                  <a:lnTo>
                    <a:pt x="20323" y="294686"/>
                  </a:lnTo>
                  <a:lnTo>
                    <a:pt x="24769" y="284842"/>
                  </a:lnTo>
                  <a:lnTo>
                    <a:pt x="30167" y="275633"/>
                  </a:lnTo>
                  <a:lnTo>
                    <a:pt x="35883" y="266425"/>
                  </a:lnTo>
                  <a:lnTo>
                    <a:pt x="42234" y="257533"/>
                  </a:lnTo>
                  <a:lnTo>
                    <a:pt x="49220" y="248642"/>
                  </a:lnTo>
                  <a:lnTo>
                    <a:pt x="56524" y="240068"/>
                  </a:lnTo>
                  <a:lnTo>
                    <a:pt x="64462" y="231812"/>
                  </a:lnTo>
                  <a:lnTo>
                    <a:pt x="231811" y="64463"/>
                  </a:lnTo>
                  <a:lnTo>
                    <a:pt x="240068" y="56524"/>
                  </a:lnTo>
                  <a:lnTo>
                    <a:pt x="248641" y="48903"/>
                  </a:lnTo>
                  <a:lnTo>
                    <a:pt x="257215" y="42234"/>
                  </a:lnTo>
                  <a:lnTo>
                    <a:pt x="266424" y="36201"/>
                  </a:lnTo>
                  <a:lnTo>
                    <a:pt x="275633" y="30167"/>
                  </a:lnTo>
                  <a:lnTo>
                    <a:pt x="284842" y="24769"/>
                  </a:lnTo>
                  <a:lnTo>
                    <a:pt x="294686" y="20323"/>
                  </a:lnTo>
                  <a:lnTo>
                    <a:pt x="304530" y="15878"/>
                  </a:lnTo>
                  <a:lnTo>
                    <a:pt x="314374" y="12067"/>
                  </a:lnTo>
                  <a:lnTo>
                    <a:pt x="324853" y="8892"/>
                  </a:lnTo>
                  <a:lnTo>
                    <a:pt x="335015" y="6034"/>
                  </a:lnTo>
                  <a:lnTo>
                    <a:pt x="345494" y="3811"/>
                  </a:lnTo>
                  <a:lnTo>
                    <a:pt x="355973" y="1905"/>
                  </a:lnTo>
                  <a:lnTo>
                    <a:pt x="366135" y="953"/>
                  </a:lnTo>
                  <a:lnTo>
                    <a:pt x="37693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38682" y="1755633"/>
            <a:ext cx="1260000" cy="1260000"/>
            <a:chOff x="2935695" y="4513500"/>
            <a:chExt cx="1260000" cy="1260000"/>
          </a:xfrm>
        </p:grpSpPr>
        <p:sp>
          <p:nvSpPr>
            <p:cNvPr id="75" name="MH_Other_4"/>
            <p:cNvSpPr/>
            <p:nvPr>
              <p:custDataLst>
                <p:tags r:id="rId10"/>
              </p:custDataLst>
            </p:nvPr>
          </p:nvSpPr>
          <p:spPr>
            <a:xfrm>
              <a:off x="2935695" y="4513500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76" name="MH_Other_5"/>
            <p:cNvSpPr/>
            <p:nvPr>
              <p:custDataLst>
                <p:tags r:id="rId11"/>
              </p:custDataLst>
            </p:nvPr>
          </p:nvSpPr>
          <p:spPr>
            <a:xfrm>
              <a:off x="3112095" y="4689121"/>
              <a:ext cx="907200" cy="908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KSO_Shape"/>
            <p:cNvSpPr/>
            <p:nvPr/>
          </p:nvSpPr>
          <p:spPr bwMode="auto">
            <a:xfrm>
              <a:off x="3386602" y="4905239"/>
              <a:ext cx="358186" cy="476522"/>
            </a:xfrm>
            <a:custGeom>
              <a:avLst/>
              <a:gdLst>
                <a:gd name="T0" fmla="*/ 726440 w 1514475"/>
                <a:gd name="T1" fmla="*/ 1745744 h 2014538"/>
                <a:gd name="T2" fmla="*/ 775652 w 1514475"/>
                <a:gd name="T3" fmla="*/ 1767032 h 2014538"/>
                <a:gd name="T4" fmla="*/ 815340 w 1514475"/>
                <a:gd name="T5" fmla="*/ 1756229 h 2014538"/>
                <a:gd name="T6" fmla="*/ 839788 w 1514475"/>
                <a:gd name="T7" fmla="*/ 1730176 h 2014538"/>
                <a:gd name="T8" fmla="*/ 1031558 w 1514475"/>
                <a:gd name="T9" fmla="*/ 1521114 h 2014538"/>
                <a:gd name="T10" fmla="*/ 1066482 w 1514475"/>
                <a:gd name="T11" fmla="*/ 1549391 h 2014538"/>
                <a:gd name="T12" fmla="*/ 1514475 w 1514475"/>
                <a:gd name="T13" fmla="*/ 1698403 h 2014538"/>
                <a:gd name="T14" fmla="*/ 1490028 w 1514475"/>
                <a:gd name="T15" fmla="*/ 1821362 h 2014538"/>
                <a:gd name="T16" fmla="*/ 1422400 w 1514475"/>
                <a:gd name="T17" fmla="*/ 1921763 h 2014538"/>
                <a:gd name="T18" fmla="*/ 1321752 w 1514475"/>
                <a:gd name="T19" fmla="*/ 1989438 h 2014538"/>
                <a:gd name="T20" fmla="*/ 1198880 w 1514475"/>
                <a:gd name="T21" fmla="*/ 2014538 h 2014538"/>
                <a:gd name="T22" fmla="*/ 236855 w 1514475"/>
                <a:gd name="T23" fmla="*/ 2004371 h 2014538"/>
                <a:gd name="T24" fmla="*/ 127000 w 1514475"/>
                <a:gd name="T25" fmla="*/ 1951629 h 2014538"/>
                <a:gd name="T26" fmla="*/ 45720 w 1514475"/>
                <a:gd name="T27" fmla="*/ 1862349 h 2014538"/>
                <a:gd name="T28" fmla="*/ 3810 w 1514475"/>
                <a:gd name="T29" fmla="*/ 1746380 h 2014538"/>
                <a:gd name="T30" fmla="*/ 373698 w 1514475"/>
                <a:gd name="T31" fmla="*/ 1558287 h 2014538"/>
                <a:gd name="T32" fmla="*/ 414338 w 1514475"/>
                <a:gd name="T33" fmla="*/ 1542719 h 2014538"/>
                <a:gd name="T34" fmla="*/ 438468 w 1514475"/>
                <a:gd name="T35" fmla="*/ 1505545 h 2014538"/>
                <a:gd name="T36" fmla="*/ 254000 w 1514475"/>
                <a:gd name="T37" fmla="*/ 342265 h 2014538"/>
                <a:gd name="T38" fmla="*/ 290830 w 1514475"/>
                <a:gd name="T39" fmla="*/ 460375 h 2014538"/>
                <a:gd name="T40" fmla="*/ 367348 w 1514475"/>
                <a:gd name="T41" fmla="*/ 553085 h 2014538"/>
                <a:gd name="T42" fmla="*/ 474345 w 1514475"/>
                <a:gd name="T43" fmla="*/ 611188 h 2014538"/>
                <a:gd name="T44" fmla="*/ 962978 w 1514475"/>
                <a:gd name="T45" fmla="*/ 625158 h 2014538"/>
                <a:gd name="T46" fmla="*/ 1083628 w 1514475"/>
                <a:gd name="T47" fmla="*/ 594043 h 2014538"/>
                <a:gd name="T48" fmla="*/ 1180148 w 1514475"/>
                <a:gd name="T49" fmla="*/ 522288 h 2014538"/>
                <a:gd name="T50" fmla="*/ 1243330 w 1514475"/>
                <a:gd name="T51" fmla="*/ 418465 h 2014538"/>
                <a:gd name="T52" fmla="*/ 1261745 w 1514475"/>
                <a:gd name="T53" fmla="*/ 295275 h 2014538"/>
                <a:gd name="T54" fmla="*/ 1322705 w 1514475"/>
                <a:gd name="T55" fmla="*/ 272098 h 2014538"/>
                <a:gd name="T56" fmla="*/ 1412875 w 1514475"/>
                <a:gd name="T57" fmla="*/ 330518 h 2014538"/>
                <a:gd name="T58" fmla="*/ 1478280 w 1514475"/>
                <a:gd name="T59" fmla="*/ 415290 h 2014538"/>
                <a:gd name="T60" fmla="*/ 1511618 w 1514475"/>
                <a:gd name="T61" fmla="*/ 519748 h 2014538"/>
                <a:gd name="T62" fmla="*/ 1011872 w 1514475"/>
                <a:gd name="T63" fmla="*/ 1145541 h 2014538"/>
                <a:gd name="T64" fmla="*/ 983615 w 1514475"/>
                <a:gd name="T65" fmla="*/ 1109345 h 2014538"/>
                <a:gd name="T66" fmla="*/ 933768 w 1514475"/>
                <a:gd name="T67" fmla="*/ 1100773 h 2014538"/>
                <a:gd name="T68" fmla="*/ 889000 w 1514475"/>
                <a:gd name="T69" fmla="*/ 1130618 h 2014538"/>
                <a:gd name="T70" fmla="*/ 685165 w 1514475"/>
                <a:gd name="T71" fmla="*/ 818515 h 2014538"/>
                <a:gd name="T72" fmla="*/ 641032 w 1514475"/>
                <a:gd name="T73" fmla="*/ 788353 h 2014538"/>
                <a:gd name="T74" fmla="*/ 593725 w 1514475"/>
                <a:gd name="T75" fmla="*/ 794068 h 2014538"/>
                <a:gd name="T76" fmla="*/ 565468 w 1514475"/>
                <a:gd name="T77" fmla="*/ 819785 h 2014538"/>
                <a:gd name="T78" fmla="*/ 0 w 1514475"/>
                <a:gd name="T79" fmla="*/ 562610 h 2014538"/>
                <a:gd name="T80" fmla="*/ 19685 w 1514475"/>
                <a:gd name="T81" fmla="*/ 452438 h 2014538"/>
                <a:gd name="T82" fmla="*/ 73978 w 1514475"/>
                <a:gd name="T83" fmla="*/ 359410 h 2014538"/>
                <a:gd name="T84" fmla="*/ 155892 w 1514475"/>
                <a:gd name="T85" fmla="*/ 290513 h 2014538"/>
                <a:gd name="T86" fmla="*/ 258128 w 1514475"/>
                <a:gd name="T87" fmla="*/ 252413 h 2014538"/>
                <a:gd name="T88" fmla="*/ 959167 w 1514475"/>
                <a:gd name="T89" fmla="*/ 11423 h 2014538"/>
                <a:gd name="T90" fmla="*/ 1044575 w 1514475"/>
                <a:gd name="T91" fmla="*/ 57748 h 2014538"/>
                <a:gd name="T92" fmla="*/ 1105852 w 1514475"/>
                <a:gd name="T93" fmla="*/ 132314 h 2014538"/>
                <a:gd name="T94" fmla="*/ 1135062 w 1514475"/>
                <a:gd name="T95" fmla="*/ 226870 h 2014538"/>
                <a:gd name="T96" fmla="*/ 1125220 w 1514475"/>
                <a:gd name="T97" fmla="*/ 327454 h 2014538"/>
                <a:gd name="T98" fmla="*/ 1078865 w 1514475"/>
                <a:gd name="T99" fmla="*/ 412808 h 2014538"/>
                <a:gd name="T100" fmla="*/ 1004570 w 1514475"/>
                <a:gd name="T101" fmla="*/ 474047 h 2014538"/>
                <a:gd name="T102" fmla="*/ 909955 w 1514475"/>
                <a:gd name="T103" fmla="*/ 503238 h 2014538"/>
                <a:gd name="T104" fmla="*/ 568960 w 1514475"/>
                <a:gd name="T105" fmla="*/ 496892 h 2014538"/>
                <a:gd name="T106" fmla="*/ 481012 w 1514475"/>
                <a:gd name="T107" fmla="*/ 454691 h 2014538"/>
                <a:gd name="T108" fmla="*/ 415607 w 1514475"/>
                <a:gd name="T109" fmla="*/ 383299 h 2014538"/>
                <a:gd name="T110" fmla="*/ 382270 w 1514475"/>
                <a:gd name="T111" fmla="*/ 290964 h 2014538"/>
                <a:gd name="T112" fmla="*/ 387350 w 1514475"/>
                <a:gd name="T113" fmla="*/ 189428 h 2014538"/>
                <a:gd name="T114" fmla="*/ 429577 w 1514475"/>
                <a:gd name="T115" fmla="*/ 101536 h 2014538"/>
                <a:gd name="T116" fmla="*/ 500697 w 1514475"/>
                <a:gd name="T117" fmla="*/ 36807 h 2014538"/>
                <a:gd name="T118" fmla="*/ 593407 w 1514475"/>
                <a:gd name="T119" fmla="*/ 2855 h 2014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4475" h="2014538">
                  <a:moveTo>
                    <a:pt x="599122" y="1111250"/>
                  </a:moveTo>
                  <a:lnTo>
                    <a:pt x="707390" y="1708570"/>
                  </a:lnTo>
                  <a:lnTo>
                    <a:pt x="708978" y="1715878"/>
                  </a:lnTo>
                  <a:lnTo>
                    <a:pt x="711518" y="1722550"/>
                  </a:lnTo>
                  <a:lnTo>
                    <a:pt x="714375" y="1728905"/>
                  </a:lnTo>
                  <a:lnTo>
                    <a:pt x="717868" y="1734942"/>
                  </a:lnTo>
                  <a:lnTo>
                    <a:pt x="721678" y="1740661"/>
                  </a:lnTo>
                  <a:lnTo>
                    <a:pt x="726440" y="1745744"/>
                  </a:lnTo>
                  <a:lnTo>
                    <a:pt x="731202" y="1750510"/>
                  </a:lnTo>
                  <a:lnTo>
                    <a:pt x="736600" y="1754640"/>
                  </a:lnTo>
                  <a:lnTo>
                    <a:pt x="742315" y="1758135"/>
                  </a:lnTo>
                  <a:lnTo>
                    <a:pt x="748665" y="1760995"/>
                  </a:lnTo>
                  <a:lnTo>
                    <a:pt x="755332" y="1763537"/>
                  </a:lnTo>
                  <a:lnTo>
                    <a:pt x="761682" y="1765443"/>
                  </a:lnTo>
                  <a:lnTo>
                    <a:pt x="768350" y="1766714"/>
                  </a:lnTo>
                  <a:lnTo>
                    <a:pt x="775652" y="1767032"/>
                  </a:lnTo>
                  <a:lnTo>
                    <a:pt x="782638" y="1767032"/>
                  </a:lnTo>
                  <a:lnTo>
                    <a:pt x="789622" y="1766078"/>
                  </a:lnTo>
                  <a:lnTo>
                    <a:pt x="794385" y="1765125"/>
                  </a:lnTo>
                  <a:lnTo>
                    <a:pt x="799148" y="1763854"/>
                  </a:lnTo>
                  <a:lnTo>
                    <a:pt x="803275" y="1762266"/>
                  </a:lnTo>
                  <a:lnTo>
                    <a:pt x="807720" y="1760359"/>
                  </a:lnTo>
                  <a:lnTo>
                    <a:pt x="811848" y="1758135"/>
                  </a:lnTo>
                  <a:lnTo>
                    <a:pt x="815340" y="1756229"/>
                  </a:lnTo>
                  <a:lnTo>
                    <a:pt x="819468" y="1753687"/>
                  </a:lnTo>
                  <a:lnTo>
                    <a:pt x="822960" y="1750828"/>
                  </a:lnTo>
                  <a:lnTo>
                    <a:pt x="826135" y="1747650"/>
                  </a:lnTo>
                  <a:lnTo>
                    <a:pt x="829310" y="1744473"/>
                  </a:lnTo>
                  <a:lnTo>
                    <a:pt x="832168" y="1740978"/>
                  </a:lnTo>
                  <a:lnTo>
                    <a:pt x="835025" y="1737483"/>
                  </a:lnTo>
                  <a:lnTo>
                    <a:pt x="837565" y="1733988"/>
                  </a:lnTo>
                  <a:lnTo>
                    <a:pt x="839788" y="1730176"/>
                  </a:lnTo>
                  <a:lnTo>
                    <a:pt x="841692" y="1726045"/>
                  </a:lnTo>
                  <a:lnTo>
                    <a:pt x="843598" y="1721915"/>
                  </a:lnTo>
                  <a:lnTo>
                    <a:pt x="845820" y="1713972"/>
                  </a:lnTo>
                  <a:lnTo>
                    <a:pt x="958532" y="1366065"/>
                  </a:lnTo>
                  <a:lnTo>
                    <a:pt x="1024255" y="1505227"/>
                  </a:lnTo>
                  <a:lnTo>
                    <a:pt x="1026160" y="1510946"/>
                  </a:lnTo>
                  <a:lnTo>
                    <a:pt x="1028700" y="1516348"/>
                  </a:lnTo>
                  <a:lnTo>
                    <a:pt x="1031558" y="1521114"/>
                  </a:lnTo>
                  <a:lnTo>
                    <a:pt x="1034732" y="1525879"/>
                  </a:lnTo>
                  <a:lnTo>
                    <a:pt x="1038860" y="1530645"/>
                  </a:lnTo>
                  <a:lnTo>
                    <a:pt x="1042670" y="1534458"/>
                  </a:lnTo>
                  <a:lnTo>
                    <a:pt x="1046798" y="1537953"/>
                  </a:lnTo>
                  <a:lnTo>
                    <a:pt x="1051560" y="1541448"/>
                  </a:lnTo>
                  <a:lnTo>
                    <a:pt x="1056322" y="1544307"/>
                  </a:lnTo>
                  <a:lnTo>
                    <a:pt x="1061085" y="1547167"/>
                  </a:lnTo>
                  <a:lnTo>
                    <a:pt x="1066482" y="1549391"/>
                  </a:lnTo>
                  <a:lnTo>
                    <a:pt x="1071880" y="1551297"/>
                  </a:lnTo>
                  <a:lnTo>
                    <a:pt x="1077278" y="1552568"/>
                  </a:lnTo>
                  <a:lnTo>
                    <a:pt x="1082992" y="1553204"/>
                  </a:lnTo>
                  <a:lnTo>
                    <a:pt x="1088708" y="1554157"/>
                  </a:lnTo>
                  <a:lnTo>
                    <a:pt x="1094422" y="1554157"/>
                  </a:lnTo>
                  <a:lnTo>
                    <a:pt x="1096328" y="1554157"/>
                  </a:lnTo>
                  <a:lnTo>
                    <a:pt x="1514475" y="1552568"/>
                  </a:lnTo>
                  <a:lnTo>
                    <a:pt x="1514475" y="1698403"/>
                  </a:lnTo>
                  <a:lnTo>
                    <a:pt x="1514158" y="1714607"/>
                  </a:lnTo>
                  <a:lnTo>
                    <a:pt x="1513205" y="1730811"/>
                  </a:lnTo>
                  <a:lnTo>
                    <a:pt x="1510982" y="1746380"/>
                  </a:lnTo>
                  <a:lnTo>
                    <a:pt x="1508125" y="1762266"/>
                  </a:lnTo>
                  <a:lnTo>
                    <a:pt x="1504632" y="1777516"/>
                  </a:lnTo>
                  <a:lnTo>
                    <a:pt x="1500188" y="1792449"/>
                  </a:lnTo>
                  <a:lnTo>
                    <a:pt x="1495425" y="1807065"/>
                  </a:lnTo>
                  <a:lnTo>
                    <a:pt x="1490028" y="1821362"/>
                  </a:lnTo>
                  <a:lnTo>
                    <a:pt x="1483678" y="1835660"/>
                  </a:lnTo>
                  <a:lnTo>
                    <a:pt x="1476375" y="1849004"/>
                  </a:lnTo>
                  <a:lnTo>
                    <a:pt x="1469072" y="1862349"/>
                  </a:lnTo>
                  <a:lnTo>
                    <a:pt x="1460818" y="1875058"/>
                  </a:lnTo>
                  <a:lnTo>
                    <a:pt x="1451928" y="1887767"/>
                  </a:lnTo>
                  <a:lnTo>
                    <a:pt x="1442720" y="1899522"/>
                  </a:lnTo>
                  <a:lnTo>
                    <a:pt x="1432560" y="1910643"/>
                  </a:lnTo>
                  <a:lnTo>
                    <a:pt x="1422400" y="1921763"/>
                  </a:lnTo>
                  <a:lnTo>
                    <a:pt x="1411288" y="1932248"/>
                  </a:lnTo>
                  <a:lnTo>
                    <a:pt x="1399858" y="1942097"/>
                  </a:lnTo>
                  <a:lnTo>
                    <a:pt x="1387792" y="1951629"/>
                  </a:lnTo>
                  <a:lnTo>
                    <a:pt x="1375728" y="1960207"/>
                  </a:lnTo>
                  <a:lnTo>
                    <a:pt x="1362710" y="1968468"/>
                  </a:lnTo>
                  <a:lnTo>
                    <a:pt x="1349692" y="1976411"/>
                  </a:lnTo>
                  <a:lnTo>
                    <a:pt x="1335722" y="1983084"/>
                  </a:lnTo>
                  <a:lnTo>
                    <a:pt x="1321752" y="1989438"/>
                  </a:lnTo>
                  <a:lnTo>
                    <a:pt x="1307782" y="1995157"/>
                  </a:lnTo>
                  <a:lnTo>
                    <a:pt x="1293178" y="2000241"/>
                  </a:lnTo>
                  <a:lnTo>
                    <a:pt x="1277938" y="2004371"/>
                  </a:lnTo>
                  <a:lnTo>
                    <a:pt x="1262698" y="2008184"/>
                  </a:lnTo>
                  <a:lnTo>
                    <a:pt x="1247140" y="2010726"/>
                  </a:lnTo>
                  <a:lnTo>
                    <a:pt x="1231582" y="2012632"/>
                  </a:lnTo>
                  <a:lnTo>
                    <a:pt x="1215390" y="2014220"/>
                  </a:lnTo>
                  <a:lnTo>
                    <a:pt x="1198880" y="2014538"/>
                  </a:lnTo>
                  <a:lnTo>
                    <a:pt x="1155700" y="2014538"/>
                  </a:lnTo>
                  <a:lnTo>
                    <a:pt x="359092" y="2014538"/>
                  </a:lnTo>
                  <a:lnTo>
                    <a:pt x="315595" y="2014538"/>
                  </a:lnTo>
                  <a:lnTo>
                    <a:pt x="299720" y="2014220"/>
                  </a:lnTo>
                  <a:lnTo>
                    <a:pt x="283528" y="2012632"/>
                  </a:lnTo>
                  <a:lnTo>
                    <a:pt x="267652" y="2010726"/>
                  </a:lnTo>
                  <a:lnTo>
                    <a:pt x="251778" y="2008184"/>
                  </a:lnTo>
                  <a:lnTo>
                    <a:pt x="236855" y="2004371"/>
                  </a:lnTo>
                  <a:lnTo>
                    <a:pt x="221932" y="2000241"/>
                  </a:lnTo>
                  <a:lnTo>
                    <a:pt x="207010" y="1995157"/>
                  </a:lnTo>
                  <a:lnTo>
                    <a:pt x="192722" y="1989438"/>
                  </a:lnTo>
                  <a:lnTo>
                    <a:pt x="179070" y="1983084"/>
                  </a:lnTo>
                  <a:lnTo>
                    <a:pt x="165418" y="1976411"/>
                  </a:lnTo>
                  <a:lnTo>
                    <a:pt x="151765" y="1968468"/>
                  </a:lnTo>
                  <a:lnTo>
                    <a:pt x="139382" y="1960207"/>
                  </a:lnTo>
                  <a:lnTo>
                    <a:pt x="127000" y="1951629"/>
                  </a:lnTo>
                  <a:lnTo>
                    <a:pt x="114935" y="1942097"/>
                  </a:lnTo>
                  <a:lnTo>
                    <a:pt x="103505" y="1932248"/>
                  </a:lnTo>
                  <a:lnTo>
                    <a:pt x="92392" y="1921763"/>
                  </a:lnTo>
                  <a:lnTo>
                    <a:pt x="81915" y="1910643"/>
                  </a:lnTo>
                  <a:lnTo>
                    <a:pt x="72072" y="1899522"/>
                  </a:lnTo>
                  <a:lnTo>
                    <a:pt x="62865" y="1887767"/>
                  </a:lnTo>
                  <a:lnTo>
                    <a:pt x="53975" y="1875058"/>
                  </a:lnTo>
                  <a:lnTo>
                    <a:pt x="45720" y="1862349"/>
                  </a:lnTo>
                  <a:lnTo>
                    <a:pt x="38100" y="1849004"/>
                  </a:lnTo>
                  <a:lnTo>
                    <a:pt x="31115" y="1835660"/>
                  </a:lnTo>
                  <a:lnTo>
                    <a:pt x="24765" y="1821362"/>
                  </a:lnTo>
                  <a:lnTo>
                    <a:pt x="19368" y="1807065"/>
                  </a:lnTo>
                  <a:lnTo>
                    <a:pt x="14288" y="1792449"/>
                  </a:lnTo>
                  <a:lnTo>
                    <a:pt x="10160" y="1777516"/>
                  </a:lnTo>
                  <a:lnTo>
                    <a:pt x="6668" y="1762266"/>
                  </a:lnTo>
                  <a:lnTo>
                    <a:pt x="3810" y="1746380"/>
                  </a:lnTo>
                  <a:lnTo>
                    <a:pt x="1588" y="1730811"/>
                  </a:lnTo>
                  <a:lnTo>
                    <a:pt x="318" y="1714607"/>
                  </a:lnTo>
                  <a:lnTo>
                    <a:pt x="0" y="1698403"/>
                  </a:lnTo>
                  <a:lnTo>
                    <a:pt x="0" y="1556063"/>
                  </a:lnTo>
                  <a:lnTo>
                    <a:pt x="126048" y="1556063"/>
                  </a:lnTo>
                  <a:lnTo>
                    <a:pt x="360680" y="1557970"/>
                  </a:lnTo>
                  <a:lnTo>
                    <a:pt x="367030" y="1558605"/>
                  </a:lnTo>
                  <a:lnTo>
                    <a:pt x="373698" y="1558287"/>
                  </a:lnTo>
                  <a:lnTo>
                    <a:pt x="380048" y="1557652"/>
                  </a:lnTo>
                  <a:lnTo>
                    <a:pt x="386715" y="1556381"/>
                  </a:lnTo>
                  <a:lnTo>
                    <a:pt x="392748" y="1554792"/>
                  </a:lnTo>
                  <a:lnTo>
                    <a:pt x="398780" y="1552250"/>
                  </a:lnTo>
                  <a:lnTo>
                    <a:pt x="404495" y="1549391"/>
                  </a:lnTo>
                  <a:lnTo>
                    <a:pt x="410210" y="1546214"/>
                  </a:lnTo>
                  <a:lnTo>
                    <a:pt x="411162" y="1544625"/>
                  </a:lnTo>
                  <a:lnTo>
                    <a:pt x="414338" y="1542719"/>
                  </a:lnTo>
                  <a:lnTo>
                    <a:pt x="418782" y="1538588"/>
                  </a:lnTo>
                  <a:lnTo>
                    <a:pt x="422592" y="1534776"/>
                  </a:lnTo>
                  <a:lnTo>
                    <a:pt x="426085" y="1530645"/>
                  </a:lnTo>
                  <a:lnTo>
                    <a:pt x="429578" y="1526197"/>
                  </a:lnTo>
                  <a:lnTo>
                    <a:pt x="432435" y="1521114"/>
                  </a:lnTo>
                  <a:lnTo>
                    <a:pt x="434975" y="1516348"/>
                  </a:lnTo>
                  <a:lnTo>
                    <a:pt x="437198" y="1511264"/>
                  </a:lnTo>
                  <a:lnTo>
                    <a:pt x="438468" y="1505545"/>
                  </a:lnTo>
                  <a:lnTo>
                    <a:pt x="599122" y="1111250"/>
                  </a:lnTo>
                  <a:close/>
                  <a:moveTo>
                    <a:pt x="258128" y="252413"/>
                  </a:moveTo>
                  <a:lnTo>
                    <a:pt x="255905" y="266383"/>
                  </a:lnTo>
                  <a:lnTo>
                    <a:pt x="254000" y="280670"/>
                  </a:lnTo>
                  <a:lnTo>
                    <a:pt x="253048" y="295275"/>
                  </a:lnTo>
                  <a:lnTo>
                    <a:pt x="252730" y="309880"/>
                  </a:lnTo>
                  <a:lnTo>
                    <a:pt x="253048" y="326390"/>
                  </a:lnTo>
                  <a:lnTo>
                    <a:pt x="254000" y="342265"/>
                  </a:lnTo>
                  <a:lnTo>
                    <a:pt x="256222" y="358140"/>
                  </a:lnTo>
                  <a:lnTo>
                    <a:pt x="259080" y="373698"/>
                  </a:lnTo>
                  <a:lnTo>
                    <a:pt x="262572" y="388620"/>
                  </a:lnTo>
                  <a:lnTo>
                    <a:pt x="267018" y="403543"/>
                  </a:lnTo>
                  <a:lnTo>
                    <a:pt x="271462" y="418465"/>
                  </a:lnTo>
                  <a:lnTo>
                    <a:pt x="277178" y="432753"/>
                  </a:lnTo>
                  <a:lnTo>
                    <a:pt x="283528" y="446723"/>
                  </a:lnTo>
                  <a:lnTo>
                    <a:pt x="290830" y="460375"/>
                  </a:lnTo>
                  <a:lnTo>
                    <a:pt x="298132" y="473393"/>
                  </a:lnTo>
                  <a:lnTo>
                    <a:pt x="306388" y="486410"/>
                  </a:lnTo>
                  <a:lnTo>
                    <a:pt x="315278" y="498793"/>
                  </a:lnTo>
                  <a:lnTo>
                    <a:pt x="324485" y="510540"/>
                  </a:lnTo>
                  <a:lnTo>
                    <a:pt x="334645" y="522288"/>
                  </a:lnTo>
                  <a:lnTo>
                    <a:pt x="344805" y="533083"/>
                  </a:lnTo>
                  <a:lnTo>
                    <a:pt x="355918" y="543560"/>
                  </a:lnTo>
                  <a:lnTo>
                    <a:pt x="367348" y="553085"/>
                  </a:lnTo>
                  <a:lnTo>
                    <a:pt x="379095" y="562928"/>
                  </a:lnTo>
                  <a:lnTo>
                    <a:pt x="391478" y="571500"/>
                  </a:lnTo>
                  <a:lnTo>
                    <a:pt x="404495" y="579438"/>
                  </a:lnTo>
                  <a:lnTo>
                    <a:pt x="417512" y="587375"/>
                  </a:lnTo>
                  <a:lnTo>
                    <a:pt x="431165" y="594043"/>
                  </a:lnTo>
                  <a:lnTo>
                    <a:pt x="445452" y="600710"/>
                  </a:lnTo>
                  <a:lnTo>
                    <a:pt x="459740" y="606425"/>
                  </a:lnTo>
                  <a:lnTo>
                    <a:pt x="474345" y="611188"/>
                  </a:lnTo>
                  <a:lnTo>
                    <a:pt x="489268" y="615633"/>
                  </a:lnTo>
                  <a:lnTo>
                    <a:pt x="504508" y="619125"/>
                  </a:lnTo>
                  <a:lnTo>
                    <a:pt x="520065" y="621983"/>
                  </a:lnTo>
                  <a:lnTo>
                    <a:pt x="535940" y="623888"/>
                  </a:lnTo>
                  <a:lnTo>
                    <a:pt x="551815" y="625158"/>
                  </a:lnTo>
                  <a:lnTo>
                    <a:pt x="568008" y="625475"/>
                  </a:lnTo>
                  <a:lnTo>
                    <a:pt x="946785" y="625475"/>
                  </a:lnTo>
                  <a:lnTo>
                    <a:pt x="962978" y="625158"/>
                  </a:lnTo>
                  <a:lnTo>
                    <a:pt x="978852" y="623888"/>
                  </a:lnTo>
                  <a:lnTo>
                    <a:pt x="994410" y="621983"/>
                  </a:lnTo>
                  <a:lnTo>
                    <a:pt x="1010285" y="619125"/>
                  </a:lnTo>
                  <a:lnTo>
                    <a:pt x="1025525" y="615633"/>
                  </a:lnTo>
                  <a:lnTo>
                    <a:pt x="1040448" y="611188"/>
                  </a:lnTo>
                  <a:lnTo>
                    <a:pt x="1055052" y="606425"/>
                  </a:lnTo>
                  <a:lnTo>
                    <a:pt x="1069340" y="600710"/>
                  </a:lnTo>
                  <a:lnTo>
                    <a:pt x="1083628" y="594043"/>
                  </a:lnTo>
                  <a:lnTo>
                    <a:pt x="1097280" y="587375"/>
                  </a:lnTo>
                  <a:lnTo>
                    <a:pt x="1110298" y="579438"/>
                  </a:lnTo>
                  <a:lnTo>
                    <a:pt x="1122998" y="571500"/>
                  </a:lnTo>
                  <a:lnTo>
                    <a:pt x="1135698" y="562928"/>
                  </a:lnTo>
                  <a:lnTo>
                    <a:pt x="1147445" y="553085"/>
                  </a:lnTo>
                  <a:lnTo>
                    <a:pt x="1158875" y="543560"/>
                  </a:lnTo>
                  <a:lnTo>
                    <a:pt x="1169670" y="533083"/>
                  </a:lnTo>
                  <a:lnTo>
                    <a:pt x="1180148" y="522288"/>
                  </a:lnTo>
                  <a:lnTo>
                    <a:pt x="1189990" y="510540"/>
                  </a:lnTo>
                  <a:lnTo>
                    <a:pt x="1199515" y="498793"/>
                  </a:lnTo>
                  <a:lnTo>
                    <a:pt x="1208405" y="486410"/>
                  </a:lnTo>
                  <a:lnTo>
                    <a:pt x="1216342" y="473393"/>
                  </a:lnTo>
                  <a:lnTo>
                    <a:pt x="1223962" y="460375"/>
                  </a:lnTo>
                  <a:lnTo>
                    <a:pt x="1230948" y="446723"/>
                  </a:lnTo>
                  <a:lnTo>
                    <a:pt x="1237615" y="432753"/>
                  </a:lnTo>
                  <a:lnTo>
                    <a:pt x="1243330" y="418465"/>
                  </a:lnTo>
                  <a:lnTo>
                    <a:pt x="1248092" y="403543"/>
                  </a:lnTo>
                  <a:lnTo>
                    <a:pt x="1252220" y="388620"/>
                  </a:lnTo>
                  <a:lnTo>
                    <a:pt x="1255712" y="373698"/>
                  </a:lnTo>
                  <a:lnTo>
                    <a:pt x="1258570" y="358140"/>
                  </a:lnTo>
                  <a:lnTo>
                    <a:pt x="1260792" y="342265"/>
                  </a:lnTo>
                  <a:lnTo>
                    <a:pt x="1261745" y="326390"/>
                  </a:lnTo>
                  <a:lnTo>
                    <a:pt x="1262062" y="309880"/>
                  </a:lnTo>
                  <a:lnTo>
                    <a:pt x="1261745" y="295275"/>
                  </a:lnTo>
                  <a:lnTo>
                    <a:pt x="1260792" y="280670"/>
                  </a:lnTo>
                  <a:lnTo>
                    <a:pt x="1258888" y="266383"/>
                  </a:lnTo>
                  <a:lnTo>
                    <a:pt x="1256665" y="252413"/>
                  </a:lnTo>
                  <a:lnTo>
                    <a:pt x="1270318" y="255270"/>
                  </a:lnTo>
                  <a:lnTo>
                    <a:pt x="1283652" y="258763"/>
                  </a:lnTo>
                  <a:lnTo>
                    <a:pt x="1296988" y="262573"/>
                  </a:lnTo>
                  <a:lnTo>
                    <a:pt x="1309688" y="267335"/>
                  </a:lnTo>
                  <a:lnTo>
                    <a:pt x="1322705" y="272098"/>
                  </a:lnTo>
                  <a:lnTo>
                    <a:pt x="1335088" y="277813"/>
                  </a:lnTo>
                  <a:lnTo>
                    <a:pt x="1347152" y="283845"/>
                  </a:lnTo>
                  <a:lnTo>
                    <a:pt x="1358900" y="290513"/>
                  </a:lnTo>
                  <a:lnTo>
                    <a:pt x="1370330" y="297498"/>
                  </a:lnTo>
                  <a:lnTo>
                    <a:pt x="1381442" y="305435"/>
                  </a:lnTo>
                  <a:lnTo>
                    <a:pt x="1392555" y="313055"/>
                  </a:lnTo>
                  <a:lnTo>
                    <a:pt x="1402715" y="321628"/>
                  </a:lnTo>
                  <a:lnTo>
                    <a:pt x="1412875" y="330518"/>
                  </a:lnTo>
                  <a:lnTo>
                    <a:pt x="1422718" y="340043"/>
                  </a:lnTo>
                  <a:lnTo>
                    <a:pt x="1431925" y="349568"/>
                  </a:lnTo>
                  <a:lnTo>
                    <a:pt x="1440815" y="359410"/>
                  </a:lnTo>
                  <a:lnTo>
                    <a:pt x="1449070" y="370205"/>
                  </a:lnTo>
                  <a:lnTo>
                    <a:pt x="1457325" y="381000"/>
                  </a:lnTo>
                  <a:lnTo>
                    <a:pt x="1464628" y="391795"/>
                  </a:lnTo>
                  <a:lnTo>
                    <a:pt x="1471930" y="403543"/>
                  </a:lnTo>
                  <a:lnTo>
                    <a:pt x="1478280" y="415290"/>
                  </a:lnTo>
                  <a:lnTo>
                    <a:pt x="1484312" y="427355"/>
                  </a:lnTo>
                  <a:lnTo>
                    <a:pt x="1490028" y="440055"/>
                  </a:lnTo>
                  <a:lnTo>
                    <a:pt x="1495108" y="452438"/>
                  </a:lnTo>
                  <a:lnTo>
                    <a:pt x="1499552" y="465455"/>
                  </a:lnTo>
                  <a:lnTo>
                    <a:pt x="1503680" y="478790"/>
                  </a:lnTo>
                  <a:lnTo>
                    <a:pt x="1506855" y="492443"/>
                  </a:lnTo>
                  <a:lnTo>
                    <a:pt x="1509712" y="505778"/>
                  </a:lnTo>
                  <a:lnTo>
                    <a:pt x="1511618" y="519748"/>
                  </a:lnTo>
                  <a:lnTo>
                    <a:pt x="1513522" y="534035"/>
                  </a:lnTo>
                  <a:lnTo>
                    <a:pt x="1514158" y="548323"/>
                  </a:lnTo>
                  <a:lnTo>
                    <a:pt x="1514475" y="562610"/>
                  </a:lnTo>
                  <a:lnTo>
                    <a:pt x="1514475" y="947420"/>
                  </a:lnTo>
                  <a:lnTo>
                    <a:pt x="1514475" y="1415733"/>
                  </a:lnTo>
                  <a:lnTo>
                    <a:pt x="1136015" y="1417638"/>
                  </a:lnTo>
                  <a:lnTo>
                    <a:pt x="1019492" y="1162051"/>
                  </a:lnTo>
                  <a:lnTo>
                    <a:pt x="1011872" y="1145541"/>
                  </a:lnTo>
                  <a:lnTo>
                    <a:pt x="1007745" y="1136968"/>
                  </a:lnTo>
                  <a:lnTo>
                    <a:pt x="1002665" y="1129031"/>
                  </a:lnTo>
                  <a:lnTo>
                    <a:pt x="1000125" y="1125221"/>
                  </a:lnTo>
                  <a:lnTo>
                    <a:pt x="997268" y="1121728"/>
                  </a:lnTo>
                  <a:lnTo>
                    <a:pt x="994092" y="1118236"/>
                  </a:lnTo>
                  <a:lnTo>
                    <a:pt x="990918" y="1115061"/>
                  </a:lnTo>
                  <a:lnTo>
                    <a:pt x="987425" y="1111568"/>
                  </a:lnTo>
                  <a:lnTo>
                    <a:pt x="983615" y="1109345"/>
                  </a:lnTo>
                  <a:lnTo>
                    <a:pt x="979170" y="1106805"/>
                  </a:lnTo>
                  <a:lnTo>
                    <a:pt x="975042" y="1104583"/>
                  </a:lnTo>
                  <a:lnTo>
                    <a:pt x="967740" y="1102043"/>
                  </a:lnTo>
                  <a:lnTo>
                    <a:pt x="961072" y="1100773"/>
                  </a:lnTo>
                  <a:lnTo>
                    <a:pt x="954088" y="1099503"/>
                  </a:lnTo>
                  <a:lnTo>
                    <a:pt x="947102" y="1099185"/>
                  </a:lnTo>
                  <a:lnTo>
                    <a:pt x="940435" y="1099503"/>
                  </a:lnTo>
                  <a:lnTo>
                    <a:pt x="933768" y="1100773"/>
                  </a:lnTo>
                  <a:lnTo>
                    <a:pt x="926782" y="1102360"/>
                  </a:lnTo>
                  <a:lnTo>
                    <a:pt x="920432" y="1104583"/>
                  </a:lnTo>
                  <a:lnTo>
                    <a:pt x="914400" y="1107440"/>
                  </a:lnTo>
                  <a:lnTo>
                    <a:pt x="908368" y="1110933"/>
                  </a:lnTo>
                  <a:lnTo>
                    <a:pt x="902970" y="1115378"/>
                  </a:lnTo>
                  <a:lnTo>
                    <a:pt x="897890" y="1119506"/>
                  </a:lnTo>
                  <a:lnTo>
                    <a:pt x="893128" y="1124903"/>
                  </a:lnTo>
                  <a:lnTo>
                    <a:pt x="889000" y="1130618"/>
                  </a:lnTo>
                  <a:lnTo>
                    <a:pt x="885190" y="1136651"/>
                  </a:lnTo>
                  <a:lnTo>
                    <a:pt x="882332" y="1143001"/>
                  </a:lnTo>
                  <a:lnTo>
                    <a:pt x="796925" y="1405891"/>
                  </a:lnTo>
                  <a:lnTo>
                    <a:pt x="695325" y="844868"/>
                  </a:lnTo>
                  <a:lnTo>
                    <a:pt x="693738" y="837883"/>
                  </a:lnTo>
                  <a:lnTo>
                    <a:pt x="691515" y="830898"/>
                  </a:lnTo>
                  <a:lnTo>
                    <a:pt x="688658" y="824548"/>
                  </a:lnTo>
                  <a:lnTo>
                    <a:pt x="685165" y="818515"/>
                  </a:lnTo>
                  <a:lnTo>
                    <a:pt x="680720" y="813118"/>
                  </a:lnTo>
                  <a:lnTo>
                    <a:pt x="676592" y="808038"/>
                  </a:lnTo>
                  <a:lnTo>
                    <a:pt x="671512" y="803275"/>
                  </a:lnTo>
                  <a:lnTo>
                    <a:pt x="665798" y="799465"/>
                  </a:lnTo>
                  <a:lnTo>
                    <a:pt x="660082" y="795338"/>
                  </a:lnTo>
                  <a:lnTo>
                    <a:pt x="654050" y="792480"/>
                  </a:lnTo>
                  <a:lnTo>
                    <a:pt x="647700" y="789940"/>
                  </a:lnTo>
                  <a:lnTo>
                    <a:pt x="641032" y="788353"/>
                  </a:lnTo>
                  <a:lnTo>
                    <a:pt x="634048" y="786765"/>
                  </a:lnTo>
                  <a:lnTo>
                    <a:pt x="627380" y="786448"/>
                  </a:lnTo>
                  <a:lnTo>
                    <a:pt x="619760" y="786448"/>
                  </a:lnTo>
                  <a:lnTo>
                    <a:pt x="612775" y="787718"/>
                  </a:lnTo>
                  <a:lnTo>
                    <a:pt x="607695" y="788670"/>
                  </a:lnTo>
                  <a:lnTo>
                    <a:pt x="602615" y="789940"/>
                  </a:lnTo>
                  <a:lnTo>
                    <a:pt x="598170" y="791845"/>
                  </a:lnTo>
                  <a:lnTo>
                    <a:pt x="593725" y="794068"/>
                  </a:lnTo>
                  <a:lnTo>
                    <a:pt x="589598" y="796608"/>
                  </a:lnTo>
                  <a:lnTo>
                    <a:pt x="585470" y="798830"/>
                  </a:lnTo>
                  <a:lnTo>
                    <a:pt x="581342" y="801688"/>
                  </a:lnTo>
                  <a:lnTo>
                    <a:pt x="577850" y="805180"/>
                  </a:lnTo>
                  <a:lnTo>
                    <a:pt x="574358" y="808673"/>
                  </a:lnTo>
                  <a:lnTo>
                    <a:pt x="571182" y="812165"/>
                  </a:lnTo>
                  <a:lnTo>
                    <a:pt x="568325" y="815658"/>
                  </a:lnTo>
                  <a:lnTo>
                    <a:pt x="565468" y="819785"/>
                  </a:lnTo>
                  <a:lnTo>
                    <a:pt x="563245" y="823913"/>
                  </a:lnTo>
                  <a:lnTo>
                    <a:pt x="561022" y="828040"/>
                  </a:lnTo>
                  <a:lnTo>
                    <a:pt x="559118" y="832803"/>
                  </a:lnTo>
                  <a:lnTo>
                    <a:pt x="557530" y="837565"/>
                  </a:lnTo>
                  <a:lnTo>
                    <a:pt x="321945" y="1417638"/>
                  </a:lnTo>
                  <a:lnTo>
                    <a:pt x="0" y="1415733"/>
                  </a:lnTo>
                  <a:lnTo>
                    <a:pt x="0" y="947420"/>
                  </a:lnTo>
                  <a:lnTo>
                    <a:pt x="0" y="562610"/>
                  </a:lnTo>
                  <a:lnTo>
                    <a:pt x="318" y="548323"/>
                  </a:lnTo>
                  <a:lnTo>
                    <a:pt x="1270" y="534035"/>
                  </a:lnTo>
                  <a:lnTo>
                    <a:pt x="2858" y="519748"/>
                  </a:lnTo>
                  <a:lnTo>
                    <a:pt x="5080" y="505778"/>
                  </a:lnTo>
                  <a:lnTo>
                    <a:pt x="7938" y="492443"/>
                  </a:lnTo>
                  <a:lnTo>
                    <a:pt x="11112" y="478790"/>
                  </a:lnTo>
                  <a:lnTo>
                    <a:pt x="14922" y="465455"/>
                  </a:lnTo>
                  <a:lnTo>
                    <a:pt x="19685" y="452438"/>
                  </a:lnTo>
                  <a:lnTo>
                    <a:pt x="24765" y="440055"/>
                  </a:lnTo>
                  <a:lnTo>
                    <a:pt x="30480" y="427355"/>
                  </a:lnTo>
                  <a:lnTo>
                    <a:pt x="36512" y="415290"/>
                  </a:lnTo>
                  <a:lnTo>
                    <a:pt x="42862" y="403543"/>
                  </a:lnTo>
                  <a:lnTo>
                    <a:pt x="49848" y="391795"/>
                  </a:lnTo>
                  <a:lnTo>
                    <a:pt x="57468" y="381000"/>
                  </a:lnTo>
                  <a:lnTo>
                    <a:pt x="65722" y="370205"/>
                  </a:lnTo>
                  <a:lnTo>
                    <a:pt x="73978" y="359410"/>
                  </a:lnTo>
                  <a:lnTo>
                    <a:pt x="82868" y="349568"/>
                  </a:lnTo>
                  <a:lnTo>
                    <a:pt x="92075" y="340043"/>
                  </a:lnTo>
                  <a:lnTo>
                    <a:pt x="101918" y="330518"/>
                  </a:lnTo>
                  <a:lnTo>
                    <a:pt x="112078" y="321628"/>
                  </a:lnTo>
                  <a:lnTo>
                    <a:pt x="122238" y="313055"/>
                  </a:lnTo>
                  <a:lnTo>
                    <a:pt x="133350" y="305435"/>
                  </a:lnTo>
                  <a:lnTo>
                    <a:pt x="144462" y="297498"/>
                  </a:lnTo>
                  <a:lnTo>
                    <a:pt x="155892" y="290513"/>
                  </a:lnTo>
                  <a:lnTo>
                    <a:pt x="167640" y="283845"/>
                  </a:lnTo>
                  <a:lnTo>
                    <a:pt x="179705" y="277813"/>
                  </a:lnTo>
                  <a:lnTo>
                    <a:pt x="192088" y="272098"/>
                  </a:lnTo>
                  <a:lnTo>
                    <a:pt x="204788" y="267335"/>
                  </a:lnTo>
                  <a:lnTo>
                    <a:pt x="217805" y="262573"/>
                  </a:lnTo>
                  <a:lnTo>
                    <a:pt x="230822" y="258763"/>
                  </a:lnTo>
                  <a:lnTo>
                    <a:pt x="244475" y="255270"/>
                  </a:lnTo>
                  <a:lnTo>
                    <a:pt x="258128" y="252413"/>
                  </a:lnTo>
                  <a:close/>
                  <a:moveTo>
                    <a:pt x="631825" y="0"/>
                  </a:moveTo>
                  <a:lnTo>
                    <a:pt x="883920" y="0"/>
                  </a:lnTo>
                  <a:lnTo>
                    <a:pt x="897255" y="317"/>
                  </a:lnTo>
                  <a:lnTo>
                    <a:pt x="909955" y="1586"/>
                  </a:lnTo>
                  <a:lnTo>
                    <a:pt x="922655" y="2855"/>
                  </a:lnTo>
                  <a:lnTo>
                    <a:pt x="935037" y="5394"/>
                  </a:lnTo>
                  <a:lnTo>
                    <a:pt x="947102" y="8250"/>
                  </a:lnTo>
                  <a:lnTo>
                    <a:pt x="959167" y="11423"/>
                  </a:lnTo>
                  <a:lnTo>
                    <a:pt x="970915" y="15230"/>
                  </a:lnTo>
                  <a:lnTo>
                    <a:pt x="982345" y="19990"/>
                  </a:lnTo>
                  <a:lnTo>
                    <a:pt x="993775" y="25066"/>
                  </a:lnTo>
                  <a:lnTo>
                    <a:pt x="1004570" y="30778"/>
                  </a:lnTo>
                  <a:lnTo>
                    <a:pt x="1015047" y="36807"/>
                  </a:lnTo>
                  <a:lnTo>
                    <a:pt x="1025525" y="43153"/>
                  </a:lnTo>
                  <a:lnTo>
                    <a:pt x="1035050" y="50133"/>
                  </a:lnTo>
                  <a:lnTo>
                    <a:pt x="1044575" y="57748"/>
                  </a:lnTo>
                  <a:lnTo>
                    <a:pt x="1054100" y="65998"/>
                  </a:lnTo>
                  <a:lnTo>
                    <a:pt x="1062672" y="74248"/>
                  </a:lnTo>
                  <a:lnTo>
                    <a:pt x="1070927" y="83132"/>
                  </a:lnTo>
                  <a:lnTo>
                    <a:pt x="1078865" y="92017"/>
                  </a:lnTo>
                  <a:lnTo>
                    <a:pt x="1086485" y="101536"/>
                  </a:lnTo>
                  <a:lnTo>
                    <a:pt x="1093470" y="111372"/>
                  </a:lnTo>
                  <a:lnTo>
                    <a:pt x="1099820" y="121843"/>
                  </a:lnTo>
                  <a:lnTo>
                    <a:pt x="1105852" y="132314"/>
                  </a:lnTo>
                  <a:lnTo>
                    <a:pt x="1111568" y="143102"/>
                  </a:lnTo>
                  <a:lnTo>
                    <a:pt x="1116648" y="154208"/>
                  </a:lnTo>
                  <a:lnTo>
                    <a:pt x="1121410" y="165948"/>
                  </a:lnTo>
                  <a:lnTo>
                    <a:pt x="1125220" y="177688"/>
                  </a:lnTo>
                  <a:lnTo>
                    <a:pt x="1128712" y="189428"/>
                  </a:lnTo>
                  <a:lnTo>
                    <a:pt x="1131252" y="201803"/>
                  </a:lnTo>
                  <a:lnTo>
                    <a:pt x="1133792" y="213860"/>
                  </a:lnTo>
                  <a:lnTo>
                    <a:pt x="1135062" y="226870"/>
                  </a:lnTo>
                  <a:lnTo>
                    <a:pt x="1136332" y="239562"/>
                  </a:lnTo>
                  <a:lnTo>
                    <a:pt x="1136650" y="252571"/>
                  </a:lnTo>
                  <a:lnTo>
                    <a:pt x="1136332" y="265580"/>
                  </a:lnTo>
                  <a:lnTo>
                    <a:pt x="1135062" y="278272"/>
                  </a:lnTo>
                  <a:lnTo>
                    <a:pt x="1133792" y="290964"/>
                  </a:lnTo>
                  <a:lnTo>
                    <a:pt x="1131252" y="303339"/>
                  </a:lnTo>
                  <a:lnTo>
                    <a:pt x="1128712" y="315396"/>
                  </a:lnTo>
                  <a:lnTo>
                    <a:pt x="1125220" y="327454"/>
                  </a:lnTo>
                  <a:lnTo>
                    <a:pt x="1121410" y="339194"/>
                  </a:lnTo>
                  <a:lnTo>
                    <a:pt x="1116648" y="350617"/>
                  </a:lnTo>
                  <a:lnTo>
                    <a:pt x="1111568" y="361722"/>
                  </a:lnTo>
                  <a:lnTo>
                    <a:pt x="1105852" y="372828"/>
                  </a:lnTo>
                  <a:lnTo>
                    <a:pt x="1099820" y="383299"/>
                  </a:lnTo>
                  <a:lnTo>
                    <a:pt x="1093470" y="393452"/>
                  </a:lnTo>
                  <a:lnTo>
                    <a:pt x="1086485" y="403289"/>
                  </a:lnTo>
                  <a:lnTo>
                    <a:pt x="1078865" y="412808"/>
                  </a:lnTo>
                  <a:lnTo>
                    <a:pt x="1070927" y="422327"/>
                  </a:lnTo>
                  <a:lnTo>
                    <a:pt x="1062672" y="430894"/>
                  </a:lnTo>
                  <a:lnTo>
                    <a:pt x="1054100" y="439144"/>
                  </a:lnTo>
                  <a:lnTo>
                    <a:pt x="1044575" y="447076"/>
                  </a:lnTo>
                  <a:lnTo>
                    <a:pt x="1035050" y="454691"/>
                  </a:lnTo>
                  <a:lnTo>
                    <a:pt x="1025525" y="461672"/>
                  </a:lnTo>
                  <a:lnTo>
                    <a:pt x="1015047" y="468018"/>
                  </a:lnTo>
                  <a:lnTo>
                    <a:pt x="1004570" y="474047"/>
                  </a:lnTo>
                  <a:lnTo>
                    <a:pt x="993775" y="479758"/>
                  </a:lnTo>
                  <a:lnTo>
                    <a:pt x="982345" y="484835"/>
                  </a:lnTo>
                  <a:lnTo>
                    <a:pt x="970915" y="489594"/>
                  </a:lnTo>
                  <a:lnTo>
                    <a:pt x="959167" y="493402"/>
                  </a:lnTo>
                  <a:lnTo>
                    <a:pt x="947102" y="496892"/>
                  </a:lnTo>
                  <a:lnTo>
                    <a:pt x="935037" y="499748"/>
                  </a:lnTo>
                  <a:lnTo>
                    <a:pt x="922655" y="501969"/>
                  </a:lnTo>
                  <a:lnTo>
                    <a:pt x="909955" y="503238"/>
                  </a:lnTo>
                  <a:lnTo>
                    <a:pt x="897255" y="504507"/>
                  </a:lnTo>
                  <a:lnTo>
                    <a:pt x="883920" y="504825"/>
                  </a:lnTo>
                  <a:lnTo>
                    <a:pt x="631825" y="504825"/>
                  </a:lnTo>
                  <a:lnTo>
                    <a:pt x="618807" y="504507"/>
                  </a:lnTo>
                  <a:lnTo>
                    <a:pt x="605790" y="503238"/>
                  </a:lnTo>
                  <a:lnTo>
                    <a:pt x="593407" y="501969"/>
                  </a:lnTo>
                  <a:lnTo>
                    <a:pt x="581025" y="499748"/>
                  </a:lnTo>
                  <a:lnTo>
                    <a:pt x="568960" y="496892"/>
                  </a:lnTo>
                  <a:lnTo>
                    <a:pt x="556895" y="493402"/>
                  </a:lnTo>
                  <a:lnTo>
                    <a:pt x="545147" y="489594"/>
                  </a:lnTo>
                  <a:lnTo>
                    <a:pt x="533717" y="484835"/>
                  </a:lnTo>
                  <a:lnTo>
                    <a:pt x="522287" y="479758"/>
                  </a:lnTo>
                  <a:lnTo>
                    <a:pt x="511492" y="474047"/>
                  </a:lnTo>
                  <a:lnTo>
                    <a:pt x="500697" y="468018"/>
                  </a:lnTo>
                  <a:lnTo>
                    <a:pt x="490537" y="461672"/>
                  </a:lnTo>
                  <a:lnTo>
                    <a:pt x="481012" y="454691"/>
                  </a:lnTo>
                  <a:lnTo>
                    <a:pt x="471170" y="447076"/>
                  </a:lnTo>
                  <a:lnTo>
                    <a:pt x="461962" y="439144"/>
                  </a:lnTo>
                  <a:lnTo>
                    <a:pt x="453072" y="430894"/>
                  </a:lnTo>
                  <a:lnTo>
                    <a:pt x="444817" y="422327"/>
                  </a:lnTo>
                  <a:lnTo>
                    <a:pt x="437197" y="412808"/>
                  </a:lnTo>
                  <a:lnTo>
                    <a:pt x="429577" y="403289"/>
                  </a:lnTo>
                  <a:lnTo>
                    <a:pt x="422592" y="393452"/>
                  </a:lnTo>
                  <a:lnTo>
                    <a:pt x="415607" y="383299"/>
                  </a:lnTo>
                  <a:lnTo>
                    <a:pt x="409575" y="372828"/>
                  </a:lnTo>
                  <a:lnTo>
                    <a:pt x="404177" y="361722"/>
                  </a:lnTo>
                  <a:lnTo>
                    <a:pt x="399415" y="350617"/>
                  </a:lnTo>
                  <a:lnTo>
                    <a:pt x="394652" y="339194"/>
                  </a:lnTo>
                  <a:lnTo>
                    <a:pt x="390842" y="327454"/>
                  </a:lnTo>
                  <a:lnTo>
                    <a:pt x="387350" y="315396"/>
                  </a:lnTo>
                  <a:lnTo>
                    <a:pt x="384492" y="303339"/>
                  </a:lnTo>
                  <a:lnTo>
                    <a:pt x="382270" y="290964"/>
                  </a:lnTo>
                  <a:lnTo>
                    <a:pt x="380682" y="278272"/>
                  </a:lnTo>
                  <a:lnTo>
                    <a:pt x="379730" y="265580"/>
                  </a:lnTo>
                  <a:lnTo>
                    <a:pt x="379412" y="252571"/>
                  </a:lnTo>
                  <a:lnTo>
                    <a:pt x="379730" y="239562"/>
                  </a:lnTo>
                  <a:lnTo>
                    <a:pt x="380682" y="226870"/>
                  </a:lnTo>
                  <a:lnTo>
                    <a:pt x="382270" y="213860"/>
                  </a:lnTo>
                  <a:lnTo>
                    <a:pt x="384492" y="201803"/>
                  </a:lnTo>
                  <a:lnTo>
                    <a:pt x="387350" y="189428"/>
                  </a:lnTo>
                  <a:lnTo>
                    <a:pt x="390842" y="177688"/>
                  </a:lnTo>
                  <a:lnTo>
                    <a:pt x="394652" y="165948"/>
                  </a:lnTo>
                  <a:lnTo>
                    <a:pt x="399415" y="154208"/>
                  </a:lnTo>
                  <a:lnTo>
                    <a:pt x="404177" y="143102"/>
                  </a:lnTo>
                  <a:lnTo>
                    <a:pt x="409575" y="132314"/>
                  </a:lnTo>
                  <a:lnTo>
                    <a:pt x="415607" y="121843"/>
                  </a:lnTo>
                  <a:lnTo>
                    <a:pt x="422592" y="111372"/>
                  </a:lnTo>
                  <a:lnTo>
                    <a:pt x="429577" y="101536"/>
                  </a:lnTo>
                  <a:lnTo>
                    <a:pt x="437197" y="92017"/>
                  </a:lnTo>
                  <a:lnTo>
                    <a:pt x="444817" y="83132"/>
                  </a:lnTo>
                  <a:lnTo>
                    <a:pt x="453072" y="74248"/>
                  </a:lnTo>
                  <a:lnTo>
                    <a:pt x="461962" y="65998"/>
                  </a:lnTo>
                  <a:lnTo>
                    <a:pt x="471170" y="57748"/>
                  </a:lnTo>
                  <a:lnTo>
                    <a:pt x="481012" y="50133"/>
                  </a:lnTo>
                  <a:lnTo>
                    <a:pt x="490537" y="43153"/>
                  </a:lnTo>
                  <a:lnTo>
                    <a:pt x="500697" y="36807"/>
                  </a:lnTo>
                  <a:lnTo>
                    <a:pt x="511492" y="30778"/>
                  </a:lnTo>
                  <a:lnTo>
                    <a:pt x="522287" y="25066"/>
                  </a:lnTo>
                  <a:lnTo>
                    <a:pt x="533717" y="19990"/>
                  </a:lnTo>
                  <a:lnTo>
                    <a:pt x="545147" y="15230"/>
                  </a:lnTo>
                  <a:lnTo>
                    <a:pt x="556895" y="11423"/>
                  </a:lnTo>
                  <a:lnTo>
                    <a:pt x="568960" y="8250"/>
                  </a:lnTo>
                  <a:lnTo>
                    <a:pt x="581025" y="5394"/>
                  </a:lnTo>
                  <a:lnTo>
                    <a:pt x="593407" y="2855"/>
                  </a:lnTo>
                  <a:lnTo>
                    <a:pt x="605790" y="1586"/>
                  </a:lnTo>
                  <a:lnTo>
                    <a:pt x="618807" y="317"/>
                  </a:lnTo>
                  <a:lnTo>
                    <a:pt x="631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14879" y="1755633"/>
            <a:ext cx="1260000" cy="1260000"/>
            <a:chOff x="4711892" y="4513500"/>
            <a:chExt cx="1260000" cy="1260000"/>
          </a:xfrm>
        </p:grpSpPr>
        <p:sp>
          <p:nvSpPr>
            <p:cNvPr id="79" name="MH_Other_10"/>
            <p:cNvSpPr/>
            <p:nvPr>
              <p:custDataLst>
                <p:tags r:id="rId8"/>
              </p:custDataLst>
            </p:nvPr>
          </p:nvSpPr>
          <p:spPr>
            <a:xfrm flipH="1">
              <a:off x="4711892" y="4513500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80" name="MH_Other_11"/>
            <p:cNvSpPr/>
            <p:nvPr>
              <p:custDataLst>
                <p:tags r:id="rId9"/>
              </p:custDataLst>
            </p:nvPr>
          </p:nvSpPr>
          <p:spPr>
            <a:xfrm>
              <a:off x="4888292" y="4689830"/>
              <a:ext cx="907200" cy="9073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KSO_Shape"/>
            <p:cNvSpPr/>
            <p:nvPr/>
          </p:nvSpPr>
          <p:spPr bwMode="auto">
            <a:xfrm>
              <a:off x="5094168" y="4895776"/>
              <a:ext cx="495448" cy="495448"/>
            </a:xfrm>
            <a:custGeom>
              <a:avLst/>
              <a:gdLst>
                <a:gd name="T0" fmla="*/ 1661847 w 1979613"/>
                <a:gd name="T1" fmla="*/ 1128410 h 1981200"/>
                <a:gd name="T2" fmla="*/ 1710706 w 1979613"/>
                <a:gd name="T3" fmla="*/ 1170692 h 1981200"/>
                <a:gd name="T4" fmla="*/ 1731963 w 1979613"/>
                <a:gd name="T5" fmla="*/ 1233638 h 1981200"/>
                <a:gd name="T6" fmla="*/ 1717052 w 1979613"/>
                <a:gd name="T7" fmla="*/ 1299127 h 1981200"/>
                <a:gd name="T8" fmla="*/ 1672317 w 1979613"/>
                <a:gd name="T9" fmla="*/ 1345859 h 1981200"/>
                <a:gd name="T10" fmla="*/ 1608229 w 1979613"/>
                <a:gd name="T11" fmla="*/ 1363662 h 1981200"/>
                <a:gd name="T12" fmla="*/ 931180 w 1979613"/>
                <a:gd name="T13" fmla="*/ 1349038 h 1981200"/>
                <a:gd name="T14" fmla="*/ 884225 w 1979613"/>
                <a:gd name="T15" fmla="*/ 1304213 h 1981200"/>
                <a:gd name="T16" fmla="*/ 866775 w 1979613"/>
                <a:gd name="T17" fmla="*/ 1239996 h 1981200"/>
                <a:gd name="T18" fmla="*/ 884225 w 1979613"/>
                <a:gd name="T19" fmla="*/ 1175461 h 1981200"/>
                <a:gd name="T20" fmla="*/ 931180 w 1979613"/>
                <a:gd name="T21" fmla="*/ 1131271 h 1981200"/>
                <a:gd name="T22" fmla="*/ 1317511 w 1979613"/>
                <a:gd name="T23" fmla="*/ 557212 h 1981200"/>
                <a:gd name="T24" fmla="*/ 1394780 w 1979613"/>
                <a:gd name="T25" fmla="*/ 705690 h 1981200"/>
                <a:gd name="T26" fmla="*/ 1380846 w 1979613"/>
                <a:gd name="T27" fmla="*/ 785322 h 1981200"/>
                <a:gd name="T28" fmla="*/ 1327328 w 1979613"/>
                <a:gd name="T29" fmla="*/ 848775 h 1981200"/>
                <a:gd name="T30" fmla="*/ 1102172 w 1979613"/>
                <a:gd name="T31" fmla="*/ 977265 h 1981200"/>
                <a:gd name="T32" fmla="*/ 1022687 w 1979613"/>
                <a:gd name="T33" fmla="*/ 963623 h 1981200"/>
                <a:gd name="T34" fmla="*/ 959351 w 1979613"/>
                <a:gd name="T35" fmla="*/ 910006 h 1981200"/>
                <a:gd name="T36" fmla="*/ 419976 w 1979613"/>
                <a:gd name="T37" fmla="*/ 627062 h 1981200"/>
                <a:gd name="T38" fmla="*/ 305379 w 1979613"/>
                <a:gd name="T39" fmla="*/ 769620 h 1981200"/>
                <a:gd name="T40" fmla="*/ 250462 w 1979613"/>
                <a:gd name="T41" fmla="*/ 944562 h 1981200"/>
                <a:gd name="T42" fmla="*/ 259032 w 1979613"/>
                <a:gd name="T43" fmla="*/ 1098867 h 1981200"/>
                <a:gd name="T44" fmla="*/ 308871 w 1979613"/>
                <a:gd name="T45" fmla="*/ 1228090 h 1981200"/>
                <a:gd name="T46" fmla="*/ 392041 w 1979613"/>
                <a:gd name="T47" fmla="*/ 1338897 h 1981200"/>
                <a:gd name="T48" fmla="*/ 504733 w 1979613"/>
                <a:gd name="T49" fmla="*/ 1425892 h 1981200"/>
                <a:gd name="T50" fmla="*/ 639011 w 1979613"/>
                <a:gd name="T51" fmla="*/ 1483677 h 1981200"/>
                <a:gd name="T52" fmla="*/ 789796 w 1979613"/>
                <a:gd name="T53" fmla="*/ 1506220 h 1981200"/>
                <a:gd name="T54" fmla="*/ 1656412 w 1979613"/>
                <a:gd name="T55" fmla="*/ 1515745 h 1981200"/>
                <a:gd name="T56" fmla="*/ 1707838 w 1979613"/>
                <a:gd name="T57" fmla="*/ 1552257 h 1981200"/>
                <a:gd name="T58" fmla="*/ 1731646 w 1979613"/>
                <a:gd name="T59" fmla="*/ 1608455 h 1981200"/>
                <a:gd name="T60" fmla="*/ 1719900 w 1979613"/>
                <a:gd name="T61" fmla="*/ 1669415 h 1981200"/>
                <a:gd name="T62" fmla="*/ 1677681 w 1979613"/>
                <a:gd name="T63" fmla="*/ 1714500 h 1981200"/>
                <a:gd name="T64" fmla="*/ 1614827 w 1979613"/>
                <a:gd name="T65" fmla="*/ 1733550 h 1981200"/>
                <a:gd name="T66" fmla="*/ 1914539 w 1979613"/>
                <a:gd name="T67" fmla="*/ 1748473 h 1981200"/>
                <a:gd name="T68" fmla="*/ 1961519 w 1979613"/>
                <a:gd name="T69" fmla="*/ 1793240 h 1981200"/>
                <a:gd name="T70" fmla="*/ 1979613 w 1979613"/>
                <a:gd name="T71" fmla="*/ 1857375 h 1981200"/>
                <a:gd name="T72" fmla="*/ 1961519 w 1979613"/>
                <a:gd name="T73" fmla="*/ 1921510 h 1981200"/>
                <a:gd name="T74" fmla="*/ 1914539 w 1979613"/>
                <a:gd name="T75" fmla="*/ 1966278 h 1981200"/>
                <a:gd name="T76" fmla="*/ 494958 w 1979613"/>
                <a:gd name="T77" fmla="*/ 1981200 h 1981200"/>
                <a:gd name="T78" fmla="*/ 431153 w 1979613"/>
                <a:gd name="T79" fmla="*/ 1963103 h 1981200"/>
                <a:gd name="T80" fmla="*/ 386395 w 1979613"/>
                <a:gd name="T81" fmla="*/ 1916430 h 1981200"/>
                <a:gd name="T82" fmla="*/ 371475 w 1979613"/>
                <a:gd name="T83" fmla="*/ 1851025 h 1981200"/>
                <a:gd name="T84" fmla="*/ 392743 w 1979613"/>
                <a:gd name="T85" fmla="*/ 1788160 h 1981200"/>
                <a:gd name="T86" fmla="*/ 441311 w 1979613"/>
                <a:gd name="T87" fmla="*/ 1745615 h 1981200"/>
                <a:gd name="T88" fmla="*/ 762813 w 1979613"/>
                <a:gd name="T89" fmla="*/ 1732915 h 1981200"/>
                <a:gd name="T90" fmla="*/ 546635 w 1979613"/>
                <a:gd name="T91" fmla="*/ 1694815 h 1981200"/>
                <a:gd name="T92" fmla="*/ 354900 w 1979613"/>
                <a:gd name="T93" fmla="*/ 1607502 h 1981200"/>
                <a:gd name="T94" fmla="*/ 196179 w 1979613"/>
                <a:gd name="T95" fmla="*/ 1478597 h 1981200"/>
                <a:gd name="T96" fmla="*/ 79678 w 1979613"/>
                <a:gd name="T97" fmla="*/ 1315402 h 1981200"/>
                <a:gd name="T98" fmla="*/ 12698 w 1979613"/>
                <a:gd name="T99" fmla="*/ 1126172 h 1981200"/>
                <a:gd name="T100" fmla="*/ 7618 w 1979613"/>
                <a:gd name="T101" fmla="*/ 896937 h 1981200"/>
                <a:gd name="T102" fmla="*/ 95232 w 1979613"/>
                <a:gd name="T103" fmla="*/ 648334 h 1981200"/>
                <a:gd name="T104" fmla="*/ 267603 w 1979613"/>
                <a:gd name="T105" fmla="*/ 447039 h 1981200"/>
                <a:gd name="T106" fmla="*/ 892339 w 1979613"/>
                <a:gd name="T107" fmla="*/ 3178 h 1981200"/>
                <a:gd name="T108" fmla="*/ 965013 w 1979613"/>
                <a:gd name="T109" fmla="*/ 39404 h 1981200"/>
                <a:gd name="T110" fmla="*/ 568319 w 1979613"/>
                <a:gd name="T111" fmla="*/ 324132 h 1981200"/>
                <a:gd name="T112" fmla="*/ 554673 w 1979613"/>
                <a:gd name="T113" fmla="*/ 243417 h 1981200"/>
                <a:gd name="T114" fmla="*/ 583235 w 1979613"/>
                <a:gd name="T115" fmla="*/ 167150 h 1981200"/>
                <a:gd name="T116" fmla="*/ 796815 w 1979613"/>
                <a:gd name="T117" fmla="*/ 14618 h 198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79613" h="1981200">
                  <a:moveTo>
                    <a:pt x="990509" y="1116012"/>
                  </a:moveTo>
                  <a:lnTo>
                    <a:pt x="1608229" y="1116012"/>
                  </a:lnTo>
                  <a:lnTo>
                    <a:pt x="1614892" y="1116330"/>
                  </a:lnTo>
                  <a:lnTo>
                    <a:pt x="1621237" y="1116648"/>
                  </a:lnTo>
                  <a:lnTo>
                    <a:pt x="1626948" y="1117284"/>
                  </a:lnTo>
                  <a:lnTo>
                    <a:pt x="1633293" y="1118555"/>
                  </a:lnTo>
                  <a:lnTo>
                    <a:pt x="1639321" y="1119827"/>
                  </a:lnTo>
                  <a:lnTo>
                    <a:pt x="1645032" y="1121734"/>
                  </a:lnTo>
                  <a:lnTo>
                    <a:pt x="1651060" y="1123642"/>
                  </a:lnTo>
                  <a:lnTo>
                    <a:pt x="1656454" y="1125549"/>
                  </a:lnTo>
                  <a:lnTo>
                    <a:pt x="1661847" y="1128410"/>
                  </a:lnTo>
                  <a:lnTo>
                    <a:pt x="1667241" y="1131271"/>
                  </a:lnTo>
                  <a:lnTo>
                    <a:pt x="1672317" y="1133815"/>
                  </a:lnTo>
                  <a:lnTo>
                    <a:pt x="1677710" y="1136994"/>
                  </a:lnTo>
                  <a:lnTo>
                    <a:pt x="1682152" y="1140491"/>
                  </a:lnTo>
                  <a:lnTo>
                    <a:pt x="1686911" y="1144624"/>
                  </a:lnTo>
                  <a:lnTo>
                    <a:pt x="1691670" y="1148438"/>
                  </a:lnTo>
                  <a:lnTo>
                    <a:pt x="1696112" y="1152253"/>
                  </a:lnTo>
                  <a:lnTo>
                    <a:pt x="1699919" y="1156704"/>
                  </a:lnTo>
                  <a:lnTo>
                    <a:pt x="1703726" y="1160837"/>
                  </a:lnTo>
                  <a:lnTo>
                    <a:pt x="1707851" y="1165605"/>
                  </a:lnTo>
                  <a:lnTo>
                    <a:pt x="1710706" y="1170692"/>
                  </a:lnTo>
                  <a:lnTo>
                    <a:pt x="1714513" y="1175461"/>
                  </a:lnTo>
                  <a:lnTo>
                    <a:pt x="1717052" y="1180865"/>
                  </a:lnTo>
                  <a:lnTo>
                    <a:pt x="1719907" y="1185952"/>
                  </a:lnTo>
                  <a:lnTo>
                    <a:pt x="1722128" y="1191674"/>
                  </a:lnTo>
                  <a:lnTo>
                    <a:pt x="1724666" y="1197396"/>
                  </a:lnTo>
                  <a:lnTo>
                    <a:pt x="1726570" y="1203119"/>
                  </a:lnTo>
                  <a:lnTo>
                    <a:pt x="1728156" y="1208841"/>
                  </a:lnTo>
                  <a:lnTo>
                    <a:pt x="1729742" y="1214881"/>
                  </a:lnTo>
                  <a:lnTo>
                    <a:pt x="1730694" y="1220921"/>
                  </a:lnTo>
                  <a:lnTo>
                    <a:pt x="1731646" y="1227280"/>
                  </a:lnTo>
                  <a:lnTo>
                    <a:pt x="1731963" y="1233638"/>
                  </a:lnTo>
                  <a:lnTo>
                    <a:pt x="1731963" y="1239996"/>
                  </a:lnTo>
                  <a:lnTo>
                    <a:pt x="1731963" y="1246036"/>
                  </a:lnTo>
                  <a:lnTo>
                    <a:pt x="1731646" y="1252394"/>
                  </a:lnTo>
                  <a:lnTo>
                    <a:pt x="1730694" y="1258752"/>
                  </a:lnTo>
                  <a:lnTo>
                    <a:pt x="1729742" y="1264793"/>
                  </a:lnTo>
                  <a:lnTo>
                    <a:pt x="1728156" y="1270833"/>
                  </a:lnTo>
                  <a:lnTo>
                    <a:pt x="1726570" y="1276873"/>
                  </a:lnTo>
                  <a:lnTo>
                    <a:pt x="1724666" y="1282595"/>
                  </a:lnTo>
                  <a:lnTo>
                    <a:pt x="1722128" y="1288000"/>
                  </a:lnTo>
                  <a:lnTo>
                    <a:pt x="1719907" y="1293722"/>
                  </a:lnTo>
                  <a:lnTo>
                    <a:pt x="1717052" y="1299127"/>
                  </a:lnTo>
                  <a:lnTo>
                    <a:pt x="1714513" y="1304213"/>
                  </a:lnTo>
                  <a:lnTo>
                    <a:pt x="1710706" y="1309300"/>
                  </a:lnTo>
                  <a:lnTo>
                    <a:pt x="1707851" y="1314068"/>
                  </a:lnTo>
                  <a:lnTo>
                    <a:pt x="1703726" y="1318837"/>
                  </a:lnTo>
                  <a:lnTo>
                    <a:pt x="1699919" y="1322970"/>
                  </a:lnTo>
                  <a:lnTo>
                    <a:pt x="1696112" y="1327420"/>
                  </a:lnTo>
                  <a:lnTo>
                    <a:pt x="1691670" y="1331553"/>
                  </a:lnTo>
                  <a:lnTo>
                    <a:pt x="1686911" y="1335686"/>
                  </a:lnTo>
                  <a:lnTo>
                    <a:pt x="1682152" y="1339183"/>
                  </a:lnTo>
                  <a:lnTo>
                    <a:pt x="1677710" y="1342680"/>
                  </a:lnTo>
                  <a:lnTo>
                    <a:pt x="1672317" y="1345859"/>
                  </a:lnTo>
                  <a:lnTo>
                    <a:pt x="1667241" y="1349038"/>
                  </a:lnTo>
                  <a:lnTo>
                    <a:pt x="1661847" y="1351581"/>
                  </a:lnTo>
                  <a:lnTo>
                    <a:pt x="1656454" y="1354125"/>
                  </a:lnTo>
                  <a:lnTo>
                    <a:pt x="1651060" y="1356350"/>
                  </a:lnTo>
                  <a:lnTo>
                    <a:pt x="1645032" y="1358257"/>
                  </a:lnTo>
                  <a:lnTo>
                    <a:pt x="1639321" y="1359847"/>
                  </a:lnTo>
                  <a:lnTo>
                    <a:pt x="1633293" y="1361119"/>
                  </a:lnTo>
                  <a:lnTo>
                    <a:pt x="1626948" y="1362390"/>
                  </a:lnTo>
                  <a:lnTo>
                    <a:pt x="1621237" y="1363026"/>
                  </a:lnTo>
                  <a:lnTo>
                    <a:pt x="1614892" y="1363344"/>
                  </a:lnTo>
                  <a:lnTo>
                    <a:pt x="1608229" y="1363662"/>
                  </a:lnTo>
                  <a:lnTo>
                    <a:pt x="990509" y="1363662"/>
                  </a:lnTo>
                  <a:lnTo>
                    <a:pt x="983847" y="1363344"/>
                  </a:lnTo>
                  <a:lnTo>
                    <a:pt x="977501" y="1363026"/>
                  </a:lnTo>
                  <a:lnTo>
                    <a:pt x="971156" y="1362390"/>
                  </a:lnTo>
                  <a:lnTo>
                    <a:pt x="965445" y="1361119"/>
                  </a:lnTo>
                  <a:lnTo>
                    <a:pt x="959417" y="1359847"/>
                  </a:lnTo>
                  <a:lnTo>
                    <a:pt x="953706" y="1358257"/>
                  </a:lnTo>
                  <a:lnTo>
                    <a:pt x="947678" y="1356350"/>
                  </a:lnTo>
                  <a:lnTo>
                    <a:pt x="942285" y="1354125"/>
                  </a:lnTo>
                  <a:lnTo>
                    <a:pt x="936891" y="1351581"/>
                  </a:lnTo>
                  <a:lnTo>
                    <a:pt x="931180" y="1349038"/>
                  </a:lnTo>
                  <a:lnTo>
                    <a:pt x="926104" y="1345859"/>
                  </a:lnTo>
                  <a:lnTo>
                    <a:pt x="921028" y="1342680"/>
                  </a:lnTo>
                  <a:lnTo>
                    <a:pt x="915952" y="1339183"/>
                  </a:lnTo>
                  <a:lnTo>
                    <a:pt x="911827" y="1335686"/>
                  </a:lnTo>
                  <a:lnTo>
                    <a:pt x="907068" y="1331553"/>
                  </a:lnTo>
                  <a:lnTo>
                    <a:pt x="902626" y="1327420"/>
                  </a:lnTo>
                  <a:lnTo>
                    <a:pt x="898819" y="1322970"/>
                  </a:lnTo>
                  <a:lnTo>
                    <a:pt x="895012" y="1318837"/>
                  </a:lnTo>
                  <a:lnTo>
                    <a:pt x="890887" y="1314068"/>
                  </a:lnTo>
                  <a:lnTo>
                    <a:pt x="887715" y="1309300"/>
                  </a:lnTo>
                  <a:lnTo>
                    <a:pt x="884225" y="1304213"/>
                  </a:lnTo>
                  <a:lnTo>
                    <a:pt x="881687" y="1299127"/>
                  </a:lnTo>
                  <a:lnTo>
                    <a:pt x="878831" y="1293722"/>
                  </a:lnTo>
                  <a:lnTo>
                    <a:pt x="876610" y="1288000"/>
                  </a:lnTo>
                  <a:lnTo>
                    <a:pt x="874072" y="1282595"/>
                  </a:lnTo>
                  <a:lnTo>
                    <a:pt x="872169" y="1276873"/>
                  </a:lnTo>
                  <a:lnTo>
                    <a:pt x="870582" y="1270833"/>
                  </a:lnTo>
                  <a:lnTo>
                    <a:pt x="868996" y="1264793"/>
                  </a:lnTo>
                  <a:lnTo>
                    <a:pt x="867727" y="1258752"/>
                  </a:lnTo>
                  <a:lnTo>
                    <a:pt x="867092" y="1252394"/>
                  </a:lnTo>
                  <a:lnTo>
                    <a:pt x="866775" y="1246036"/>
                  </a:lnTo>
                  <a:lnTo>
                    <a:pt x="866775" y="1239996"/>
                  </a:lnTo>
                  <a:lnTo>
                    <a:pt x="866775" y="1233638"/>
                  </a:lnTo>
                  <a:lnTo>
                    <a:pt x="867092" y="1227280"/>
                  </a:lnTo>
                  <a:lnTo>
                    <a:pt x="867727" y="1220921"/>
                  </a:lnTo>
                  <a:lnTo>
                    <a:pt x="868996" y="1214881"/>
                  </a:lnTo>
                  <a:lnTo>
                    <a:pt x="870582" y="1208841"/>
                  </a:lnTo>
                  <a:lnTo>
                    <a:pt x="872169" y="1203119"/>
                  </a:lnTo>
                  <a:lnTo>
                    <a:pt x="874072" y="1197396"/>
                  </a:lnTo>
                  <a:lnTo>
                    <a:pt x="876610" y="1191674"/>
                  </a:lnTo>
                  <a:lnTo>
                    <a:pt x="878831" y="1185952"/>
                  </a:lnTo>
                  <a:lnTo>
                    <a:pt x="881687" y="1180865"/>
                  </a:lnTo>
                  <a:lnTo>
                    <a:pt x="884225" y="1175461"/>
                  </a:lnTo>
                  <a:lnTo>
                    <a:pt x="887715" y="1170692"/>
                  </a:lnTo>
                  <a:lnTo>
                    <a:pt x="890887" y="1165605"/>
                  </a:lnTo>
                  <a:lnTo>
                    <a:pt x="895012" y="1160837"/>
                  </a:lnTo>
                  <a:lnTo>
                    <a:pt x="898819" y="1156704"/>
                  </a:lnTo>
                  <a:lnTo>
                    <a:pt x="902626" y="1152253"/>
                  </a:lnTo>
                  <a:lnTo>
                    <a:pt x="907068" y="1148438"/>
                  </a:lnTo>
                  <a:lnTo>
                    <a:pt x="911827" y="1144624"/>
                  </a:lnTo>
                  <a:lnTo>
                    <a:pt x="915952" y="1140491"/>
                  </a:lnTo>
                  <a:lnTo>
                    <a:pt x="921028" y="1136994"/>
                  </a:lnTo>
                  <a:lnTo>
                    <a:pt x="926104" y="1133815"/>
                  </a:lnTo>
                  <a:lnTo>
                    <a:pt x="931180" y="1131271"/>
                  </a:lnTo>
                  <a:lnTo>
                    <a:pt x="936891" y="1128410"/>
                  </a:lnTo>
                  <a:lnTo>
                    <a:pt x="942285" y="1125549"/>
                  </a:lnTo>
                  <a:lnTo>
                    <a:pt x="947678" y="1123642"/>
                  </a:lnTo>
                  <a:lnTo>
                    <a:pt x="953706" y="1121734"/>
                  </a:lnTo>
                  <a:lnTo>
                    <a:pt x="959417" y="1119827"/>
                  </a:lnTo>
                  <a:lnTo>
                    <a:pt x="965445" y="1118555"/>
                  </a:lnTo>
                  <a:lnTo>
                    <a:pt x="971156" y="1117284"/>
                  </a:lnTo>
                  <a:lnTo>
                    <a:pt x="977501" y="1116648"/>
                  </a:lnTo>
                  <a:lnTo>
                    <a:pt x="983847" y="1116330"/>
                  </a:lnTo>
                  <a:lnTo>
                    <a:pt x="990509" y="1116012"/>
                  </a:lnTo>
                  <a:close/>
                  <a:moveTo>
                    <a:pt x="1317511" y="557212"/>
                  </a:moveTo>
                  <a:lnTo>
                    <a:pt x="1369129" y="634306"/>
                  </a:lnTo>
                  <a:lnTo>
                    <a:pt x="1373563" y="640969"/>
                  </a:lnTo>
                  <a:lnTo>
                    <a:pt x="1377363" y="647631"/>
                  </a:lnTo>
                  <a:lnTo>
                    <a:pt x="1380846" y="654611"/>
                  </a:lnTo>
                  <a:lnTo>
                    <a:pt x="1384013" y="661591"/>
                  </a:lnTo>
                  <a:lnTo>
                    <a:pt x="1386863" y="668888"/>
                  </a:lnTo>
                  <a:lnTo>
                    <a:pt x="1389080" y="676185"/>
                  </a:lnTo>
                  <a:lnTo>
                    <a:pt x="1390980" y="683482"/>
                  </a:lnTo>
                  <a:lnTo>
                    <a:pt x="1392563" y="690779"/>
                  </a:lnTo>
                  <a:lnTo>
                    <a:pt x="1393830" y="698076"/>
                  </a:lnTo>
                  <a:lnTo>
                    <a:pt x="1394780" y="705690"/>
                  </a:lnTo>
                  <a:lnTo>
                    <a:pt x="1395413" y="712987"/>
                  </a:lnTo>
                  <a:lnTo>
                    <a:pt x="1395413" y="720284"/>
                  </a:lnTo>
                  <a:lnTo>
                    <a:pt x="1395096" y="727898"/>
                  </a:lnTo>
                  <a:lnTo>
                    <a:pt x="1394780" y="735195"/>
                  </a:lnTo>
                  <a:lnTo>
                    <a:pt x="1393830" y="742810"/>
                  </a:lnTo>
                  <a:lnTo>
                    <a:pt x="1392246" y="750107"/>
                  </a:lnTo>
                  <a:lnTo>
                    <a:pt x="1390663" y="757086"/>
                  </a:lnTo>
                  <a:lnTo>
                    <a:pt x="1388763" y="764701"/>
                  </a:lnTo>
                  <a:lnTo>
                    <a:pt x="1386863" y="771680"/>
                  </a:lnTo>
                  <a:lnTo>
                    <a:pt x="1384013" y="778660"/>
                  </a:lnTo>
                  <a:lnTo>
                    <a:pt x="1380846" y="785322"/>
                  </a:lnTo>
                  <a:lnTo>
                    <a:pt x="1377679" y="791985"/>
                  </a:lnTo>
                  <a:lnTo>
                    <a:pt x="1374196" y="798647"/>
                  </a:lnTo>
                  <a:lnTo>
                    <a:pt x="1370396" y="804993"/>
                  </a:lnTo>
                  <a:lnTo>
                    <a:pt x="1365962" y="811338"/>
                  </a:lnTo>
                  <a:lnTo>
                    <a:pt x="1361529" y="817049"/>
                  </a:lnTo>
                  <a:lnTo>
                    <a:pt x="1356462" y="823077"/>
                  </a:lnTo>
                  <a:lnTo>
                    <a:pt x="1351395" y="828787"/>
                  </a:lnTo>
                  <a:lnTo>
                    <a:pt x="1345695" y="833863"/>
                  </a:lnTo>
                  <a:lnTo>
                    <a:pt x="1339995" y="838940"/>
                  </a:lnTo>
                  <a:lnTo>
                    <a:pt x="1333661" y="844016"/>
                  </a:lnTo>
                  <a:lnTo>
                    <a:pt x="1327328" y="848775"/>
                  </a:lnTo>
                  <a:lnTo>
                    <a:pt x="1173424" y="952202"/>
                  </a:lnTo>
                  <a:lnTo>
                    <a:pt x="1166774" y="956009"/>
                  </a:lnTo>
                  <a:lnTo>
                    <a:pt x="1160124" y="960133"/>
                  </a:lnTo>
                  <a:lnTo>
                    <a:pt x="1153157" y="963623"/>
                  </a:lnTo>
                  <a:lnTo>
                    <a:pt x="1146190" y="966796"/>
                  </a:lnTo>
                  <a:lnTo>
                    <a:pt x="1138906" y="969334"/>
                  </a:lnTo>
                  <a:lnTo>
                    <a:pt x="1131623" y="971872"/>
                  </a:lnTo>
                  <a:lnTo>
                    <a:pt x="1124339" y="973775"/>
                  </a:lnTo>
                  <a:lnTo>
                    <a:pt x="1117056" y="975362"/>
                  </a:lnTo>
                  <a:lnTo>
                    <a:pt x="1109772" y="976314"/>
                  </a:lnTo>
                  <a:lnTo>
                    <a:pt x="1102172" y="977265"/>
                  </a:lnTo>
                  <a:lnTo>
                    <a:pt x="1094888" y="977900"/>
                  </a:lnTo>
                  <a:lnTo>
                    <a:pt x="1087605" y="977900"/>
                  </a:lnTo>
                  <a:lnTo>
                    <a:pt x="1080005" y="977583"/>
                  </a:lnTo>
                  <a:lnTo>
                    <a:pt x="1072721" y="977265"/>
                  </a:lnTo>
                  <a:lnTo>
                    <a:pt x="1065121" y="976314"/>
                  </a:lnTo>
                  <a:lnTo>
                    <a:pt x="1057837" y="975045"/>
                  </a:lnTo>
                  <a:lnTo>
                    <a:pt x="1050871" y="973458"/>
                  </a:lnTo>
                  <a:lnTo>
                    <a:pt x="1043270" y="971237"/>
                  </a:lnTo>
                  <a:lnTo>
                    <a:pt x="1036304" y="969017"/>
                  </a:lnTo>
                  <a:lnTo>
                    <a:pt x="1029653" y="966796"/>
                  </a:lnTo>
                  <a:lnTo>
                    <a:pt x="1022687" y="963623"/>
                  </a:lnTo>
                  <a:lnTo>
                    <a:pt x="1016036" y="960451"/>
                  </a:lnTo>
                  <a:lnTo>
                    <a:pt x="1009386" y="956961"/>
                  </a:lnTo>
                  <a:lnTo>
                    <a:pt x="1003053" y="952519"/>
                  </a:lnTo>
                  <a:lnTo>
                    <a:pt x="996719" y="948712"/>
                  </a:lnTo>
                  <a:lnTo>
                    <a:pt x="991019" y="943953"/>
                  </a:lnTo>
                  <a:lnTo>
                    <a:pt x="985002" y="938877"/>
                  </a:lnTo>
                  <a:lnTo>
                    <a:pt x="979302" y="933801"/>
                  </a:lnTo>
                  <a:lnTo>
                    <a:pt x="974235" y="928407"/>
                  </a:lnTo>
                  <a:lnTo>
                    <a:pt x="969168" y="922379"/>
                  </a:lnTo>
                  <a:lnTo>
                    <a:pt x="964102" y="916034"/>
                  </a:lnTo>
                  <a:lnTo>
                    <a:pt x="959351" y="910006"/>
                  </a:lnTo>
                  <a:lnTo>
                    <a:pt x="908050" y="832912"/>
                  </a:lnTo>
                  <a:lnTo>
                    <a:pt x="1317511" y="557212"/>
                  </a:lnTo>
                  <a:close/>
                  <a:moveTo>
                    <a:pt x="390771" y="363537"/>
                  </a:moveTo>
                  <a:lnTo>
                    <a:pt x="518065" y="558482"/>
                  </a:lnTo>
                  <a:lnTo>
                    <a:pt x="503146" y="567054"/>
                  </a:lnTo>
                  <a:lnTo>
                    <a:pt x="488226" y="576262"/>
                  </a:lnTo>
                  <a:lnTo>
                    <a:pt x="473623" y="585469"/>
                  </a:lnTo>
                  <a:lnTo>
                    <a:pt x="459973" y="595312"/>
                  </a:lnTo>
                  <a:lnTo>
                    <a:pt x="446323" y="605472"/>
                  </a:lnTo>
                  <a:lnTo>
                    <a:pt x="432991" y="616267"/>
                  </a:lnTo>
                  <a:lnTo>
                    <a:pt x="419976" y="627062"/>
                  </a:lnTo>
                  <a:lnTo>
                    <a:pt x="407596" y="638492"/>
                  </a:lnTo>
                  <a:lnTo>
                    <a:pt x="395215" y="650239"/>
                  </a:lnTo>
                  <a:lnTo>
                    <a:pt x="383470" y="661987"/>
                  </a:lnTo>
                  <a:lnTo>
                    <a:pt x="372359" y="674369"/>
                  </a:lnTo>
                  <a:lnTo>
                    <a:pt x="361249" y="687069"/>
                  </a:lnTo>
                  <a:lnTo>
                    <a:pt x="350773" y="700404"/>
                  </a:lnTo>
                  <a:lnTo>
                    <a:pt x="340932" y="713739"/>
                  </a:lnTo>
                  <a:lnTo>
                    <a:pt x="331092" y="727074"/>
                  </a:lnTo>
                  <a:lnTo>
                    <a:pt x="322203" y="741044"/>
                  </a:lnTo>
                  <a:lnTo>
                    <a:pt x="313315" y="755332"/>
                  </a:lnTo>
                  <a:lnTo>
                    <a:pt x="305379" y="769620"/>
                  </a:lnTo>
                  <a:lnTo>
                    <a:pt x="297443" y="784542"/>
                  </a:lnTo>
                  <a:lnTo>
                    <a:pt x="290459" y="799465"/>
                  </a:lnTo>
                  <a:lnTo>
                    <a:pt x="283793" y="814705"/>
                  </a:lnTo>
                  <a:lnTo>
                    <a:pt x="277762" y="830580"/>
                  </a:lnTo>
                  <a:lnTo>
                    <a:pt x="272048" y="846137"/>
                  </a:lnTo>
                  <a:lnTo>
                    <a:pt x="267286" y="861695"/>
                  </a:lnTo>
                  <a:lnTo>
                    <a:pt x="262524" y="878205"/>
                  </a:lnTo>
                  <a:lnTo>
                    <a:pt x="258715" y="894397"/>
                  </a:lnTo>
                  <a:lnTo>
                    <a:pt x="255541" y="910907"/>
                  </a:lnTo>
                  <a:lnTo>
                    <a:pt x="252366" y="927735"/>
                  </a:lnTo>
                  <a:lnTo>
                    <a:pt x="250462" y="944562"/>
                  </a:lnTo>
                  <a:lnTo>
                    <a:pt x="248874" y="961390"/>
                  </a:lnTo>
                  <a:lnTo>
                    <a:pt x="247922" y="978535"/>
                  </a:lnTo>
                  <a:lnTo>
                    <a:pt x="247605" y="995680"/>
                  </a:lnTo>
                  <a:lnTo>
                    <a:pt x="247605" y="1009015"/>
                  </a:lnTo>
                  <a:lnTo>
                    <a:pt x="248557" y="1022032"/>
                  </a:lnTo>
                  <a:lnTo>
                    <a:pt x="249192" y="1035367"/>
                  </a:lnTo>
                  <a:lnTo>
                    <a:pt x="250462" y="1048385"/>
                  </a:lnTo>
                  <a:lnTo>
                    <a:pt x="252049" y="1060767"/>
                  </a:lnTo>
                  <a:lnTo>
                    <a:pt x="253953" y="1073785"/>
                  </a:lnTo>
                  <a:lnTo>
                    <a:pt x="256175" y="1086167"/>
                  </a:lnTo>
                  <a:lnTo>
                    <a:pt x="259032" y="1098867"/>
                  </a:lnTo>
                  <a:lnTo>
                    <a:pt x="261889" y="1110932"/>
                  </a:lnTo>
                  <a:lnTo>
                    <a:pt x="265381" y="1123632"/>
                  </a:lnTo>
                  <a:lnTo>
                    <a:pt x="268873" y="1135697"/>
                  </a:lnTo>
                  <a:lnTo>
                    <a:pt x="272682" y="1147762"/>
                  </a:lnTo>
                  <a:lnTo>
                    <a:pt x="277127" y="1159510"/>
                  </a:lnTo>
                  <a:lnTo>
                    <a:pt x="281253" y="1171257"/>
                  </a:lnTo>
                  <a:lnTo>
                    <a:pt x="286332" y="1183005"/>
                  </a:lnTo>
                  <a:lnTo>
                    <a:pt x="291412" y="1194435"/>
                  </a:lnTo>
                  <a:lnTo>
                    <a:pt x="297125" y="1205865"/>
                  </a:lnTo>
                  <a:lnTo>
                    <a:pt x="302522" y="1217295"/>
                  </a:lnTo>
                  <a:lnTo>
                    <a:pt x="308871" y="1228090"/>
                  </a:lnTo>
                  <a:lnTo>
                    <a:pt x="314902" y="1239202"/>
                  </a:lnTo>
                  <a:lnTo>
                    <a:pt x="321251" y="1249997"/>
                  </a:lnTo>
                  <a:lnTo>
                    <a:pt x="328235" y="1260792"/>
                  </a:lnTo>
                  <a:lnTo>
                    <a:pt x="335536" y="1270952"/>
                  </a:lnTo>
                  <a:lnTo>
                    <a:pt x="342837" y="1281430"/>
                  </a:lnTo>
                  <a:lnTo>
                    <a:pt x="350138" y="1291272"/>
                  </a:lnTo>
                  <a:lnTo>
                    <a:pt x="358392" y="1301432"/>
                  </a:lnTo>
                  <a:lnTo>
                    <a:pt x="366328" y="1311275"/>
                  </a:lnTo>
                  <a:lnTo>
                    <a:pt x="374899" y="1320482"/>
                  </a:lnTo>
                  <a:lnTo>
                    <a:pt x="383470" y="1330007"/>
                  </a:lnTo>
                  <a:lnTo>
                    <a:pt x="392041" y="1338897"/>
                  </a:lnTo>
                  <a:lnTo>
                    <a:pt x="401564" y="1348105"/>
                  </a:lnTo>
                  <a:lnTo>
                    <a:pt x="411087" y="1356995"/>
                  </a:lnTo>
                  <a:lnTo>
                    <a:pt x="420293" y="1365250"/>
                  </a:lnTo>
                  <a:lnTo>
                    <a:pt x="430134" y="1373822"/>
                  </a:lnTo>
                  <a:lnTo>
                    <a:pt x="439975" y="1382077"/>
                  </a:lnTo>
                  <a:lnTo>
                    <a:pt x="450450" y="1390015"/>
                  </a:lnTo>
                  <a:lnTo>
                    <a:pt x="460608" y="1397317"/>
                  </a:lnTo>
                  <a:lnTo>
                    <a:pt x="471401" y="1405255"/>
                  </a:lnTo>
                  <a:lnTo>
                    <a:pt x="482194" y="1412240"/>
                  </a:lnTo>
                  <a:lnTo>
                    <a:pt x="493305" y="1419225"/>
                  </a:lnTo>
                  <a:lnTo>
                    <a:pt x="504733" y="1425892"/>
                  </a:lnTo>
                  <a:lnTo>
                    <a:pt x="515843" y="1432560"/>
                  </a:lnTo>
                  <a:lnTo>
                    <a:pt x="527271" y="1438910"/>
                  </a:lnTo>
                  <a:lnTo>
                    <a:pt x="539017" y="1444942"/>
                  </a:lnTo>
                  <a:lnTo>
                    <a:pt x="551397" y="1450657"/>
                  </a:lnTo>
                  <a:lnTo>
                    <a:pt x="563142" y="1456055"/>
                  </a:lnTo>
                  <a:lnTo>
                    <a:pt x="575522" y="1461770"/>
                  </a:lnTo>
                  <a:lnTo>
                    <a:pt x="587585" y="1466215"/>
                  </a:lnTo>
                  <a:lnTo>
                    <a:pt x="600283" y="1470977"/>
                  </a:lnTo>
                  <a:lnTo>
                    <a:pt x="613298" y="1475740"/>
                  </a:lnTo>
                  <a:lnTo>
                    <a:pt x="625996" y="1479550"/>
                  </a:lnTo>
                  <a:lnTo>
                    <a:pt x="639011" y="1483677"/>
                  </a:lnTo>
                  <a:lnTo>
                    <a:pt x="652026" y="1487170"/>
                  </a:lnTo>
                  <a:lnTo>
                    <a:pt x="665358" y="1490662"/>
                  </a:lnTo>
                  <a:lnTo>
                    <a:pt x="678691" y="1493520"/>
                  </a:lnTo>
                  <a:lnTo>
                    <a:pt x="692341" y="1496060"/>
                  </a:lnTo>
                  <a:lnTo>
                    <a:pt x="705991" y="1498600"/>
                  </a:lnTo>
                  <a:lnTo>
                    <a:pt x="719641" y="1500822"/>
                  </a:lnTo>
                  <a:lnTo>
                    <a:pt x="733291" y="1502410"/>
                  </a:lnTo>
                  <a:lnTo>
                    <a:pt x="747576" y="1503997"/>
                  </a:lnTo>
                  <a:lnTo>
                    <a:pt x="761543" y="1505267"/>
                  </a:lnTo>
                  <a:lnTo>
                    <a:pt x="775828" y="1505902"/>
                  </a:lnTo>
                  <a:lnTo>
                    <a:pt x="789796" y="1506220"/>
                  </a:lnTo>
                  <a:lnTo>
                    <a:pt x="804398" y="1506855"/>
                  </a:lnTo>
                  <a:lnTo>
                    <a:pt x="1360874" y="1506855"/>
                  </a:lnTo>
                  <a:lnTo>
                    <a:pt x="1608161" y="1506855"/>
                  </a:lnTo>
                  <a:lnTo>
                    <a:pt x="1614827" y="1506855"/>
                  </a:lnTo>
                  <a:lnTo>
                    <a:pt x="1621176" y="1507172"/>
                  </a:lnTo>
                  <a:lnTo>
                    <a:pt x="1626890" y="1507807"/>
                  </a:lnTo>
                  <a:lnTo>
                    <a:pt x="1633239" y="1509077"/>
                  </a:lnTo>
                  <a:lnTo>
                    <a:pt x="1639270" y="1510347"/>
                  </a:lnTo>
                  <a:lnTo>
                    <a:pt x="1644984" y="1511935"/>
                  </a:lnTo>
                  <a:lnTo>
                    <a:pt x="1651016" y="1513522"/>
                  </a:lnTo>
                  <a:lnTo>
                    <a:pt x="1656412" y="1515745"/>
                  </a:lnTo>
                  <a:lnTo>
                    <a:pt x="1661809" y="1517650"/>
                  </a:lnTo>
                  <a:lnTo>
                    <a:pt x="1667205" y="1520507"/>
                  </a:lnTo>
                  <a:lnTo>
                    <a:pt x="1672284" y="1523047"/>
                  </a:lnTo>
                  <a:lnTo>
                    <a:pt x="1677681" y="1525905"/>
                  </a:lnTo>
                  <a:lnTo>
                    <a:pt x="1682125" y="1529397"/>
                  </a:lnTo>
                  <a:lnTo>
                    <a:pt x="1686886" y="1532572"/>
                  </a:lnTo>
                  <a:lnTo>
                    <a:pt x="1691648" y="1536065"/>
                  </a:lnTo>
                  <a:lnTo>
                    <a:pt x="1696092" y="1539875"/>
                  </a:lnTo>
                  <a:lnTo>
                    <a:pt x="1699902" y="1544002"/>
                  </a:lnTo>
                  <a:lnTo>
                    <a:pt x="1703711" y="1547812"/>
                  </a:lnTo>
                  <a:lnTo>
                    <a:pt x="1707838" y="1552257"/>
                  </a:lnTo>
                  <a:lnTo>
                    <a:pt x="1710695" y="1557020"/>
                  </a:lnTo>
                  <a:lnTo>
                    <a:pt x="1714504" y="1561465"/>
                  </a:lnTo>
                  <a:lnTo>
                    <a:pt x="1717043" y="1566227"/>
                  </a:lnTo>
                  <a:lnTo>
                    <a:pt x="1719900" y="1570990"/>
                  </a:lnTo>
                  <a:lnTo>
                    <a:pt x="1722122" y="1576070"/>
                  </a:lnTo>
                  <a:lnTo>
                    <a:pt x="1724662" y="1581150"/>
                  </a:lnTo>
                  <a:lnTo>
                    <a:pt x="1726567" y="1586547"/>
                  </a:lnTo>
                  <a:lnTo>
                    <a:pt x="1728154" y="1591627"/>
                  </a:lnTo>
                  <a:lnTo>
                    <a:pt x="1729741" y="1597342"/>
                  </a:lnTo>
                  <a:lnTo>
                    <a:pt x="1730693" y="1603057"/>
                  </a:lnTo>
                  <a:lnTo>
                    <a:pt x="1731646" y="1608455"/>
                  </a:lnTo>
                  <a:lnTo>
                    <a:pt x="1731963" y="1614487"/>
                  </a:lnTo>
                  <a:lnTo>
                    <a:pt x="1731963" y="1620202"/>
                  </a:lnTo>
                  <a:lnTo>
                    <a:pt x="1731963" y="1626235"/>
                  </a:lnTo>
                  <a:lnTo>
                    <a:pt x="1731646" y="1631632"/>
                  </a:lnTo>
                  <a:lnTo>
                    <a:pt x="1730693" y="1637665"/>
                  </a:lnTo>
                  <a:lnTo>
                    <a:pt x="1729741" y="1643062"/>
                  </a:lnTo>
                  <a:lnTo>
                    <a:pt x="1728154" y="1648460"/>
                  </a:lnTo>
                  <a:lnTo>
                    <a:pt x="1726567" y="1654175"/>
                  </a:lnTo>
                  <a:lnTo>
                    <a:pt x="1724662" y="1659255"/>
                  </a:lnTo>
                  <a:lnTo>
                    <a:pt x="1722122" y="1664652"/>
                  </a:lnTo>
                  <a:lnTo>
                    <a:pt x="1719900" y="1669415"/>
                  </a:lnTo>
                  <a:lnTo>
                    <a:pt x="1717043" y="1674495"/>
                  </a:lnTo>
                  <a:lnTo>
                    <a:pt x="1714504" y="1679257"/>
                  </a:lnTo>
                  <a:lnTo>
                    <a:pt x="1710695" y="1683702"/>
                  </a:lnTo>
                  <a:lnTo>
                    <a:pt x="1707838" y="1688147"/>
                  </a:lnTo>
                  <a:lnTo>
                    <a:pt x="1703711" y="1692592"/>
                  </a:lnTo>
                  <a:lnTo>
                    <a:pt x="1699902" y="1696402"/>
                  </a:lnTo>
                  <a:lnTo>
                    <a:pt x="1696092" y="1700530"/>
                  </a:lnTo>
                  <a:lnTo>
                    <a:pt x="1691648" y="1704340"/>
                  </a:lnTo>
                  <a:lnTo>
                    <a:pt x="1686886" y="1707832"/>
                  </a:lnTo>
                  <a:lnTo>
                    <a:pt x="1682125" y="1711325"/>
                  </a:lnTo>
                  <a:lnTo>
                    <a:pt x="1677681" y="1714500"/>
                  </a:lnTo>
                  <a:lnTo>
                    <a:pt x="1672284" y="1717040"/>
                  </a:lnTo>
                  <a:lnTo>
                    <a:pt x="1667205" y="1719897"/>
                  </a:lnTo>
                  <a:lnTo>
                    <a:pt x="1661809" y="1722755"/>
                  </a:lnTo>
                  <a:lnTo>
                    <a:pt x="1656412" y="1724977"/>
                  </a:lnTo>
                  <a:lnTo>
                    <a:pt x="1651016" y="1726882"/>
                  </a:lnTo>
                  <a:lnTo>
                    <a:pt x="1644984" y="1728470"/>
                  </a:lnTo>
                  <a:lnTo>
                    <a:pt x="1639270" y="1730057"/>
                  </a:lnTo>
                  <a:lnTo>
                    <a:pt x="1633239" y="1731327"/>
                  </a:lnTo>
                  <a:lnTo>
                    <a:pt x="1626890" y="1732280"/>
                  </a:lnTo>
                  <a:lnTo>
                    <a:pt x="1621176" y="1733232"/>
                  </a:lnTo>
                  <a:lnTo>
                    <a:pt x="1614827" y="1733550"/>
                  </a:lnTo>
                  <a:lnTo>
                    <a:pt x="1855813" y="1733550"/>
                  </a:lnTo>
                  <a:lnTo>
                    <a:pt x="1862161" y="1733868"/>
                  </a:lnTo>
                  <a:lnTo>
                    <a:pt x="1868510" y="1734503"/>
                  </a:lnTo>
                  <a:lnTo>
                    <a:pt x="1874541" y="1735138"/>
                  </a:lnTo>
                  <a:lnTo>
                    <a:pt x="1880573" y="1736408"/>
                  </a:lnTo>
                  <a:lnTo>
                    <a:pt x="1886921" y="1737360"/>
                  </a:lnTo>
                  <a:lnTo>
                    <a:pt x="1892635" y="1738948"/>
                  </a:lnTo>
                  <a:lnTo>
                    <a:pt x="1898032" y="1741170"/>
                  </a:lnTo>
                  <a:lnTo>
                    <a:pt x="1904063" y="1743393"/>
                  </a:lnTo>
                  <a:lnTo>
                    <a:pt x="1909460" y="1745615"/>
                  </a:lnTo>
                  <a:lnTo>
                    <a:pt x="1914539" y="1748473"/>
                  </a:lnTo>
                  <a:lnTo>
                    <a:pt x="1919935" y="1751648"/>
                  </a:lnTo>
                  <a:lnTo>
                    <a:pt x="1924697" y="1754823"/>
                  </a:lnTo>
                  <a:lnTo>
                    <a:pt x="1929776" y="1758315"/>
                  </a:lnTo>
                  <a:lnTo>
                    <a:pt x="1934537" y="1761808"/>
                  </a:lnTo>
                  <a:lnTo>
                    <a:pt x="1938981" y="1765618"/>
                  </a:lnTo>
                  <a:lnTo>
                    <a:pt x="1943108" y="1770063"/>
                  </a:lnTo>
                  <a:lnTo>
                    <a:pt x="1947552" y="1774190"/>
                  </a:lnTo>
                  <a:lnTo>
                    <a:pt x="1951361" y="1778635"/>
                  </a:lnTo>
                  <a:lnTo>
                    <a:pt x="1954853" y="1783398"/>
                  </a:lnTo>
                  <a:lnTo>
                    <a:pt x="1958345" y="1788160"/>
                  </a:lnTo>
                  <a:lnTo>
                    <a:pt x="1961519" y="1793240"/>
                  </a:lnTo>
                  <a:lnTo>
                    <a:pt x="1964694" y="1798320"/>
                  </a:lnTo>
                  <a:lnTo>
                    <a:pt x="1967551" y="1803718"/>
                  </a:lnTo>
                  <a:lnTo>
                    <a:pt x="1969773" y="1809115"/>
                  </a:lnTo>
                  <a:lnTo>
                    <a:pt x="1972312" y="1814830"/>
                  </a:lnTo>
                  <a:lnTo>
                    <a:pt x="1974217" y="1820545"/>
                  </a:lnTo>
                  <a:lnTo>
                    <a:pt x="1975804" y="1826578"/>
                  </a:lnTo>
                  <a:lnTo>
                    <a:pt x="1976756" y="1832293"/>
                  </a:lnTo>
                  <a:lnTo>
                    <a:pt x="1978026" y="1838643"/>
                  </a:lnTo>
                  <a:lnTo>
                    <a:pt x="1978978" y="1844993"/>
                  </a:lnTo>
                  <a:lnTo>
                    <a:pt x="1979296" y="1851025"/>
                  </a:lnTo>
                  <a:lnTo>
                    <a:pt x="1979613" y="1857375"/>
                  </a:lnTo>
                  <a:lnTo>
                    <a:pt x="1979296" y="1863725"/>
                  </a:lnTo>
                  <a:lnTo>
                    <a:pt x="1978978" y="1870075"/>
                  </a:lnTo>
                  <a:lnTo>
                    <a:pt x="1978026" y="1876108"/>
                  </a:lnTo>
                  <a:lnTo>
                    <a:pt x="1976756" y="1882458"/>
                  </a:lnTo>
                  <a:lnTo>
                    <a:pt x="1975804" y="1888490"/>
                  </a:lnTo>
                  <a:lnTo>
                    <a:pt x="1974217" y="1894205"/>
                  </a:lnTo>
                  <a:lnTo>
                    <a:pt x="1972312" y="1900238"/>
                  </a:lnTo>
                  <a:lnTo>
                    <a:pt x="1969773" y="1905635"/>
                  </a:lnTo>
                  <a:lnTo>
                    <a:pt x="1967551" y="1911033"/>
                  </a:lnTo>
                  <a:lnTo>
                    <a:pt x="1964694" y="1916430"/>
                  </a:lnTo>
                  <a:lnTo>
                    <a:pt x="1961519" y="1921510"/>
                  </a:lnTo>
                  <a:lnTo>
                    <a:pt x="1958345" y="1926590"/>
                  </a:lnTo>
                  <a:lnTo>
                    <a:pt x="1954853" y="1931353"/>
                  </a:lnTo>
                  <a:lnTo>
                    <a:pt x="1951361" y="1936115"/>
                  </a:lnTo>
                  <a:lnTo>
                    <a:pt x="1947552" y="1940560"/>
                  </a:lnTo>
                  <a:lnTo>
                    <a:pt x="1943108" y="1944688"/>
                  </a:lnTo>
                  <a:lnTo>
                    <a:pt x="1938981" y="1949133"/>
                  </a:lnTo>
                  <a:lnTo>
                    <a:pt x="1934537" y="1952943"/>
                  </a:lnTo>
                  <a:lnTo>
                    <a:pt x="1929776" y="1956435"/>
                  </a:lnTo>
                  <a:lnTo>
                    <a:pt x="1924697" y="1959928"/>
                  </a:lnTo>
                  <a:lnTo>
                    <a:pt x="1919935" y="1963103"/>
                  </a:lnTo>
                  <a:lnTo>
                    <a:pt x="1914539" y="1966278"/>
                  </a:lnTo>
                  <a:lnTo>
                    <a:pt x="1909460" y="1969135"/>
                  </a:lnTo>
                  <a:lnTo>
                    <a:pt x="1904063" y="1971358"/>
                  </a:lnTo>
                  <a:lnTo>
                    <a:pt x="1898032" y="1973898"/>
                  </a:lnTo>
                  <a:lnTo>
                    <a:pt x="1892635" y="1975803"/>
                  </a:lnTo>
                  <a:lnTo>
                    <a:pt x="1886921" y="1977390"/>
                  </a:lnTo>
                  <a:lnTo>
                    <a:pt x="1880573" y="1978978"/>
                  </a:lnTo>
                  <a:lnTo>
                    <a:pt x="1874541" y="1979613"/>
                  </a:lnTo>
                  <a:lnTo>
                    <a:pt x="1868510" y="1980565"/>
                  </a:lnTo>
                  <a:lnTo>
                    <a:pt x="1862161" y="1981200"/>
                  </a:lnTo>
                  <a:lnTo>
                    <a:pt x="1855813" y="1981200"/>
                  </a:lnTo>
                  <a:lnTo>
                    <a:pt x="494958" y="1981200"/>
                  </a:lnTo>
                  <a:lnTo>
                    <a:pt x="488610" y="1981200"/>
                  </a:lnTo>
                  <a:lnTo>
                    <a:pt x="482261" y="1980565"/>
                  </a:lnTo>
                  <a:lnTo>
                    <a:pt x="476229" y="1979613"/>
                  </a:lnTo>
                  <a:lnTo>
                    <a:pt x="470198" y="1978978"/>
                  </a:lnTo>
                  <a:lnTo>
                    <a:pt x="463849" y="1977390"/>
                  </a:lnTo>
                  <a:lnTo>
                    <a:pt x="458136" y="1975803"/>
                  </a:lnTo>
                  <a:lnTo>
                    <a:pt x="452739" y="1973898"/>
                  </a:lnTo>
                  <a:lnTo>
                    <a:pt x="446708" y="1971358"/>
                  </a:lnTo>
                  <a:lnTo>
                    <a:pt x="441311" y="1969135"/>
                  </a:lnTo>
                  <a:lnTo>
                    <a:pt x="436232" y="1966278"/>
                  </a:lnTo>
                  <a:lnTo>
                    <a:pt x="431153" y="1963103"/>
                  </a:lnTo>
                  <a:lnTo>
                    <a:pt x="426074" y="1959928"/>
                  </a:lnTo>
                  <a:lnTo>
                    <a:pt x="420995" y="1956435"/>
                  </a:lnTo>
                  <a:lnTo>
                    <a:pt x="416234" y="1952943"/>
                  </a:lnTo>
                  <a:lnTo>
                    <a:pt x="411790" y="1949133"/>
                  </a:lnTo>
                  <a:lnTo>
                    <a:pt x="407663" y="1944688"/>
                  </a:lnTo>
                  <a:lnTo>
                    <a:pt x="403536" y="1940560"/>
                  </a:lnTo>
                  <a:lnTo>
                    <a:pt x="399727" y="1936115"/>
                  </a:lnTo>
                  <a:lnTo>
                    <a:pt x="395918" y="1931353"/>
                  </a:lnTo>
                  <a:lnTo>
                    <a:pt x="392743" y="1926590"/>
                  </a:lnTo>
                  <a:lnTo>
                    <a:pt x="389252" y="1921510"/>
                  </a:lnTo>
                  <a:lnTo>
                    <a:pt x="386395" y="1916430"/>
                  </a:lnTo>
                  <a:lnTo>
                    <a:pt x="383538" y="1911033"/>
                  </a:lnTo>
                  <a:lnTo>
                    <a:pt x="380998" y="1905635"/>
                  </a:lnTo>
                  <a:lnTo>
                    <a:pt x="379094" y="1900238"/>
                  </a:lnTo>
                  <a:lnTo>
                    <a:pt x="376872" y="1894205"/>
                  </a:lnTo>
                  <a:lnTo>
                    <a:pt x="375284" y="1888490"/>
                  </a:lnTo>
                  <a:lnTo>
                    <a:pt x="373697" y="1882458"/>
                  </a:lnTo>
                  <a:lnTo>
                    <a:pt x="372745" y="1876108"/>
                  </a:lnTo>
                  <a:lnTo>
                    <a:pt x="371793" y="1870075"/>
                  </a:lnTo>
                  <a:lnTo>
                    <a:pt x="371475" y="1863725"/>
                  </a:lnTo>
                  <a:lnTo>
                    <a:pt x="371475" y="1857375"/>
                  </a:lnTo>
                  <a:lnTo>
                    <a:pt x="371475" y="1851025"/>
                  </a:lnTo>
                  <a:lnTo>
                    <a:pt x="371793" y="1844993"/>
                  </a:lnTo>
                  <a:lnTo>
                    <a:pt x="372745" y="1838643"/>
                  </a:lnTo>
                  <a:lnTo>
                    <a:pt x="373697" y="1832293"/>
                  </a:lnTo>
                  <a:lnTo>
                    <a:pt x="375284" y="1826578"/>
                  </a:lnTo>
                  <a:lnTo>
                    <a:pt x="376872" y="1820545"/>
                  </a:lnTo>
                  <a:lnTo>
                    <a:pt x="379094" y="1814830"/>
                  </a:lnTo>
                  <a:lnTo>
                    <a:pt x="380998" y="1809115"/>
                  </a:lnTo>
                  <a:lnTo>
                    <a:pt x="383538" y="1803718"/>
                  </a:lnTo>
                  <a:lnTo>
                    <a:pt x="386395" y="1798320"/>
                  </a:lnTo>
                  <a:lnTo>
                    <a:pt x="389252" y="1793240"/>
                  </a:lnTo>
                  <a:lnTo>
                    <a:pt x="392743" y="1788160"/>
                  </a:lnTo>
                  <a:lnTo>
                    <a:pt x="395918" y="1783398"/>
                  </a:lnTo>
                  <a:lnTo>
                    <a:pt x="399727" y="1778635"/>
                  </a:lnTo>
                  <a:lnTo>
                    <a:pt x="403536" y="1774190"/>
                  </a:lnTo>
                  <a:lnTo>
                    <a:pt x="407663" y="1770063"/>
                  </a:lnTo>
                  <a:lnTo>
                    <a:pt x="411790" y="1765618"/>
                  </a:lnTo>
                  <a:lnTo>
                    <a:pt x="416234" y="1761808"/>
                  </a:lnTo>
                  <a:lnTo>
                    <a:pt x="420995" y="1758315"/>
                  </a:lnTo>
                  <a:lnTo>
                    <a:pt x="426074" y="1754823"/>
                  </a:lnTo>
                  <a:lnTo>
                    <a:pt x="431153" y="1751648"/>
                  </a:lnTo>
                  <a:lnTo>
                    <a:pt x="436232" y="1748473"/>
                  </a:lnTo>
                  <a:lnTo>
                    <a:pt x="441311" y="1745615"/>
                  </a:lnTo>
                  <a:lnTo>
                    <a:pt x="446708" y="1743393"/>
                  </a:lnTo>
                  <a:lnTo>
                    <a:pt x="452739" y="1741170"/>
                  </a:lnTo>
                  <a:lnTo>
                    <a:pt x="458136" y="1738948"/>
                  </a:lnTo>
                  <a:lnTo>
                    <a:pt x="463849" y="1737360"/>
                  </a:lnTo>
                  <a:lnTo>
                    <a:pt x="470198" y="1736408"/>
                  </a:lnTo>
                  <a:lnTo>
                    <a:pt x="476229" y="1735138"/>
                  </a:lnTo>
                  <a:lnTo>
                    <a:pt x="482261" y="1734503"/>
                  </a:lnTo>
                  <a:lnTo>
                    <a:pt x="488610" y="1733868"/>
                  </a:lnTo>
                  <a:lnTo>
                    <a:pt x="494958" y="1733550"/>
                  </a:lnTo>
                  <a:lnTo>
                    <a:pt x="783447" y="1733550"/>
                  </a:lnTo>
                  <a:lnTo>
                    <a:pt x="762813" y="1732915"/>
                  </a:lnTo>
                  <a:lnTo>
                    <a:pt x="742497" y="1731645"/>
                  </a:lnTo>
                  <a:lnTo>
                    <a:pt x="722180" y="1730057"/>
                  </a:lnTo>
                  <a:lnTo>
                    <a:pt x="702182" y="1727835"/>
                  </a:lnTo>
                  <a:lnTo>
                    <a:pt x="682183" y="1725295"/>
                  </a:lnTo>
                  <a:lnTo>
                    <a:pt x="662184" y="1722120"/>
                  </a:lnTo>
                  <a:lnTo>
                    <a:pt x="642503" y="1718627"/>
                  </a:lnTo>
                  <a:lnTo>
                    <a:pt x="622821" y="1714817"/>
                  </a:lnTo>
                  <a:lnTo>
                    <a:pt x="603457" y="1710372"/>
                  </a:lnTo>
                  <a:lnTo>
                    <a:pt x="584093" y="1705610"/>
                  </a:lnTo>
                  <a:lnTo>
                    <a:pt x="565364" y="1700530"/>
                  </a:lnTo>
                  <a:lnTo>
                    <a:pt x="546635" y="1694815"/>
                  </a:lnTo>
                  <a:lnTo>
                    <a:pt x="528223" y="1688782"/>
                  </a:lnTo>
                  <a:lnTo>
                    <a:pt x="509812" y="1682115"/>
                  </a:lnTo>
                  <a:lnTo>
                    <a:pt x="491718" y="1675447"/>
                  </a:lnTo>
                  <a:lnTo>
                    <a:pt x="473623" y="1668462"/>
                  </a:lnTo>
                  <a:lnTo>
                    <a:pt x="456164" y="1660842"/>
                  </a:lnTo>
                  <a:lnTo>
                    <a:pt x="438387" y="1652905"/>
                  </a:lnTo>
                  <a:lnTo>
                    <a:pt x="421246" y="1644650"/>
                  </a:lnTo>
                  <a:lnTo>
                    <a:pt x="404421" y="1636077"/>
                  </a:lnTo>
                  <a:lnTo>
                    <a:pt x="387597" y="1626552"/>
                  </a:lnTo>
                  <a:lnTo>
                    <a:pt x="371089" y="1617345"/>
                  </a:lnTo>
                  <a:lnTo>
                    <a:pt x="354900" y="1607502"/>
                  </a:lnTo>
                  <a:lnTo>
                    <a:pt x="339028" y="1597342"/>
                  </a:lnTo>
                  <a:lnTo>
                    <a:pt x="323156" y="1587182"/>
                  </a:lnTo>
                  <a:lnTo>
                    <a:pt x="307919" y="1576070"/>
                  </a:lnTo>
                  <a:lnTo>
                    <a:pt x="292999" y="1564957"/>
                  </a:lnTo>
                  <a:lnTo>
                    <a:pt x="278079" y="1553845"/>
                  </a:lnTo>
                  <a:lnTo>
                    <a:pt x="263794" y="1542097"/>
                  </a:lnTo>
                  <a:lnTo>
                    <a:pt x="249509" y="1529715"/>
                  </a:lnTo>
                  <a:lnTo>
                    <a:pt x="235859" y="1517332"/>
                  </a:lnTo>
                  <a:lnTo>
                    <a:pt x="222527" y="1504632"/>
                  </a:lnTo>
                  <a:lnTo>
                    <a:pt x="209194" y="1491932"/>
                  </a:lnTo>
                  <a:lnTo>
                    <a:pt x="196179" y="1478597"/>
                  </a:lnTo>
                  <a:lnTo>
                    <a:pt x="183799" y="1464945"/>
                  </a:lnTo>
                  <a:lnTo>
                    <a:pt x="171736" y="1450975"/>
                  </a:lnTo>
                  <a:lnTo>
                    <a:pt x="159991" y="1437005"/>
                  </a:lnTo>
                  <a:lnTo>
                    <a:pt x="148563" y="1423035"/>
                  </a:lnTo>
                  <a:lnTo>
                    <a:pt x="137452" y="1408112"/>
                  </a:lnTo>
                  <a:lnTo>
                    <a:pt x="126977" y="1393507"/>
                  </a:lnTo>
                  <a:lnTo>
                    <a:pt x="116818" y="1378267"/>
                  </a:lnTo>
                  <a:lnTo>
                    <a:pt x="106978" y="1363027"/>
                  </a:lnTo>
                  <a:lnTo>
                    <a:pt x="97137" y="1347152"/>
                  </a:lnTo>
                  <a:lnTo>
                    <a:pt x="88249" y="1331595"/>
                  </a:lnTo>
                  <a:lnTo>
                    <a:pt x="79678" y="1315402"/>
                  </a:lnTo>
                  <a:lnTo>
                    <a:pt x="71424" y="1299527"/>
                  </a:lnTo>
                  <a:lnTo>
                    <a:pt x="63488" y="1283017"/>
                  </a:lnTo>
                  <a:lnTo>
                    <a:pt x="56187" y="1266190"/>
                  </a:lnTo>
                  <a:lnTo>
                    <a:pt x="48886" y="1249362"/>
                  </a:lnTo>
                  <a:lnTo>
                    <a:pt x="42220" y="1232535"/>
                  </a:lnTo>
                  <a:lnTo>
                    <a:pt x="36506" y="1215072"/>
                  </a:lnTo>
                  <a:lnTo>
                    <a:pt x="30474" y="1197610"/>
                  </a:lnTo>
                  <a:lnTo>
                    <a:pt x="25395" y="1179830"/>
                  </a:lnTo>
                  <a:lnTo>
                    <a:pt x="20951" y="1162367"/>
                  </a:lnTo>
                  <a:lnTo>
                    <a:pt x="16507" y="1144270"/>
                  </a:lnTo>
                  <a:lnTo>
                    <a:pt x="12698" y="1126172"/>
                  </a:lnTo>
                  <a:lnTo>
                    <a:pt x="9523" y="1108392"/>
                  </a:lnTo>
                  <a:lnTo>
                    <a:pt x="6666" y="1089977"/>
                  </a:lnTo>
                  <a:lnTo>
                    <a:pt x="4444" y="1071562"/>
                  </a:lnTo>
                  <a:lnTo>
                    <a:pt x="2539" y="1052512"/>
                  </a:lnTo>
                  <a:lnTo>
                    <a:pt x="1270" y="1033780"/>
                  </a:lnTo>
                  <a:lnTo>
                    <a:pt x="317" y="1015047"/>
                  </a:lnTo>
                  <a:lnTo>
                    <a:pt x="0" y="995680"/>
                  </a:lnTo>
                  <a:lnTo>
                    <a:pt x="317" y="971232"/>
                  </a:lnTo>
                  <a:lnTo>
                    <a:pt x="1905" y="946150"/>
                  </a:lnTo>
                  <a:lnTo>
                    <a:pt x="4444" y="921385"/>
                  </a:lnTo>
                  <a:lnTo>
                    <a:pt x="7618" y="896937"/>
                  </a:lnTo>
                  <a:lnTo>
                    <a:pt x="11428" y="873125"/>
                  </a:lnTo>
                  <a:lnTo>
                    <a:pt x="16189" y="849312"/>
                  </a:lnTo>
                  <a:lnTo>
                    <a:pt x="21586" y="825817"/>
                  </a:lnTo>
                  <a:lnTo>
                    <a:pt x="28252" y="802322"/>
                  </a:lnTo>
                  <a:lnTo>
                    <a:pt x="35553" y="779145"/>
                  </a:lnTo>
                  <a:lnTo>
                    <a:pt x="43489" y="756920"/>
                  </a:lnTo>
                  <a:lnTo>
                    <a:pt x="52695" y="734059"/>
                  </a:lnTo>
                  <a:lnTo>
                    <a:pt x="61901" y="712152"/>
                  </a:lnTo>
                  <a:lnTo>
                    <a:pt x="72377" y="690562"/>
                  </a:lnTo>
                  <a:lnTo>
                    <a:pt x="83487" y="669289"/>
                  </a:lnTo>
                  <a:lnTo>
                    <a:pt x="95232" y="648334"/>
                  </a:lnTo>
                  <a:lnTo>
                    <a:pt x="107930" y="628014"/>
                  </a:lnTo>
                  <a:lnTo>
                    <a:pt x="120628" y="607377"/>
                  </a:lnTo>
                  <a:lnTo>
                    <a:pt x="134913" y="588009"/>
                  </a:lnTo>
                  <a:lnTo>
                    <a:pt x="149198" y="568642"/>
                  </a:lnTo>
                  <a:lnTo>
                    <a:pt x="164117" y="549909"/>
                  </a:lnTo>
                  <a:lnTo>
                    <a:pt x="180307" y="531494"/>
                  </a:lnTo>
                  <a:lnTo>
                    <a:pt x="196179" y="513397"/>
                  </a:lnTo>
                  <a:lnTo>
                    <a:pt x="213638" y="496252"/>
                  </a:lnTo>
                  <a:lnTo>
                    <a:pt x="230780" y="479424"/>
                  </a:lnTo>
                  <a:lnTo>
                    <a:pt x="249192" y="462914"/>
                  </a:lnTo>
                  <a:lnTo>
                    <a:pt x="267603" y="447039"/>
                  </a:lnTo>
                  <a:lnTo>
                    <a:pt x="286967" y="431482"/>
                  </a:lnTo>
                  <a:lnTo>
                    <a:pt x="306649" y="417194"/>
                  </a:lnTo>
                  <a:lnTo>
                    <a:pt x="326648" y="402589"/>
                  </a:lnTo>
                  <a:lnTo>
                    <a:pt x="347599" y="388937"/>
                  </a:lnTo>
                  <a:lnTo>
                    <a:pt x="369185" y="375919"/>
                  </a:lnTo>
                  <a:lnTo>
                    <a:pt x="390771" y="363537"/>
                  </a:lnTo>
                  <a:close/>
                  <a:moveTo>
                    <a:pt x="862507" y="0"/>
                  </a:moveTo>
                  <a:lnTo>
                    <a:pt x="870124" y="635"/>
                  </a:lnTo>
                  <a:lnTo>
                    <a:pt x="877423" y="953"/>
                  </a:lnTo>
                  <a:lnTo>
                    <a:pt x="885039" y="2224"/>
                  </a:lnTo>
                  <a:lnTo>
                    <a:pt x="892339" y="3178"/>
                  </a:lnTo>
                  <a:lnTo>
                    <a:pt x="899320" y="4767"/>
                  </a:lnTo>
                  <a:lnTo>
                    <a:pt x="906937" y="6673"/>
                  </a:lnTo>
                  <a:lnTo>
                    <a:pt x="913919" y="9215"/>
                  </a:lnTo>
                  <a:lnTo>
                    <a:pt x="920583" y="11440"/>
                  </a:lnTo>
                  <a:lnTo>
                    <a:pt x="927565" y="14618"/>
                  </a:lnTo>
                  <a:lnTo>
                    <a:pt x="934230" y="17795"/>
                  </a:lnTo>
                  <a:lnTo>
                    <a:pt x="940894" y="21609"/>
                  </a:lnTo>
                  <a:lnTo>
                    <a:pt x="947241" y="25740"/>
                  </a:lnTo>
                  <a:lnTo>
                    <a:pt x="953271" y="29553"/>
                  </a:lnTo>
                  <a:lnTo>
                    <a:pt x="959301" y="34320"/>
                  </a:lnTo>
                  <a:lnTo>
                    <a:pt x="965013" y="39404"/>
                  </a:lnTo>
                  <a:lnTo>
                    <a:pt x="971043" y="44489"/>
                  </a:lnTo>
                  <a:lnTo>
                    <a:pt x="976120" y="49891"/>
                  </a:lnTo>
                  <a:lnTo>
                    <a:pt x="981198" y="55929"/>
                  </a:lnTo>
                  <a:lnTo>
                    <a:pt x="986276" y="61966"/>
                  </a:lnTo>
                  <a:lnTo>
                    <a:pt x="991036" y="68322"/>
                  </a:lnTo>
                  <a:lnTo>
                    <a:pt x="1249363" y="454102"/>
                  </a:lnTo>
                  <a:lnTo>
                    <a:pt x="838388" y="730250"/>
                  </a:lnTo>
                  <a:lnTo>
                    <a:pt x="579744" y="344469"/>
                  </a:lnTo>
                  <a:lnTo>
                    <a:pt x="575936" y="337796"/>
                  </a:lnTo>
                  <a:lnTo>
                    <a:pt x="571810" y="331123"/>
                  </a:lnTo>
                  <a:lnTo>
                    <a:pt x="568319" y="324132"/>
                  </a:lnTo>
                  <a:lnTo>
                    <a:pt x="565146" y="317141"/>
                  </a:lnTo>
                  <a:lnTo>
                    <a:pt x="562607" y="309832"/>
                  </a:lnTo>
                  <a:lnTo>
                    <a:pt x="560068" y="302523"/>
                  </a:lnTo>
                  <a:lnTo>
                    <a:pt x="558164" y="294896"/>
                  </a:lnTo>
                  <a:lnTo>
                    <a:pt x="556577" y="287905"/>
                  </a:lnTo>
                  <a:lnTo>
                    <a:pt x="555625" y="280596"/>
                  </a:lnTo>
                  <a:lnTo>
                    <a:pt x="554673" y="272970"/>
                  </a:lnTo>
                  <a:lnTo>
                    <a:pt x="554038" y="265661"/>
                  </a:lnTo>
                  <a:lnTo>
                    <a:pt x="554038" y="258034"/>
                  </a:lnTo>
                  <a:lnTo>
                    <a:pt x="554355" y="250725"/>
                  </a:lnTo>
                  <a:lnTo>
                    <a:pt x="554673" y="243417"/>
                  </a:lnTo>
                  <a:lnTo>
                    <a:pt x="555625" y="235790"/>
                  </a:lnTo>
                  <a:lnTo>
                    <a:pt x="557212" y="228481"/>
                  </a:lnTo>
                  <a:lnTo>
                    <a:pt x="558798" y="221172"/>
                  </a:lnTo>
                  <a:lnTo>
                    <a:pt x="560703" y="213863"/>
                  </a:lnTo>
                  <a:lnTo>
                    <a:pt x="562607" y="206872"/>
                  </a:lnTo>
                  <a:lnTo>
                    <a:pt x="565146" y="200199"/>
                  </a:lnTo>
                  <a:lnTo>
                    <a:pt x="568319" y="193208"/>
                  </a:lnTo>
                  <a:lnTo>
                    <a:pt x="571493" y="186535"/>
                  </a:lnTo>
                  <a:lnTo>
                    <a:pt x="574984" y="179861"/>
                  </a:lnTo>
                  <a:lnTo>
                    <a:pt x="579109" y="173506"/>
                  </a:lnTo>
                  <a:lnTo>
                    <a:pt x="583235" y="167150"/>
                  </a:lnTo>
                  <a:lnTo>
                    <a:pt x="587995" y="161430"/>
                  </a:lnTo>
                  <a:lnTo>
                    <a:pt x="593073" y="155392"/>
                  </a:lnTo>
                  <a:lnTo>
                    <a:pt x="598150" y="149673"/>
                  </a:lnTo>
                  <a:lnTo>
                    <a:pt x="603546" y="144588"/>
                  </a:lnTo>
                  <a:lnTo>
                    <a:pt x="609575" y="139504"/>
                  </a:lnTo>
                  <a:lnTo>
                    <a:pt x="615922" y="134419"/>
                  </a:lnTo>
                  <a:lnTo>
                    <a:pt x="621952" y="129653"/>
                  </a:lnTo>
                  <a:lnTo>
                    <a:pt x="775869" y="26058"/>
                  </a:lnTo>
                  <a:lnTo>
                    <a:pt x="782534" y="22244"/>
                  </a:lnTo>
                  <a:lnTo>
                    <a:pt x="789833" y="18113"/>
                  </a:lnTo>
                  <a:lnTo>
                    <a:pt x="796815" y="14618"/>
                  </a:lnTo>
                  <a:lnTo>
                    <a:pt x="803797" y="11440"/>
                  </a:lnTo>
                  <a:lnTo>
                    <a:pt x="810778" y="8898"/>
                  </a:lnTo>
                  <a:lnTo>
                    <a:pt x="818395" y="6355"/>
                  </a:lnTo>
                  <a:lnTo>
                    <a:pt x="825377" y="4449"/>
                  </a:lnTo>
                  <a:lnTo>
                    <a:pt x="832676" y="2860"/>
                  </a:lnTo>
                  <a:lnTo>
                    <a:pt x="840292" y="1589"/>
                  </a:lnTo>
                  <a:lnTo>
                    <a:pt x="847592" y="953"/>
                  </a:lnTo>
                  <a:lnTo>
                    <a:pt x="855208" y="635"/>
                  </a:lnTo>
                  <a:lnTo>
                    <a:pt x="8625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91077" y="1755633"/>
            <a:ext cx="1260000" cy="1260000"/>
            <a:chOff x="6488090" y="4513500"/>
            <a:chExt cx="1260000" cy="1260000"/>
          </a:xfrm>
        </p:grpSpPr>
        <p:sp>
          <p:nvSpPr>
            <p:cNvPr id="83" name="MH_Other_6"/>
            <p:cNvSpPr/>
            <p:nvPr>
              <p:custDataLst>
                <p:tags r:id="rId6"/>
              </p:custDataLst>
            </p:nvPr>
          </p:nvSpPr>
          <p:spPr>
            <a:xfrm>
              <a:off x="6488090" y="4513500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84" name="MH_Other_7"/>
            <p:cNvSpPr/>
            <p:nvPr>
              <p:custDataLst>
                <p:tags r:id="rId7"/>
              </p:custDataLst>
            </p:nvPr>
          </p:nvSpPr>
          <p:spPr>
            <a:xfrm>
              <a:off x="6672113" y="4689121"/>
              <a:ext cx="891955" cy="908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9" name="KSO_Shape"/>
            <p:cNvSpPr/>
            <p:nvPr/>
          </p:nvSpPr>
          <p:spPr bwMode="auto">
            <a:xfrm>
              <a:off x="6865790" y="4908440"/>
              <a:ext cx="504601" cy="470120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3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5964" y="3553374"/>
            <a:ext cx="1797844" cy="32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3653" tIns="0" rIns="133653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/>
                <a:ea typeface="微软雅黑"/>
                <a:sym typeface="+mn-lt"/>
              </a:rPr>
              <a:t>专业医疗护理服务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微软雅黑"/>
              <a:sym typeface="+mn-lt"/>
            </a:endParaRPr>
          </a:p>
        </p:txBody>
      </p:sp>
      <p:sp>
        <p:nvSpPr>
          <p:cNvPr id="65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69381" y="3553374"/>
            <a:ext cx="1797844" cy="32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3653" tIns="0" rIns="133653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/>
                <a:ea typeface="微软雅黑"/>
                <a:sym typeface="+mn-lt"/>
              </a:rPr>
              <a:t>安全舒适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微软雅黑"/>
              <a:sym typeface="+mn-lt"/>
            </a:endParaRPr>
          </a:p>
        </p:txBody>
      </p:sp>
      <p:sp>
        <p:nvSpPr>
          <p:cNvPr id="67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92799" y="3553374"/>
            <a:ext cx="1797844" cy="32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3653" tIns="0" rIns="133653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/>
                <a:sym typeface="+mn-lt"/>
              </a:rPr>
              <a:t>统一管理</a:t>
            </a:r>
          </a:p>
        </p:txBody>
      </p:sp>
      <p:sp>
        <p:nvSpPr>
          <p:cNvPr id="69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16216" y="3553374"/>
            <a:ext cx="1797844" cy="32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3653" tIns="0" rIns="133653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/>
                <a:ea typeface="微软雅黑"/>
                <a:sym typeface="+mn-lt"/>
              </a:rPr>
              <a:t>医院文化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微软雅黑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58A3E85-F677-4ED5-A7AE-0E3D661A6A42}"/>
              </a:ext>
            </a:extLst>
          </p:cNvPr>
          <p:cNvSpPr/>
          <p:nvPr/>
        </p:nvSpPr>
        <p:spPr>
          <a:xfrm>
            <a:off x="675672" y="-30560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一、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病区环境管理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8C52BAAF-C937-4BC8-B36B-B9181DC9D94B}"/>
              </a:ext>
            </a:extLst>
          </p:cNvPr>
          <p:cNvSpPr txBox="1"/>
          <p:nvPr/>
        </p:nvSpPr>
        <p:spPr>
          <a:xfrm>
            <a:off x="3146831" y="3923107"/>
            <a:ext cx="142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物理、生物、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社会环境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4BDD9AE-B192-4A6B-953F-962D87E6CEC2}"/>
              </a:ext>
            </a:extLst>
          </p:cNvPr>
          <p:cNvSpPr txBox="1"/>
          <p:nvPr/>
        </p:nvSpPr>
        <p:spPr>
          <a:xfrm>
            <a:off x="6773878" y="3923107"/>
            <a:ext cx="1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以病人为中心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84025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xmlns="" val="1247339779"/>
              </p:ext>
            </p:extLst>
          </p:nvPr>
        </p:nvGraphicFramePr>
        <p:xfrm>
          <a:off x="4211960" y="1275606"/>
          <a:ext cx="4464496" cy="298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28650" y="-223603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病区物理环境的调控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-36512" y="1203598"/>
          <a:ext cx="4376863" cy="305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539552" y="-164554"/>
            <a:ext cx="7886700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温度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r">
              <a:spcAft>
                <a:spcPts val="600"/>
              </a:spcAft>
              <a:defRPr/>
            </a:pPr>
            <a:fld id="{7452A3D8-8B63-41F9-A097-2097690ADA50}" type="slidenum">
              <a:rPr lang="en-US" altLang="zh-CN" sz="800">
                <a:solidFill>
                  <a:srgbClr val="898989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39</a:t>
            </a:fld>
            <a:endParaRPr lang="en-US" altLang="zh-CN" sz="800">
              <a:solidFill>
                <a:srgbClr val="898989"/>
              </a:solidFill>
              <a:latin typeface="Calibri" panose="020F0502020204030204"/>
            </a:endParaRPr>
          </a:p>
        </p:txBody>
      </p:sp>
      <p:pic>
        <p:nvPicPr>
          <p:cNvPr id="5" name="图片 4" descr="图片包含 游戏机&#10;&#10;描述已自动生成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7" r="6" b="6"/>
          <a:stretch>
            <a:fillRect/>
          </a:stretch>
        </p:blipFill>
        <p:spPr bwMode="auto">
          <a:xfrm>
            <a:off x="539552" y="699542"/>
            <a:ext cx="3628510" cy="3797803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27984" y="1059582"/>
            <a:ext cx="3733184" cy="272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CN" sz="1500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82902" y="1394568"/>
            <a:ext cx="38231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一般室温保持在</a:t>
            </a:r>
            <a:r>
              <a:rPr kumimoji="0" lang="en-US" altLang="zh-CN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18</a:t>
            </a:r>
            <a:r>
              <a:rPr kumimoji="0" lang="zh-CN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～</a:t>
            </a:r>
            <a:r>
              <a:rPr kumimoji="0" lang="en-US" altLang="zh-CN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22℃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较为适宜。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2105F1"/>
              </a:solidFill>
              <a:effectLst/>
              <a:uLnTx/>
              <a:uFillTx/>
              <a:ea typeface="宋体" panose="02010600030101010101" pitchFamily="2" charset="-12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新生儿病室、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ICU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、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CCU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、手术室、产房、老年病人，室温以保持在</a:t>
            </a:r>
            <a:r>
              <a:rPr kumimoji="0" lang="en-US" altLang="zh-CN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22</a:t>
            </a:r>
            <a:r>
              <a:rPr kumimoji="0" lang="zh-CN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～</a:t>
            </a:r>
            <a:r>
              <a:rPr kumimoji="0" lang="en-US" altLang="zh-CN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</a:rPr>
              <a:t>24℃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宋体" panose="02010600030101010101" pitchFamily="2" charset="-122"/>
              </a:rPr>
              <a:t>为佳。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1943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7544" y="51470"/>
            <a:ext cx="7886700" cy="569715"/>
          </a:xfrm>
        </p:spPr>
        <p:txBody>
          <a:bodyPr>
            <a:normAutofit/>
          </a:bodyPr>
          <a:lstStyle/>
          <a:p>
            <a:r>
              <a:rPr lang="zh-CN" altLang="en-US" b="1" dirty="0"/>
              <a:t>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导  学</a:t>
            </a:r>
          </a:p>
        </p:txBody>
      </p:sp>
      <p:graphicFrame>
        <p:nvGraphicFramePr>
          <p:cNvPr id="4" name="内容占位符 18434"/>
          <p:cNvGraphicFramePr/>
          <p:nvPr>
            <p:extLst>
              <p:ext uri="{D42A27DB-BD31-4B8C-83A1-F6EECF244321}">
                <p14:modId xmlns:p14="http://schemas.microsoft.com/office/powerpoint/2010/main" xmlns="" val="2697161584"/>
              </p:ext>
            </p:extLst>
          </p:nvPr>
        </p:nvGraphicFramePr>
        <p:xfrm>
          <a:off x="539552" y="915566"/>
          <a:ext cx="7886699" cy="346780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2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56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63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en-US" altLang="x-none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章 节 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理 论 内 容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20000"/>
                        </a:lnSpc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实 训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60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第一章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医院和住院环境（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lnSpc>
                          <a:spcPct val="120000"/>
                        </a:lnSpc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备用床、暂空床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409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第二章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入院和出院护理（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lnSpc>
                          <a:spcPct val="120000"/>
                        </a:lnSpc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搬运法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527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第三章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舒适与安全（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lnSpc>
                          <a:spcPct val="120000"/>
                        </a:lnSpc>
                        <a:buClr>
                          <a:srgbClr val="4DC9A9"/>
                        </a:buClr>
                        <a:buNone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麻醉床、</a:t>
                      </a: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有人床整理、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卧换</a:t>
                      </a:r>
                      <a:endParaRPr lang="zh-CN" altLang="en-US" sz="20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865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第四章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医院感染的预防和控制（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lnSpc>
                          <a:spcPct val="120000"/>
                        </a:lnSpc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无菌、隔离技术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409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第五章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清洁护理（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/>
                    <a:p>
                      <a:pPr marL="0" marR="0" lvl="0" indent="0" algn="l" defTabSz="10229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口腔护理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571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第六章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生命体征的观察与护理（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 2" panose="05020102010507070707" pitchFamily="2" charset="2"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生命体征  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571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 algn="ctr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第七章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lvl="0" indent="0">
                        <a:buClr>
                          <a:srgbClr val="4DC9A9"/>
                        </a:buClr>
                        <a:buNone/>
                      </a:pP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饮食护理（</a:t>
                      </a:r>
                      <a:r>
                        <a:rPr lang="en-US" altLang="zh-CN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65665" marR="65665" marT="29176" marB="29176"/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2" charset="2"/>
                        <a:buChar char="ß"/>
                        <a:defRPr sz="2800" b="0" i="0" u="none" kern="1200" baseline="0">
                          <a:solidFill>
                            <a:schemeClr val="tx1"/>
                          </a:solidFill>
                          <a:latin typeface="Franklin Gothic Book" pitchFamily="2" charset="0"/>
                          <a:ea typeface="黑体" panose="02010600030101010101" charset="-122"/>
                        </a:defRPr>
                      </a:lvl1pPr>
                      <a:lvl2pPr marL="742950" lvl="1" indent="-285750" algn="l" defTabSz="10229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102298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58415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06959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58140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093210" algn="l" defTabSz="1022985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C9A9"/>
                        </a:buClr>
                        <a:buSzPct val="50000"/>
                        <a:buFont typeface="Wingdings 2" panose="05020102010507070707" pitchFamily="2" charset="2"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鼻饲法</a:t>
                      </a:r>
                    </a:p>
                  </a:txBody>
                  <a:tcPr marL="65665" marR="65665" marT="29176" marB="2917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539552" y="-164554"/>
            <a:ext cx="7886700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温度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r">
              <a:spcAft>
                <a:spcPts val="600"/>
              </a:spcAft>
              <a:defRPr/>
            </a:pPr>
            <a:fld id="{7452A3D8-8B63-41F9-A097-2097690ADA50}" type="slidenum">
              <a:rPr lang="en-US" altLang="zh-CN" sz="800">
                <a:solidFill>
                  <a:srgbClr val="898989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40</a:t>
            </a:fld>
            <a:endParaRPr lang="en-US" altLang="zh-CN" sz="800">
              <a:solidFill>
                <a:srgbClr val="898989"/>
              </a:solidFill>
              <a:latin typeface="Calibri" panose="020F0502020204030204"/>
            </a:endParaRPr>
          </a:p>
        </p:txBody>
      </p:sp>
      <p:pic>
        <p:nvPicPr>
          <p:cNvPr id="5" name="图片 4" descr="图片包含 游戏机&#10;&#10;描述已自动生成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7" r="6" b="6"/>
          <a:stretch>
            <a:fillRect/>
          </a:stretch>
        </p:blipFill>
        <p:spPr bwMode="auto">
          <a:xfrm>
            <a:off x="251520" y="672848"/>
            <a:ext cx="3628510" cy="3797803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27984" y="1059582"/>
            <a:ext cx="3733184" cy="272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CN" sz="1500" dirty="0">
              <a:solidFill>
                <a:srgbClr val="00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A25D266-14E2-40C5-84BC-E9B5CD683B32}"/>
              </a:ext>
            </a:extLst>
          </p:cNvPr>
          <p:cNvSpPr txBox="1"/>
          <p:nvPr/>
        </p:nvSpPr>
        <p:spPr>
          <a:xfrm>
            <a:off x="3923928" y="1232922"/>
            <a:ext cx="4646340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室温过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会使神经系统受到抑制，干扰呼吸和消化功能，不利于体热散发，使病人烦躁，影响体力恢复。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室温过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低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则使病人畏缩不安、肌肉紧张、缺乏动力，也容易在诊疗护理时受凉。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28650" y="-412620"/>
            <a:ext cx="7886700" cy="99417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sym typeface="+mn-lt"/>
              </a:rPr>
              <a:t>湿度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R="0" lvl="0" indent="0" algn="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</a:rPr>
              <a:pPr marR="0" lvl="0" indent="0" algn="r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41</a:t>
            </a:fld>
            <a:endParaRPr kumimoji="0" lang="en-US" altLang="zh-CN" b="0" i="0" u="none" strike="noStrike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图片 6"/>
          <p:cNvPicPr>
            <a:picLocks noGrp="1"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9248" y="375506"/>
            <a:ext cx="361179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27984" y="1059582"/>
            <a:ext cx="3733184" cy="272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3102" y="711868"/>
            <a:ext cx="574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病室相对湿度以</a:t>
            </a:r>
            <a:r>
              <a:rPr lang="en-US" altLang="zh-CN" sz="2400" u="sng" dirty="0">
                <a:solidFill>
                  <a:srgbClr val="C00000"/>
                </a:solidFill>
              </a:rPr>
              <a:t>50%</a:t>
            </a:r>
            <a:r>
              <a:rPr lang="zh-CN" altLang="en-US" sz="2400" u="sng" dirty="0">
                <a:solidFill>
                  <a:srgbClr val="C00000"/>
                </a:solidFill>
              </a:rPr>
              <a:t>～</a:t>
            </a:r>
            <a:r>
              <a:rPr lang="en-US" altLang="zh-CN" sz="2400" u="sng" dirty="0">
                <a:solidFill>
                  <a:srgbClr val="C00000"/>
                </a:solidFill>
              </a:rPr>
              <a:t>60%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为宜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C1BBA7D-31DA-47D0-9AAE-3EAC1883ECEF}"/>
              </a:ext>
            </a:extLst>
          </p:cNvPr>
          <p:cNvSpPr txBox="1"/>
          <p:nvPr/>
        </p:nvSpPr>
        <p:spPr>
          <a:xfrm>
            <a:off x="539552" y="1370032"/>
            <a:ext cx="4986605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湿度过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高，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蒸发散热作用减弱，抑制汗液排出，病人感到潮湿、气闷，尿液排出量增加，</a:t>
            </a:r>
            <a:r>
              <a:rPr lang="zh-CN" altLang="en-US" sz="2400" b="1" u="sng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加重肾脏负担。</a:t>
            </a:r>
            <a:endParaRPr lang="en-US" altLang="zh-CN" sz="2400" b="1" u="sng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湿度过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低，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室内干燥，人体水分大量蒸发，引起口干咽痛、烦渴等不适，对</a:t>
            </a:r>
            <a:r>
              <a:rPr lang="zh-CN" altLang="en-US" sz="2400" b="1" u="sng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气管切开或呼吸道疾病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的病人尤其不利。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11559" y="-185146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通风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60" y="1122527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为什么要通风？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2188971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0065B0">
                    <a:lumMod val="50000"/>
                  </a:srgbClr>
                </a:solidFill>
              </a:rPr>
              <a:t>什么时间通风？</a:t>
            </a:r>
            <a:endParaRPr lang="en-US" altLang="zh-CN" sz="2800" b="1" dirty="0">
              <a:solidFill>
                <a:srgbClr val="0065B0">
                  <a:lumMod val="50000"/>
                </a:srgb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59" y="323614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0065B0">
                    <a:lumMod val="50000"/>
                  </a:srgbClr>
                </a:solidFill>
              </a:rPr>
              <a:t>需要通风多久？</a:t>
            </a:r>
          </a:p>
        </p:txBody>
      </p:sp>
      <p:pic>
        <p:nvPicPr>
          <p:cNvPr id="7" name="图片 6" descr="图片包含 游戏机, 画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344" y="809026"/>
            <a:ext cx="3883376" cy="29097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8" name="文本框 7"/>
          <p:cNvSpPr txBox="1"/>
          <p:nvPr/>
        </p:nvSpPr>
        <p:spPr>
          <a:xfrm>
            <a:off x="3489834" y="3266921"/>
            <a:ext cx="129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30min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3568" y="-207076"/>
            <a:ext cx="5605629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sym typeface="+mn-lt"/>
              </a:rPr>
              <a:t>噪声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756071" y="4767262"/>
            <a:ext cx="759278" cy="273844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fld id="{7452A3D8-8B63-41F9-A097-2097690ADA50}" type="slidenum">
              <a:rPr lang="en-US" altLang="zh-CN">
                <a:solidFill>
                  <a:srgbClr val="FFFFFF"/>
                </a:solidFill>
                <a:latin typeface="Calibri" panose="020F0502020204030204"/>
              </a:rPr>
              <a:pPr algn="r">
                <a:lnSpc>
                  <a:spcPct val="90000"/>
                </a:lnSpc>
                <a:spcAft>
                  <a:spcPts val="600"/>
                </a:spcAft>
                <a:defRPr/>
              </a:pPr>
              <a:t>43</a:t>
            </a:fld>
            <a:endParaRPr lang="en-US" altLang="zh-CN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1680" y="424404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b="1" dirty="0">
                <a:solidFill>
                  <a:srgbClr val="C00000"/>
                </a:solidFill>
              </a:rPr>
              <a:t>说话轻、走路轻、操作轻、关门轻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CA0EA28-2A85-4B56-9B6A-8EC1C68F1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0752" y="840705"/>
            <a:ext cx="1841245" cy="3342165"/>
          </a:xfrm>
          <a:prstGeom prst="rect">
            <a:avLst/>
          </a:prstGeom>
        </p:spPr>
      </p:pic>
      <p:pic>
        <p:nvPicPr>
          <p:cNvPr id="10" name="图片 9" descr="图片包含 游戏机, 电脑, 伞&#10;&#10;描述已自动生成">
            <a:extLst>
              <a:ext uri="{FF2B5EF4-FFF2-40B4-BE49-F238E27FC236}">
                <a16:creationId xmlns:a16="http://schemas.microsoft.com/office/drawing/2014/main" xmlns="" id="{7996794C-7D60-41C7-AE62-FB9689C6E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840705"/>
            <a:ext cx="1901499" cy="334216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F6A87A6-F0AD-421A-B405-C2D5B232B5DE}"/>
              </a:ext>
            </a:extLst>
          </p:cNvPr>
          <p:cNvSpPr/>
          <p:nvPr/>
        </p:nvSpPr>
        <p:spPr>
          <a:xfrm>
            <a:off x="5267111" y="2283718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+mj-ea"/>
              </a:rPr>
              <a:t>30dB</a:t>
            </a:r>
            <a:endParaRPr lang="zh-CN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DE5C0FC-9704-4ED6-8D4A-1639B1652C75}"/>
              </a:ext>
            </a:extLst>
          </p:cNvPr>
          <p:cNvSpPr/>
          <p:nvPr/>
        </p:nvSpPr>
        <p:spPr>
          <a:xfrm>
            <a:off x="1964544" y="2202416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+mj-ea"/>
              </a:rPr>
              <a:t>40dB</a:t>
            </a:r>
            <a:endParaRPr lang="zh-CN" alt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1.35802E-6 L -2.77778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28650" y="-164554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光线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827584" y="539750"/>
          <a:ext cx="734481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729260" y="48176"/>
            <a:ext cx="6965400" cy="494301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800" b="1" kern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  <a:sym typeface="+mn-lt"/>
              </a:rPr>
              <a:t>病区物理环境的调控</a:t>
            </a:r>
            <a:r>
              <a:rPr lang="en-US" altLang="zh-CN" sz="2800" b="1" kern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  <a:sym typeface="+mn-lt"/>
              </a:rPr>
              <a:t>——</a:t>
            </a:r>
            <a:r>
              <a:rPr lang="zh-CN" altLang="en-US" sz="2800" b="1" kern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  <a:sym typeface="+mn-lt"/>
              </a:rPr>
              <a:t>装饰</a:t>
            </a:r>
            <a:endParaRPr lang="en-US" altLang="zh-CN" sz="2800" b="1" kern="1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j-cs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R="0" lvl="0" indent="0" algn="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</a:rPr>
              <a:pPr marR="0" lvl="0" indent="0" algn="r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45</a:t>
            </a:fld>
            <a:endParaRPr kumimoji="0" lang="en-US" altLang="zh-CN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图片 6" descr="图片包含 室内, 桌子, 椅子, 绿色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3" r="2" b="2"/>
          <a:stretch>
            <a:fillRect/>
          </a:stretch>
        </p:blipFill>
        <p:spPr>
          <a:xfrm>
            <a:off x="198256" y="1326141"/>
            <a:ext cx="4306824" cy="3058668"/>
          </a:xfrm>
          <a:prstGeom prst="rect">
            <a:avLst/>
          </a:prstGeom>
        </p:spPr>
      </p:pic>
      <p:pic>
        <p:nvPicPr>
          <p:cNvPr id="9" name="图片 8" descr="图片包含 绿色, 病房, 室内, 房间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08" r="-1" b="-1"/>
          <a:stretch>
            <a:fillRect/>
          </a:stretch>
        </p:blipFill>
        <p:spPr>
          <a:xfrm>
            <a:off x="4649724" y="1326141"/>
            <a:ext cx="4306824" cy="30586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05508" y="75869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手术室用绿色或蓝色装饰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wind"/>
      </p:transition>
    </mc:Choice>
    <mc:Fallback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27711" y="3478877"/>
            <a:ext cx="6288577" cy="999475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62332" y="4221177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图片 10" descr="图片包含 室内, 厨房, 桌子, 小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22" r="8009" b="3"/>
          <a:stretch>
            <a:fillRect/>
          </a:stretch>
        </p:blipFill>
        <p:spPr>
          <a:xfrm>
            <a:off x="240564" y="224443"/>
            <a:ext cx="2777490" cy="3070930"/>
          </a:xfrm>
          <a:prstGeom prst="rect">
            <a:avLst/>
          </a:prstGeom>
        </p:spPr>
      </p:pic>
      <p:pic>
        <p:nvPicPr>
          <p:cNvPr id="13" name="图片 12" descr="图片包含 室内, 人, 床, 桌子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06" r="20524" b="3"/>
          <a:stretch>
            <a:fillRect/>
          </a:stretch>
        </p:blipFill>
        <p:spPr>
          <a:xfrm>
            <a:off x="3183255" y="224443"/>
            <a:ext cx="2777490" cy="3070930"/>
          </a:xfrm>
          <a:prstGeom prst="rect">
            <a:avLst/>
          </a:prstGeom>
        </p:spPr>
      </p:pic>
      <p:pic>
        <p:nvPicPr>
          <p:cNvPr id="15" name="图片 14" descr="图片包含 室内, 冰箱, 卧室, 厨房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68" r="-4" b="-4"/>
          <a:stretch>
            <a:fillRect/>
          </a:stretch>
        </p:blipFill>
        <p:spPr>
          <a:xfrm>
            <a:off x="6125946" y="224443"/>
            <a:ext cx="2777490" cy="307093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</a:rPr>
              <a:pPr marR="0" lvl="0" indent="0" algn="r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46</a:t>
            </a:fld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30617" y="3610502"/>
            <a:ext cx="590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t>儿科病房用暖色与卡通图片装饰</a:t>
            </a: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28650" y="-175907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病区物理环境的调控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装饰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xmlns="" val="2870108695"/>
              </p:ext>
            </p:extLst>
          </p:nvPr>
        </p:nvGraphicFramePr>
        <p:xfrm>
          <a:off x="1979712" y="843558"/>
          <a:ext cx="5376429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矩形 2"/>
          <p:cNvSpPr/>
          <p:nvPr/>
        </p:nvSpPr>
        <p:spPr>
          <a:xfrm>
            <a:off x="2987824" y="1846841"/>
            <a:ext cx="18649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绿色</a:t>
            </a:r>
          </a:p>
        </p:txBody>
      </p:sp>
      <p:sp>
        <p:nvSpPr>
          <p:cNvPr id="6" name="矩形 5"/>
          <p:cNvSpPr/>
          <p:nvPr/>
        </p:nvSpPr>
        <p:spPr>
          <a:xfrm>
            <a:off x="4998144" y="1873538"/>
            <a:ext cx="1005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蓝色</a:t>
            </a:r>
          </a:p>
        </p:txBody>
      </p:sp>
      <p:sp>
        <p:nvSpPr>
          <p:cNvPr id="7" name="矩形 6"/>
          <p:cNvSpPr/>
          <p:nvPr/>
        </p:nvSpPr>
        <p:spPr>
          <a:xfrm>
            <a:off x="3428484" y="2930215"/>
            <a:ext cx="1005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黄色</a:t>
            </a:r>
            <a:endParaRPr lang="zh-CN" alt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35998" y="2876821"/>
            <a:ext cx="22621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蓝绿色</a:t>
            </a: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4400" y="635000"/>
            <a:ext cx="7315200" cy="1607344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病室通风的目的，下列何项不妥（      ）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828800" y="2089547"/>
            <a:ext cx="73152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可减少汗液的蒸发和热的消散，使病室空气新鲜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828800" y="2732484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使患者舒适愉快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878023" y="3423642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降低空气中微生物的浓度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828800" y="4018359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降低二氧化碳的浓度</a:t>
            </a:r>
          </a:p>
        </p:txBody>
      </p:sp>
      <p:sp>
        <p:nvSpPr>
          <p:cNvPr id="9" name="椭圆 8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78719" y="2137767"/>
            <a:ext cx="385762" cy="38576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178719" y="2780705"/>
            <a:ext cx="385762" cy="385762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78719" y="3423642"/>
            <a:ext cx="385762" cy="38576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2" name="椭圆 11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178719" y="4066580"/>
            <a:ext cx="385762" cy="385762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D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3" name="矩形: 圆角 12"/>
          <p:cNvSpPr/>
          <p:nvPr>
            <p:custDataLst>
              <p:tags r:id="rId11"/>
            </p:custDataLst>
          </p:nvPr>
        </p:nvSpPr>
        <p:spPr>
          <a:xfrm>
            <a:off x="6686550" y="4661297"/>
            <a:ext cx="1157288" cy="30861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提交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285EF15A-52CE-4511-9FFF-06A7DDFC3EF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0" y="0"/>
            <a:ext cx="9144000" cy="635000"/>
            <a:chOff x="0" y="0"/>
            <a:chExt cx="9144000" cy="635000"/>
          </a:xfrm>
        </p:grpSpPr>
        <p:sp>
          <p:nvSpPr>
            <p:cNvPr id="14" name="TitleBackground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9144000" cy="635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ColorBlock"/>
            <p:cNvSpPr/>
            <p:nvPr>
              <p:custDataLst>
                <p:tags r:id="rId15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ypeText"/>
            <p:cNvSpPr txBox="1"/>
            <p:nvPr>
              <p:custDataLst>
                <p:tags r:id="rId16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投票</a:t>
              </a:r>
            </a:p>
          </p:txBody>
        </p:sp>
        <p:sp>
          <p:nvSpPr>
            <p:cNvPr id="2" name="TipText">
              <a:extLst>
                <a:ext uri="{FF2B5EF4-FFF2-40B4-BE49-F238E27FC236}">
                  <a16:creationId xmlns:a16="http://schemas.microsoft.com/office/drawing/2014/main" xmlns="" id="{6A2D520E-B8E5-402B-872B-386FAF754EC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1957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3" name="图片 2"/>
          <p:cNvPicPr/>
          <p:nvPr>
            <p:custDataLst>
              <p:tags r:id="rId1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4400" y="635000"/>
            <a:ext cx="7315200" cy="1607344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符合病人休养要求的环境是（      ）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828800" y="2089547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中暑病人、室温保持在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30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℃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828800" y="2732484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儿科病人、室内温度宜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23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℃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828800" y="3375422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气管切开的病人、室内相对湿度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40%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左右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828800" y="4018359"/>
            <a:ext cx="6400800" cy="482203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产妇病室、应保温、不可开窗</a:t>
            </a:r>
          </a:p>
        </p:txBody>
      </p:sp>
      <p:sp>
        <p:nvSpPr>
          <p:cNvPr id="9" name="椭圆 8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78719" y="2137767"/>
            <a:ext cx="385762" cy="38576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178719" y="2780705"/>
            <a:ext cx="385762" cy="385762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B</a:t>
            </a:r>
            <a:endParaRPr lang="zh-CN" altLang="en-US" sz="16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78719" y="3423642"/>
            <a:ext cx="385762" cy="385763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2" name="椭圆 11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178719" y="4066580"/>
            <a:ext cx="385762" cy="385762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D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3" name="矩形: 圆角 12"/>
          <p:cNvSpPr/>
          <p:nvPr>
            <p:custDataLst>
              <p:tags r:id="rId11"/>
            </p:custDataLst>
          </p:nvPr>
        </p:nvSpPr>
        <p:spPr>
          <a:xfrm>
            <a:off x="6686550" y="4661297"/>
            <a:ext cx="1157288" cy="30861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提交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C8A92AD-3249-4618-BE9E-F3116D0165BC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0" y="0"/>
            <a:ext cx="9144000" cy="635000"/>
            <a:chOff x="0" y="0"/>
            <a:chExt cx="9144000" cy="635000"/>
          </a:xfrm>
        </p:grpSpPr>
        <p:sp>
          <p:nvSpPr>
            <p:cNvPr id="14" name="TitleBackground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9144000" cy="635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ColorBlock"/>
            <p:cNvSpPr/>
            <p:nvPr>
              <p:custDataLst>
                <p:tags r:id="rId15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ypeText"/>
            <p:cNvSpPr txBox="1"/>
            <p:nvPr>
              <p:custDataLst>
                <p:tags r:id="rId16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投票</a:t>
              </a:r>
            </a:p>
          </p:txBody>
        </p:sp>
        <p:sp>
          <p:nvSpPr>
            <p:cNvPr id="2" name="TipText">
              <a:extLst>
                <a:ext uri="{FF2B5EF4-FFF2-40B4-BE49-F238E27FC236}">
                  <a16:creationId xmlns:a16="http://schemas.microsoft.com/office/drawing/2014/main" xmlns="" id="{705C75FE-69EB-4177-B967-3423317CD995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1957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3" name="图片 2"/>
          <p:cNvPicPr/>
          <p:nvPr>
            <p:custDataLst>
              <p:tags r:id="rId1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 hidden="1">
            <a:extLst>
              <a:ext uri="{FF2B5EF4-FFF2-40B4-BE49-F238E27FC236}">
                <a16:creationId xmlns:a16="http://schemas.microsoft.com/office/drawing/2014/main" xmlns="" id="{208A1A0B-AACD-472A-9FB7-002F00AAC72F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226344" y="2905125"/>
            <a:ext cx="1510904" cy="1677591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xmlns="" id="{8BCC2126-4739-42F9-953E-7C65C786AD67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xmlns="" id="{F865ED93-DDD3-4EC4-84D0-FA4E06BE2F84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xmlns="" id="{A978B3BD-73AC-4B99-B305-73F234AD5601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xmlns="" id="{79F0C8D7-F3B7-43D9-A49B-6F0728731C63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xmlns="" id="{913CB245-D12A-47E9-89DA-F2B6E234C3B0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xmlns="" id="{BCF798B9-5B50-454D-B0D3-DFB96A1F1C3F}"/>
                </a:ext>
              </a:extLst>
            </p:cNvPr>
            <p:cNvSpPr/>
            <p:nvPr/>
          </p:nvSpPr>
          <p:spPr bwMode="auto">
            <a:xfrm>
              <a:off x="8474703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xmlns="" id="{ABADDCE2-19E3-40BC-92D9-12F7A3065E63}"/>
                </a:ext>
              </a:extLst>
            </p:cNvPr>
            <p:cNvSpPr/>
            <p:nvPr/>
          </p:nvSpPr>
          <p:spPr bwMode="auto">
            <a:xfrm>
              <a:off x="8474703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xmlns="" id="{1D9EFC73-7209-4D17-8E2D-40BF7EC126E3}"/>
                </a:ext>
              </a:extLst>
            </p:cNvPr>
            <p:cNvSpPr/>
            <p:nvPr/>
          </p:nvSpPr>
          <p:spPr bwMode="auto">
            <a:xfrm>
              <a:off x="8809990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xmlns="" id="{C33DDF50-A256-4AEF-915F-A731FA89A05B}"/>
                </a:ext>
              </a:extLst>
            </p:cNvPr>
            <p:cNvSpPr/>
            <p:nvPr/>
          </p:nvSpPr>
          <p:spPr bwMode="auto">
            <a:xfrm>
              <a:off x="8809990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xmlns="" id="{14C63738-5F8D-4709-B3D0-FB1A7DC95AA1}"/>
                </a:ext>
              </a:extLst>
            </p:cNvPr>
            <p:cNvSpPr/>
            <p:nvPr/>
          </p:nvSpPr>
          <p:spPr bwMode="auto">
            <a:xfrm>
              <a:off x="11254173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xmlns="" id="{800AB3D6-E587-4F61-83E2-968C19DADFB9}"/>
                </a:ext>
              </a:extLst>
            </p:cNvPr>
            <p:cNvSpPr/>
            <p:nvPr/>
          </p:nvSpPr>
          <p:spPr bwMode="auto">
            <a:xfrm>
              <a:off x="11254173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xmlns="" id="{FCDC050B-AE68-4CFA-92A7-2ACE128DAC1E}"/>
                </a:ext>
              </a:extLst>
            </p:cNvPr>
            <p:cNvSpPr/>
            <p:nvPr/>
          </p:nvSpPr>
          <p:spPr bwMode="auto">
            <a:xfrm>
              <a:off x="10884873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xmlns="" id="{9EC62075-CEE1-4B4F-9B6E-CE55E0910CCC}"/>
                </a:ext>
              </a:extLst>
            </p:cNvPr>
            <p:cNvSpPr/>
            <p:nvPr/>
          </p:nvSpPr>
          <p:spPr bwMode="auto">
            <a:xfrm>
              <a:off x="10884873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xmlns="" id="{026043BE-7763-4294-888C-7F030D84FC2C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xmlns="" id="{524914F7-E77C-45E7-87B3-EDC990F40816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xmlns="" id="{22BF227C-7E50-4616-9DE3-01E7C31EA25F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xmlns="" id="{799265BE-EA1E-4F95-8EB5-33AFC3D55EFA}"/>
                </a:ext>
              </a:extLst>
            </p:cNvPr>
            <p:cNvSpPr/>
            <p:nvPr/>
          </p:nvSpPr>
          <p:spPr bwMode="auto">
            <a:xfrm>
              <a:off x="9101543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xmlns="" id="{3C37F888-4A49-49AC-9109-BE1A6019A3E9}"/>
                </a:ext>
              </a:extLst>
            </p:cNvPr>
            <p:cNvSpPr/>
            <p:nvPr/>
          </p:nvSpPr>
          <p:spPr bwMode="auto">
            <a:xfrm>
              <a:off x="9101543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xmlns="" id="{81D1BC0C-CE69-4BB7-9AE9-0498E8629765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xmlns="" id="{AAA3ECDF-B484-42A9-ACB1-CEA81E7F5B65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xmlns="" id="{344091AA-9B05-4079-A059-F087A13C1D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1132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xmlns="" id="{530C12D1-93BF-4F14-9100-662EFB36A7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1132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xmlns="" id="{9BE098D1-7FFA-4A5F-A95F-25DE79F6BE40}"/>
                </a:ext>
              </a:extLst>
            </p:cNvPr>
            <p:cNvSpPr/>
            <p:nvPr/>
          </p:nvSpPr>
          <p:spPr bwMode="auto">
            <a:xfrm>
              <a:off x="10146271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xmlns="" id="{AD6A3E75-F31B-467F-B1D1-BD62D8797A70}"/>
                </a:ext>
              </a:extLst>
            </p:cNvPr>
            <p:cNvSpPr/>
            <p:nvPr/>
          </p:nvSpPr>
          <p:spPr bwMode="auto">
            <a:xfrm>
              <a:off x="10146271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xmlns="" id="{D830BF79-6926-4A42-A8B9-087038E82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xmlns="" id="{21395304-8237-45C4-B578-D6698D6A87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xmlns="" id="{270AF267-1D63-4CA8-A0AE-4CC014E51A18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xmlns="" id="{61C56E13-A41A-4DA7-B299-D295539A27A9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xmlns="" id="{D869AA77-BBB9-446A-948A-9F5C46DB2B28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xmlns="" id="{5108FF62-B1CF-425D-8A16-F5B1EAA984EE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xmlns="" id="{4122006F-92B7-4391-8AAC-3687B99D76CB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xmlns="" id="{24102665-9087-4772-925C-20957D04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xmlns="" id="{AA829A5E-F9EB-4E27-8E31-2FD1395A2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xmlns="" id="{9E576EFE-5D60-4B90-A9E9-B65E68EF3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393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xmlns="" id="{F5D22EF3-E6DC-4597-A956-AB78351CD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393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xmlns="" id="{4F57E8F2-F195-4030-A04B-139AEBB72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xmlns="" id="{B0815081-8871-4BC0-882B-5E9673498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xmlns="" id="{D5404AAE-01D7-43E0-BA3A-7152AEA5814E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xmlns="" id="{87D380DE-24B1-4FAE-A75E-0AA249B9A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xmlns="" id="{29D0B49D-A9E1-4B85-A912-4E5F668C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8670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xmlns="" id="{1D75C23F-9D05-4904-AA38-6458C965C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xmlns="" id="{89EB8C07-B67E-46A4-ACD2-A640E5F2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xmlns="" id="{376D3BA2-8852-45BF-B214-1851E15DE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xmlns="" id="{C6DE4343-5D7B-4680-89EC-E0DC3B23E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xmlns="" id="{B87F76C3-081F-4927-BF26-50160D300A1C}"/>
                </a:ext>
              </a:extLst>
            </p:cNvPr>
            <p:cNvSpPr/>
            <p:nvPr/>
          </p:nvSpPr>
          <p:spPr bwMode="auto">
            <a:xfrm>
              <a:off x="10141414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xmlns="" id="{53E4DBEB-5648-460F-B16C-1081B60A0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8670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xmlns="" id="{0A73F461-C9B0-482F-950D-36FC29BC2D9E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xmlns="" id="{F47278EC-9EA4-4249-A376-A792024D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099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xmlns="" id="{1CB0B5C1-4A3B-43CA-AFE7-A4C6A71A1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695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xmlns="" id="{E23C1178-0063-4FFF-8333-C7CE5909EEC5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xmlns="" id="{716E4D3F-0AAE-4B40-AC7F-1B0235E3E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xmlns="" id="{2F32336E-99A8-4493-AFB4-8BBE1EB3C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xmlns="" id="{7A710A65-06FA-46E5-858D-D3A5F5CF7F3B}"/>
                </a:ext>
              </a:extLst>
            </p:cNvPr>
            <p:cNvSpPr/>
            <p:nvPr/>
          </p:nvSpPr>
          <p:spPr bwMode="auto">
            <a:xfrm>
              <a:off x="8149138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xmlns="" id="{EFD1B07C-380C-41A9-AE55-6DC2A172C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xmlns="" id="{E82EC073-9EB6-4B41-AF4D-EC67A08D2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94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xmlns="" id="{5EFCF8EC-6B9E-49B0-8863-36C418E2304A}"/>
                </a:ext>
              </a:extLst>
            </p:cNvPr>
            <p:cNvSpPr/>
            <p:nvPr/>
          </p:nvSpPr>
          <p:spPr bwMode="auto">
            <a:xfrm>
              <a:off x="8149138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xmlns="" id="{FFACAEAC-82E0-4BEF-915F-9D18C2542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xmlns="" id="{BE03B2E3-6138-4AC8-AC93-B71BB3527CFB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xmlns="" id="{0BEE124A-7F93-4E77-8C94-A575C54CB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695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xmlns="" id="{50E3F090-95C4-482B-A4C2-9B75B3ED1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099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xmlns="" id="{542C4F4F-468A-4723-9CC7-27D415C04EE2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xmlns="" id="{B180B349-C0D7-45E2-AB26-C2105EC70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378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xmlns="" id="{62B09B0C-B2BF-472E-B0DA-149595190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664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xmlns="" id="{E8A7E8D2-6BB9-48A8-BDAC-48C2C3926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664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xmlns="" id="{03D56987-E858-4931-8F0B-C2A610AC3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xmlns="" id="{20674B4A-42E2-4A4F-B599-5CF0B860F7FD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xmlns="" id="{4D52EFC4-3F6B-4A9A-BF98-C88031393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394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xmlns="" id="{49622E81-046B-43C7-9057-955D420E55EC}"/>
                </a:ext>
              </a:extLst>
            </p:cNvPr>
            <p:cNvSpPr/>
            <p:nvPr/>
          </p:nvSpPr>
          <p:spPr bwMode="auto">
            <a:xfrm>
              <a:off x="7099550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xmlns="" id="{AF088B17-0229-421E-926A-FD9D896D6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666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xmlns="" id="{5F5A95E3-9676-4B74-9CC4-CB3E6FC168D4}"/>
                </a:ext>
              </a:extLst>
            </p:cNvPr>
            <p:cNvSpPr/>
            <p:nvPr/>
          </p:nvSpPr>
          <p:spPr bwMode="auto">
            <a:xfrm>
              <a:off x="10078242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xmlns="" id="{032137A2-AC65-4E68-9F76-864C9615B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xmlns="" id="{6A093A1C-4C6F-40A2-8A99-B58135B1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xmlns="" id="{7C448CB7-818C-4AB8-9C84-1330809D2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xmlns="" id="{1B574DA2-768A-42D8-A59B-45D48DE01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xmlns="" id="{6FAC21A5-6A2C-4B27-8B18-057C013B7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xmlns="" id="{606C7F48-67D9-4599-BC3B-0B20841FC832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xmlns="" id="{BCBF57C4-08C2-4116-A102-D83A9E85E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xmlns="" id="{9E0F5F26-8E37-4EFF-8C24-6963546EC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099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xmlns="" id="{30D6F8F3-D04E-45D2-8A7C-8FBAC06B3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378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xmlns="" id="{8F70FDD4-83C5-4898-894F-CCBCDF054236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xmlns="" id="{6246D29E-9C99-4BEF-995E-65D1D82EE899}"/>
                </a:ext>
              </a:extLst>
            </p:cNvPr>
            <p:cNvSpPr/>
            <p:nvPr/>
          </p:nvSpPr>
          <p:spPr bwMode="auto">
            <a:xfrm>
              <a:off x="9140418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xmlns="" id="{D3E74544-19C3-43D7-9E8D-5FE985EA4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8653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xmlns="" id="{292EBC77-9407-472B-8752-304EE705C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xmlns="" id="{FDEAF376-54F7-42F6-A209-E84250579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xmlns="" id="{7BCE55DF-6C18-429B-AE5C-6BEAD642E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xmlns="" id="{49A9B3F5-D405-4BE4-B9BB-170E4BA00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xmlns="" id="{AA6905BC-FA2F-4A99-B8CD-25698B6728D5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xmlns="" id="{B0D0929F-14D5-495F-94A4-0F0ACD4C1D1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xmlns="" id="{D4631E3E-6B81-416C-A2B2-8019E8CBCD1A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483" name="矩形 102">
            <a:extLst>
              <a:ext uri="{FF2B5EF4-FFF2-40B4-BE49-F238E27FC236}">
                <a16:creationId xmlns:a16="http://schemas.microsoft.com/office/drawing/2014/main" xmlns="" id="{27AFE873-0CFF-4E52-BBB4-25E5A71AC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157" y="1903300"/>
            <a:ext cx="1131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</a:rPr>
              <a:t>第一章</a:t>
            </a:r>
            <a:r>
              <a:rPr lang="en-US" altLang="zh-CN" sz="1575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4583" name="文本框 107">
            <a:extLst>
              <a:ext uri="{FF2B5EF4-FFF2-40B4-BE49-F238E27FC236}">
                <a16:creationId xmlns:a16="http://schemas.microsoft.com/office/drawing/2014/main" xmlns="" id="{CCBF60E9-0561-43D1-A502-C0CCC2D4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752" y="2958023"/>
            <a:ext cx="4786313" cy="700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医院和住院环境</a:t>
            </a:r>
            <a:endParaRPr lang="en-US" altLang="zh-CN" sz="3600" b="1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164554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社会文化环境的调控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人际关系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pPr/>
              <a:t>50</a:t>
            </a:fld>
            <a:endParaRPr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72459" y="627534"/>
          <a:ext cx="6096000" cy="410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思想气泡: 云 5"/>
          <p:cNvSpPr/>
          <p:nvPr/>
        </p:nvSpPr>
        <p:spPr>
          <a:xfrm rot="963931">
            <a:off x="3584123" y="932105"/>
            <a:ext cx="2348077" cy="998019"/>
          </a:xfrm>
          <a:prstGeom prst="cloudCallout">
            <a:avLst>
              <a:gd name="adj1" fmla="val -28765"/>
              <a:gd name="adj2" fmla="val 84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彼此尊重</a:t>
            </a:r>
            <a:endParaRPr lang="en-US" altLang="zh-CN" b="1" dirty="0"/>
          </a:p>
          <a:p>
            <a:pPr algn="ctr"/>
            <a:r>
              <a:rPr lang="zh-CN" altLang="en-US" b="1" dirty="0"/>
              <a:t>相互信任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16873" y="2281049"/>
            <a:ext cx="4254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语言、行为举止、情绪、工作态度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74848" y="433467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家属是病人最重要的社会支持系统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/>
      <p:bldP spid="7" grpId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8650" y="-210493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社会文化环境的调控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规章制度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0201" y="3731223"/>
            <a:ext cx="4379201" cy="612068"/>
            <a:chOff x="0" y="1158648"/>
            <a:chExt cx="5496272" cy="720976"/>
          </a:xfrm>
        </p:grpSpPr>
        <p:sp>
          <p:nvSpPr>
            <p:cNvPr id="11" name="矩形: 圆角 10"/>
            <p:cNvSpPr/>
            <p:nvPr/>
          </p:nvSpPr>
          <p:spPr>
            <a:xfrm>
              <a:off x="0" y="1158648"/>
              <a:ext cx="5496272" cy="72097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矩形: 圆角 4"/>
            <p:cNvSpPr txBox="1"/>
            <p:nvPr/>
          </p:nvSpPr>
          <p:spPr>
            <a:xfrm>
              <a:off x="35195" y="1193843"/>
              <a:ext cx="5425882" cy="650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100" b="1" kern="1200" dirty="0"/>
                <a:t>鼓励病人自我照顾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7544" y="1021248"/>
            <a:ext cx="4379201" cy="625631"/>
            <a:chOff x="0" y="1158648"/>
            <a:chExt cx="5496272" cy="720976"/>
          </a:xfrm>
        </p:grpSpPr>
        <p:sp>
          <p:nvSpPr>
            <p:cNvPr id="9" name="矩形: 圆角 8"/>
            <p:cNvSpPr/>
            <p:nvPr/>
          </p:nvSpPr>
          <p:spPr>
            <a:xfrm>
              <a:off x="0" y="1158648"/>
              <a:ext cx="5496272" cy="72097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矩形: 圆角 4"/>
            <p:cNvSpPr txBox="1"/>
            <p:nvPr/>
          </p:nvSpPr>
          <p:spPr>
            <a:xfrm>
              <a:off x="35195" y="1193843"/>
              <a:ext cx="5425882" cy="650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100" b="1" dirty="0"/>
                <a:t>耐心解释，取得理解</a:t>
              </a:r>
              <a:endParaRPr lang="zh-CN" altLang="en-US" sz="2100" b="1" kern="12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7544" y="1920638"/>
            <a:ext cx="4375691" cy="612068"/>
            <a:chOff x="0" y="1158648"/>
            <a:chExt cx="5496272" cy="720976"/>
          </a:xfrm>
        </p:grpSpPr>
        <p:sp>
          <p:nvSpPr>
            <p:cNvPr id="15" name="矩形: 圆角 14"/>
            <p:cNvSpPr/>
            <p:nvPr/>
          </p:nvSpPr>
          <p:spPr>
            <a:xfrm>
              <a:off x="0" y="1158648"/>
              <a:ext cx="5496272" cy="72097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矩形: 圆角 4"/>
            <p:cNvSpPr txBox="1"/>
            <p:nvPr/>
          </p:nvSpPr>
          <p:spPr>
            <a:xfrm>
              <a:off x="35195" y="1193843"/>
              <a:ext cx="5425882" cy="650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100" b="1" dirty="0"/>
                <a:t>维护病人的自主权</a:t>
              </a:r>
              <a:endParaRPr lang="zh-CN" altLang="en-US" sz="2100" b="1" kern="1200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563" y="2806465"/>
            <a:ext cx="4382649" cy="612068"/>
            <a:chOff x="0" y="1158648"/>
            <a:chExt cx="5496272" cy="720976"/>
          </a:xfrm>
        </p:grpSpPr>
        <p:sp>
          <p:nvSpPr>
            <p:cNvPr id="18" name="矩形: 圆角 17"/>
            <p:cNvSpPr/>
            <p:nvPr/>
          </p:nvSpPr>
          <p:spPr>
            <a:xfrm>
              <a:off x="0" y="1158648"/>
              <a:ext cx="5496272" cy="72097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: 圆角 4"/>
            <p:cNvSpPr txBox="1"/>
            <p:nvPr/>
          </p:nvSpPr>
          <p:spPr>
            <a:xfrm>
              <a:off x="35195" y="1193843"/>
              <a:ext cx="5425882" cy="650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100" b="1" dirty="0"/>
                <a:t>尊重探视人员以及病人隐私</a:t>
              </a:r>
              <a:endParaRPr lang="zh-CN" altLang="en-US" sz="2100" b="1" kern="1200" dirty="0"/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734EC631-C164-411B-86AB-6440EE4E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69514"/>
            <a:ext cx="2736304" cy="349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0448" y="-142074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二、病人床单位及设置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6" y="1347179"/>
            <a:ext cx="8076008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white">
                    <a:lumMod val="50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     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医疗机构提供给病人在住院期间使用的设备和家具，是病人在住院期间进行休息、睡眠、治疗和护理等活动的最基本的生活单位。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7624" y="771550"/>
            <a:ext cx="2228187" cy="540000"/>
            <a:chOff x="4532138" y="2977854"/>
            <a:chExt cx="1564211" cy="379451"/>
          </a:xfrm>
        </p:grpSpPr>
        <p:sp>
          <p:nvSpPr>
            <p:cNvPr id="8" name="MH_SubTitle_1"/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9" name="MH_SubTitle_1"/>
            <p:cNvSpPr/>
            <p:nvPr>
              <p:custDataLst>
                <p:tags r:id="rId2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solidFill>
                    <a:prstClr val="white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病人床单位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3" y="2427734"/>
            <a:ext cx="2784309" cy="2088232"/>
          </a:xfrm>
          <a:prstGeom prst="rect">
            <a:avLst/>
          </a:prstGeom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家具, 床, 长凳, 椅子&#10;&#10;描述已自动生成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10" b="10797"/>
          <a:stretch>
            <a:fillRect/>
          </a:stretch>
        </p:blipFill>
        <p:spPr>
          <a:xfrm>
            <a:off x="-6" y="-3"/>
            <a:ext cx="9144000" cy="5141968"/>
          </a:xfrm>
          <a:prstGeom prst="rect">
            <a:avLst/>
          </a:prstGeom>
        </p:spPr>
      </p:pic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591663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486" y="-3249"/>
            <a:ext cx="3182112" cy="184061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84" r="-1" b="4560"/>
          <a:stretch>
            <a:fillRect/>
          </a:stretch>
        </p:blipFill>
        <p:spPr>
          <a:xfrm>
            <a:off x="870779" y="89484"/>
            <a:ext cx="2935224" cy="1713915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图片 4" descr="房间的摆设布局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3" r="5" b="5"/>
          <a:stretch>
            <a:fillRect/>
          </a:stretch>
        </p:blipFill>
        <p:spPr>
          <a:xfrm>
            <a:off x="20" y="1716248"/>
            <a:ext cx="2673458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4" name="Oval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20725" y="420987"/>
            <a:ext cx="2386584" cy="23865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 descr="图片包含 室内, 桌子, 小, 椅子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57" r="13994" b="2"/>
          <a:stretch>
            <a:fillRect/>
          </a:stretch>
        </p:blipFill>
        <p:spPr>
          <a:xfrm>
            <a:off x="4144169" y="544431"/>
            <a:ext cx="2139696" cy="2139696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6" name="Freeform: Shap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64426" y="-3249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2" descr="图片包含 游戏机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2" r="3" b="3"/>
          <a:stretch>
            <a:fillRect/>
          </a:stretch>
        </p:blipFill>
        <p:spPr>
          <a:xfrm>
            <a:off x="6689070" y="-3248"/>
            <a:ext cx="2454929" cy="253791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8" name="Freeform: Shap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99498" y="2930563"/>
            <a:ext cx="2244502" cy="2212937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 descr="图片包含 小, 床, 汽车, 桌子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9" r="9909" b="1"/>
          <a:stretch>
            <a:fillRect/>
          </a:stretch>
        </p:blipFill>
        <p:spPr>
          <a:xfrm>
            <a:off x="7022428" y="3053491"/>
            <a:ext cx="2121574" cy="2090009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555038" y="4581144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fld id="{7452A3D8-8B63-41F9-A097-2097690ADA50}" type="slidenum">
              <a:rPr lang="en-US" altLang="zh-CN" sz="11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53</a:t>
            </a:fld>
            <a:endParaRPr lang="en-US" altLang="zh-CN" sz="11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矩形: 对角圆角 1">
            <a:extLst>
              <a:ext uri="{FF2B5EF4-FFF2-40B4-BE49-F238E27FC236}">
                <a16:creationId xmlns:a16="http://schemas.microsoft.com/office/drawing/2014/main" xmlns="" id="{D621A362-C82D-4B46-AEE2-BA5F976A85E2}"/>
              </a:ext>
            </a:extLst>
          </p:cNvPr>
          <p:cNvSpPr/>
          <p:nvPr/>
        </p:nvSpPr>
        <p:spPr>
          <a:xfrm>
            <a:off x="4067944" y="3675116"/>
            <a:ext cx="2016224" cy="846758"/>
          </a:xfrm>
          <a:prstGeom prst="round2Diag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85000"/>
                  </a:schemeClr>
                </a:solidFill>
              </a:rPr>
              <a:t>病  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82247" y="3428412"/>
            <a:ext cx="8179506" cy="8365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三、铺 床 法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7452A3D8-8B63-41F9-A097-2097690ADA50}" type="slidenum">
              <a:rPr lang="en-US" altLang="zh-CN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altLang="zh-CN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9" name="图片 8" descr="卧室的床上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563" b="-1"/>
          <a:stretch>
            <a:fillRect/>
          </a:stretch>
        </p:blipFill>
        <p:spPr>
          <a:xfrm>
            <a:off x="241221" y="240383"/>
            <a:ext cx="2846070" cy="2948233"/>
          </a:xfrm>
          <a:prstGeom prst="rect">
            <a:avLst/>
          </a:prstGeom>
        </p:spPr>
      </p:pic>
      <p:pic>
        <p:nvPicPr>
          <p:cNvPr id="5" name="图片 4" descr="图片包含 地板, 室内, 桌子, 床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2" r="18823" b="-5"/>
          <a:stretch>
            <a:fillRect/>
          </a:stretch>
        </p:blipFill>
        <p:spPr>
          <a:xfrm>
            <a:off x="3148788" y="240383"/>
            <a:ext cx="2846070" cy="2948233"/>
          </a:xfrm>
          <a:prstGeom prst="rect">
            <a:avLst/>
          </a:prstGeom>
        </p:spPr>
      </p:pic>
      <p:pic>
        <p:nvPicPr>
          <p:cNvPr id="7" name="图片 6" descr="卧室的床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39" r="18723" b="-1"/>
          <a:stretch>
            <a:fillRect/>
          </a:stretch>
        </p:blipFill>
        <p:spPr>
          <a:xfrm>
            <a:off x="6056356" y="240383"/>
            <a:ext cx="2846070" cy="2948233"/>
          </a:xfrm>
          <a:prstGeom prst="rect">
            <a:avLst/>
          </a:prstGeom>
        </p:spPr>
      </p:pic>
      <p:cxnSp>
        <p:nvCxnSpPr>
          <p:cNvPr id="23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43000" y="4334029"/>
            <a:ext cx="6858000" cy="0"/>
          </a:xfrm>
          <a:prstGeom prst="line">
            <a:avLst/>
          </a:prstGeom>
          <a:ln w="19050">
            <a:solidFill>
              <a:srgbClr val="A784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r="2695" b="2"/>
          <a:stretch>
            <a:fillRect/>
          </a:stretch>
        </p:blipFill>
        <p:spPr>
          <a:xfrm>
            <a:off x="-228" y="10"/>
            <a:ext cx="4817289" cy="5143490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061204" y="267494"/>
            <a:ext cx="3759268" cy="259228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1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（一）备用床</a:t>
            </a:r>
            <a:r>
              <a:rPr lang="en-US" altLang="zh-CN" sz="31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zh-CN" sz="31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</a:b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</a:br>
            <a:r>
              <a:rPr lang="zh-CN" altLang="en-US" sz="27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目的：保持病室整洁，准备接收新病人。</a:t>
            </a:r>
            <a:r>
              <a:rPr lang="en-US" altLang="zh-CN" sz="27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zh-CN" sz="27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</a:b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305038" y="452628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spcAft>
                <a:spcPts val="600"/>
              </a:spcAft>
              <a:defRPr/>
            </a:pPr>
            <a:fld id="{7452A3D8-8B63-41F9-A097-2097690ADA50}" type="slidenum">
              <a:rPr lang="en-US" altLang="zh-CN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55</a:t>
            </a:fld>
            <a:endParaRPr lang="en-US" altLang="zh-CN" sz="11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4F758D3D-94E5-4C18-A1AF-87E3713A4502}"/>
              </a:ext>
            </a:extLst>
          </p:cNvPr>
          <p:cNvCxnSpPr/>
          <p:nvPr/>
        </p:nvCxnSpPr>
        <p:spPr>
          <a:xfrm>
            <a:off x="4817061" y="1275606"/>
            <a:ext cx="3208414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28" y="0"/>
            <a:ext cx="4703676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Freeform 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42976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483518"/>
            <a:ext cx="4198462" cy="4331232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119447" y="4667776"/>
            <a:ext cx="428046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452A3D8-8B63-41F9-A097-2097690ADA50}" type="slidenum">
              <a:rPr lang="en-US" altLang="zh-CN" sz="800">
                <a:solidFill>
                  <a:srgbClr val="898989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56</a:t>
            </a:fld>
            <a:endParaRPr lang="en-US" altLang="zh-CN" sz="800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60032" y="611817"/>
            <a:ext cx="40892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  <a:t>（二）暂空床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  <a:t/>
            </a:r>
            <a:b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</a:b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  <a:t/>
            </a:r>
            <a:b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</a:b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j-cs"/>
              </a:rPr>
              <a:t>目的：</a:t>
            </a:r>
            <a:r>
              <a:rPr kumimoji="1"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保持病室整洁，供新入院病人或暂时离床病人使用。</a:t>
            </a:r>
          </a:p>
          <a:p>
            <a:r>
              <a:rPr lang="en-US" altLang="zh-CN" sz="2400" b="1" dirty="0">
                <a:solidFill>
                  <a:srgbClr val="0065B0">
                    <a:lumMod val="50000"/>
                  </a:srgbClr>
                </a:solidFill>
                <a:cs typeface="+mj-cs"/>
              </a:rPr>
              <a:t/>
            </a:r>
            <a:br>
              <a:rPr lang="en-US" altLang="zh-CN" sz="2400" b="1" dirty="0">
                <a:solidFill>
                  <a:srgbClr val="0065B0">
                    <a:lumMod val="50000"/>
                  </a:srgbClr>
                </a:solidFill>
                <a:cs typeface="+mj-cs"/>
              </a:rPr>
            </a:br>
            <a:endParaRPr lang="zh-CN" altLang="en-US" b="1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804BD88F-BA96-40D1-867C-B64F24FFBBFA}"/>
              </a:ext>
            </a:extLst>
          </p:cNvPr>
          <p:cNvCxnSpPr/>
          <p:nvPr/>
        </p:nvCxnSpPr>
        <p:spPr>
          <a:xfrm>
            <a:off x="5148064" y="1635646"/>
            <a:ext cx="3208414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wind"/>
      </p:transition>
    </mc:Choice>
    <mc:Fallback>
      <p:transition spd="slow" advTm="12978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24728" y="680926"/>
            <a:ext cx="3840085" cy="1269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（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三）麻醉床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10" name="Straight Arrow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32585" y="1950522"/>
            <a:ext cx="4968552" cy="2596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1400" b="1" dirty="0"/>
              <a:t/>
            </a:r>
            <a:br>
              <a:rPr lang="en-US" altLang="zh-CN" sz="1400" b="1" dirty="0"/>
            </a:br>
            <a:r>
              <a:rPr lang="zh-CN" altLang="en-US" sz="2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目的：</a:t>
            </a:r>
            <a:endParaRPr lang="en-US" altLang="zh-CN" sz="2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zh-CN" altLang="en-US" sz="2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便于接收和护理手术后的病人</a:t>
            </a: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zh-CN" altLang="en-US" sz="2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使病人安全、舒适，预防并发症</a:t>
            </a: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zh-CN" altLang="en-US" sz="2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避免床上用物被污染，便于更换</a:t>
            </a:r>
          </a:p>
          <a:p>
            <a:pPr lvl="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kumimoji="1" lang="en-US" altLang="zh-CN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77281" y="267494"/>
            <a:ext cx="4934134" cy="396043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wind"/>
      </p:transition>
    </mc:Choice>
    <mc:Fallback>
      <p:transition spd="slow" advTm="12978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-151209"/>
            <a:ext cx="7886700" cy="994172"/>
          </a:xfrm>
        </p:spPr>
        <p:txBody>
          <a:bodyPr/>
          <a:lstStyle/>
          <a:p>
            <a:pPr algn="l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铺床法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用物的叠法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627534"/>
            <a:ext cx="7658100" cy="41052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棉胎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左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1/3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内折，右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1/3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内折   床头向床尾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形三折</a:t>
            </a: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endParaRPr lang="en-US" altLang="zh-CN" sz="9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被套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床头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1/3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向上折，床尾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1/3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向下折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两边向中间折一次，右交左一次</a:t>
            </a: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endParaRPr lang="en-US" altLang="zh-CN" sz="9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大单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床尾交床头两次，床头交床尾一次</a:t>
            </a: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   两边向中间折一次，左交右一次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endParaRPr lang="zh-CN" altLang="en-US" sz="9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床褥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床尾向床头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形三折，左交右一次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wind"/>
      </p:transition>
    </mc:Choice>
    <mc:Fallback>
      <p:transition spd="slow" advTm="12978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-169130"/>
            <a:ext cx="7886700" cy="994172"/>
          </a:xfrm>
        </p:spPr>
        <p:txBody>
          <a:bodyPr/>
          <a:lstStyle/>
          <a:p>
            <a:pPr algn="l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铺床法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用物放置顺序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9632" y="627534"/>
            <a:ext cx="504825" cy="37719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 2" panose="05020102010507070707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由下到上依次为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0808B31-CFEF-49E6-9A36-F91CB0A6CFE5}"/>
              </a:ext>
            </a:extLst>
          </p:cNvPr>
          <p:cNvGrpSpPr/>
          <p:nvPr/>
        </p:nvGrpSpPr>
        <p:grpSpPr>
          <a:xfrm>
            <a:off x="3419872" y="1082485"/>
            <a:ext cx="3744416" cy="3200019"/>
            <a:chOff x="3347864" y="1717777"/>
            <a:chExt cx="3744416" cy="3200019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5941FD1C-7896-4F7D-AC78-D11C09CDD5E9}"/>
                </a:ext>
              </a:extLst>
            </p:cNvPr>
            <p:cNvSpPr/>
            <p:nvPr/>
          </p:nvSpPr>
          <p:spPr>
            <a:xfrm>
              <a:off x="3347864" y="4400646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枕      芯</a:t>
              </a: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D0E46E2B-87E2-4F54-9024-69FF6778E2EE}"/>
                </a:ext>
              </a:extLst>
            </p:cNvPr>
            <p:cNvSpPr/>
            <p:nvPr/>
          </p:nvSpPr>
          <p:spPr>
            <a:xfrm>
              <a:off x="3635896" y="3856942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枕      套</a:t>
              </a: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F15933D8-12BC-4273-B7E7-DE0A5AA58B9D}"/>
                </a:ext>
              </a:extLst>
            </p:cNvPr>
            <p:cNvSpPr/>
            <p:nvPr/>
          </p:nvSpPr>
          <p:spPr>
            <a:xfrm>
              <a:off x="3951883" y="3313239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棉      胎</a:t>
              </a: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04DC0499-E8CF-489A-AF44-CEDE9F7FD19F}"/>
                </a:ext>
              </a:extLst>
            </p:cNvPr>
            <p:cNvSpPr/>
            <p:nvPr/>
          </p:nvSpPr>
          <p:spPr>
            <a:xfrm>
              <a:off x="4279264" y="2798352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被      套</a:t>
              </a: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BBF3F46-90A3-40D4-AEE7-5C2375D0D4E2}"/>
                </a:ext>
              </a:extLst>
            </p:cNvPr>
            <p:cNvSpPr/>
            <p:nvPr/>
          </p:nvSpPr>
          <p:spPr>
            <a:xfrm>
              <a:off x="4582749" y="2265777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大     单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E9691D97-47D3-4C3E-B6D3-55E8622F9B00}"/>
                </a:ext>
              </a:extLst>
            </p:cNvPr>
            <p:cNvSpPr/>
            <p:nvPr/>
          </p:nvSpPr>
          <p:spPr>
            <a:xfrm>
              <a:off x="4932040" y="1717777"/>
              <a:ext cx="2160240" cy="517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床     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63280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wind"/>
      </p:transition>
    </mc:Choice>
    <mc:Fallback>
      <p:transition spd="slow" advTm="1297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6344" y="870966"/>
            <a:ext cx="2953528" cy="3394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第一章 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医院和住院环境</a:t>
            </a: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1A6ED03B-94B5-4B40-841D-28514BB6589A}"/>
              </a:ext>
            </a:extLst>
          </p:cNvPr>
          <p:cNvGrpSpPr/>
          <p:nvPr/>
        </p:nvGrpSpPr>
        <p:grpSpPr>
          <a:xfrm>
            <a:off x="3973128" y="987574"/>
            <a:ext cx="3695216" cy="648072"/>
            <a:chOff x="4532138" y="2977854"/>
            <a:chExt cx="1564211" cy="379451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34C8F169-6EA1-432F-88F4-F51F48E94F1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xmlns="" id="{878696DB-A20E-4E55-ACBA-BF9356F781D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8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第一节     医          院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7CC4C86-94B0-4430-9B90-52920D552676}"/>
              </a:ext>
            </a:extLst>
          </p:cNvPr>
          <p:cNvGrpSpPr/>
          <p:nvPr/>
        </p:nvGrpSpPr>
        <p:grpSpPr>
          <a:xfrm>
            <a:off x="3978940" y="2283718"/>
            <a:ext cx="3761412" cy="648072"/>
            <a:chOff x="4532138" y="2977854"/>
            <a:chExt cx="1564211" cy="379451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9567650D-840B-423F-9477-FAE85601B60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xmlns="" id="{99D67FFF-268F-48BC-AF06-C1327B02791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8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第二节    住院环境   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8972EBD4-A6BC-4697-9CCC-CE5D5DF408C9}"/>
              </a:ext>
            </a:extLst>
          </p:cNvPr>
          <p:cNvGrpSpPr/>
          <p:nvPr/>
        </p:nvGrpSpPr>
        <p:grpSpPr>
          <a:xfrm>
            <a:off x="3998718" y="3580382"/>
            <a:ext cx="3761412" cy="685293"/>
            <a:chOff x="4532138" y="2977854"/>
            <a:chExt cx="1564211" cy="379451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xmlns="" id="{D094A227-F0BC-4BF4-A339-266752C179F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xmlns="" id="{BD1735DF-8F63-4566-A029-91DD0A0AA5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8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第三节   人体力学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E58E264E-FA7C-48D8-A6EE-AA19FC492D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-164554"/>
            <a:ext cx="7886700" cy="994172"/>
          </a:xfrm>
        </p:spPr>
        <p:txBody>
          <a:bodyPr/>
          <a:lstStyle/>
          <a:p>
            <a:pPr algn="l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铺床法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用物在床上的放置方法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6D75424D-6B36-43FD-95CE-B33AB4F02C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pPr/>
              <a:t>60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C68B8CE-7E6D-43C1-B9A0-077C49BAFD95}"/>
              </a:ext>
            </a:extLst>
          </p:cNvPr>
          <p:cNvSpPr/>
          <p:nvPr/>
        </p:nvSpPr>
        <p:spPr>
          <a:xfrm>
            <a:off x="827584" y="1131590"/>
            <a:ext cx="6696744" cy="184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大单：单边对中线、四边齐床头，双边对自己。</a:t>
            </a:r>
          </a:p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被套：单边对床尾、双边对中线，多边齐床头。</a:t>
            </a:r>
          </a:p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床褥：单边对中线、单边向上的一侧齐床头。</a:t>
            </a:r>
          </a:p>
        </p:txBody>
      </p:sp>
    </p:spTree>
    <p:extLst>
      <p:ext uri="{BB962C8B-B14F-4D97-AF65-F5344CB8AC3E}">
        <p14:creationId xmlns:p14="http://schemas.microsoft.com/office/powerpoint/2010/main" xmlns="" val="3907387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7010400" y="4684713"/>
            <a:ext cx="2133600" cy="357187"/>
          </a:xfrm>
          <a:prstGeom prst="rect">
            <a:avLst/>
          </a:prstGeom>
        </p:spPr>
        <p:txBody>
          <a:bodyPr/>
          <a:lstStyle/>
          <a:p>
            <a:fld id="{7452A3D8-8B63-41F9-A097-2097690ADA50}" type="slidenum">
              <a:rPr lang="zh-CN" altLang="en-US" smtClean="0"/>
              <a:pPr/>
              <a:t>61</a:t>
            </a:fld>
            <a:endParaRPr lang="zh-CN" altLang="en-US"/>
          </a:p>
        </p:txBody>
      </p:sp>
      <p:pic>
        <p:nvPicPr>
          <p:cNvPr id="5" name="图片 4" descr="图片包含 游戏机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121"/>
            <a:ext cx="8820472" cy="47365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83181FAF-B93E-4CEE-9821-388B7D826B56}"/>
              </a:ext>
            </a:extLst>
          </p:cNvPr>
          <p:cNvSpPr/>
          <p:nvPr/>
        </p:nvSpPr>
        <p:spPr>
          <a:xfrm>
            <a:off x="3851920" y="1940740"/>
            <a:ext cx="1656184" cy="36004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1116238C-21D6-4126-8EB7-5392282A2B0A}"/>
              </a:ext>
            </a:extLst>
          </p:cNvPr>
          <p:cNvSpPr/>
          <p:nvPr/>
        </p:nvSpPr>
        <p:spPr>
          <a:xfrm>
            <a:off x="5868144" y="1347614"/>
            <a:ext cx="1214264" cy="36004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6344" y="870966"/>
            <a:ext cx="3097544" cy="3394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第三节  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人体力学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6600825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62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aphicFrame>
        <p:nvGraphicFramePr>
          <p:cNvPr id="6" name="文本框 3"/>
          <p:cNvGraphicFramePr/>
          <p:nvPr/>
        </p:nvGraphicFramePr>
        <p:xfrm>
          <a:off x="3779912" y="507492"/>
          <a:ext cx="5256584" cy="3288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MH_Page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28650" y="-153922"/>
            <a:ext cx="7886700" cy="994172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一、常用的力学原理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pPr/>
              <a:t>63</a:t>
            </a:fld>
            <a:endParaRPr lang="zh-CN" altLang="en-US"/>
          </a:p>
        </p:txBody>
      </p:sp>
      <p:sp>
        <p:nvSpPr>
          <p:cNvPr id="22" name="六边形 21"/>
          <p:cNvSpPr>
            <a:spLocks noChangeAspect="1"/>
          </p:cNvSpPr>
          <p:nvPr/>
        </p:nvSpPr>
        <p:spPr>
          <a:xfrm>
            <a:off x="1102387" y="1707774"/>
            <a:ext cx="1252798" cy="1080000"/>
          </a:xfrm>
          <a:prstGeom prst="hexagon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30" name="六边形 29"/>
          <p:cNvSpPr>
            <a:spLocks noChangeAspect="1"/>
          </p:cNvSpPr>
          <p:nvPr/>
        </p:nvSpPr>
        <p:spPr>
          <a:xfrm>
            <a:off x="2195736" y="2310964"/>
            <a:ext cx="1252798" cy="1080000"/>
          </a:xfrm>
          <a:prstGeom prst="hexagon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31" name="六边形 30"/>
          <p:cNvSpPr>
            <a:spLocks noChangeAspect="1"/>
          </p:cNvSpPr>
          <p:nvPr/>
        </p:nvSpPr>
        <p:spPr>
          <a:xfrm>
            <a:off x="1102387" y="2931910"/>
            <a:ext cx="1252798" cy="1080000"/>
          </a:xfrm>
          <a:prstGeom prst="hexagon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35" name="六边形 34"/>
          <p:cNvSpPr>
            <a:spLocks noChangeAspect="1"/>
          </p:cNvSpPr>
          <p:nvPr/>
        </p:nvSpPr>
        <p:spPr>
          <a:xfrm>
            <a:off x="2307853" y="1439830"/>
            <a:ext cx="537962" cy="463760"/>
          </a:xfrm>
          <a:prstGeom prst="hexagon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Impact" panose="020B0806030902050204" pitchFamily="34" charset="0"/>
              </a:rPr>
              <a:t>1</a:t>
            </a:r>
            <a:endParaRPr lang="zh-CN" altLang="en-US" sz="20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38" name="六边形 37"/>
          <p:cNvSpPr>
            <a:spLocks noChangeAspect="1"/>
          </p:cNvSpPr>
          <p:nvPr/>
        </p:nvSpPr>
        <p:spPr>
          <a:xfrm>
            <a:off x="3673998" y="2627767"/>
            <a:ext cx="537962" cy="463760"/>
          </a:xfrm>
          <a:prstGeom prst="hexagon">
            <a:avLst/>
          </a:prstGeom>
          <a:gradFill flip="none" rotWithShape="1">
            <a:gsLst>
              <a:gs pos="50000">
                <a:schemeClr val="accent2"/>
              </a:gs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dirty="0">
                <a:solidFill>
                  <a:prstClr val="white"/>
                </a:solidFill>
                <a:latin typeface="Impact" panose="020B0806030902050204" pitchFamily="34" charset="0"/>
              </a:rPr>
              <a:t>2</a:t>
            </a:r>
            <a:endParaRPr lang="zh-CN" altLang="en-US" sz="2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39" name="六边形 38"/>
          <p:cNvSpPr>
            <a:spLocks noChangeAspect="1"/>
          </p:cNvSpPr>
          <p:nvPr/>
        </p:nvSpPr>
        <p:spPr>
          <a:xfrm>
            <a:off x="2307853" y="3825550"/>
            <a:ext cx="537962" cy="463760"/>
          </a:xfrm>
          <a:prstGeom prst="hexagon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Impact" panose="020B0806030902050204" pitchFamily="34" charset="0"/>
              </a:rPr>
              <a:t>3</a:t>
            </a:r>
            <a:endParaRPr lang="zh-CN" altLang="en-US" sz="20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0" name="六边形 17"/>
          <p:cNvSpPr/>
          <p:nvPr/>
        </p:nvSpPr>
        <p:spPr>
          <a:xfrm>
            <a:off x="3563888" y="2325188"/>
            <a:ext cx="4653786" cy="1080000"/>
          </a:xfrm>
          <a:custGeom>
            <a:avLst/>
            <a:gdLst/>
            <a:ahLst/>
            <a:cxnLst/>
            <a:rect l="l" t="t" r="r" b="b"/>
            <a:pathLst>
              <a:path w="4653786" h="1080000">
                <a:moveTo>
                  <a:pt x="270000" y="0"/>
                </a:moveTo>
                <a:lnTo>
                  <a:pt x="2043466" y="0"/>
                </a:lnTo>
                <a:lnTo>
                  <a:pt x="3402408" y="0"/>
                </a:lnTo>
                <a:lnTo>
                  <a:pt x="4383786" y="0"/>
                </a:lnTo>
                <a:lnTo>
                  <a:pt x="4653786" y="540000"/>
                </a:lnTo>
                <a:lnTo>
                  <a:pt x="4383786" y="1080000"/>
                </a:lnTo>
                <a:lnTo>
                  <a:pt x="3402408" y="1080000"/>
                </a:lnTo>
                <a:lnTo>
                  <a:pt x="2043466" y="1080000"/>
                </a:lnTo>
                <a:lnTo>
                  <a:pt x="270000" y="1080000"/>
                </a:lnTo>
                <a:lnTo>
                  <a:pt x="0" y="540000"/>
                </a:lnTo>
                <a:close/>
              </a:path>
            </a:pathLst>
          </a:custGeom>
          <a:noFill/>
          <a:ln w="15875">
            <a:solidFill>
              <a:schemeClr val="bg1">
                <a:lumMod val="65000"/>
              </a:schemeClr>
            </a:soli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96256" y="1419740"/>
            <a:ext cx="4500080" cy="43087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平衡杠杆、省力杠杆、速度杠杆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27851" y="2420081"/>
            <a:ext cx="3780000" cy="738656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静摩擦力、滑动摩擦力、滚动摩擦力</a:t>
            </a:r>
          </a:p>
        </p:txBody>
      </p:sp>
      <p:sp>
        <p:nvSpPr>
          <p:cNvPr id="44" name="六边形 43"/>
          <p:cNvSpPr>
            <a:spLocks noChangeAspect="1"/>
          </p:cNvSpPr>
          <p:nvPr/>
        </p:nvSpPr>
        <p:spPr>
          <a:xfrm>
            <a:off x="1340179" y="1912762"/>
            <a:ext cx="777231" cy="670028"/>
          </a:xfrm>
          <a:prstGeom prst="hexagon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Impact" panose="020B0806030902050204" pitchFamily="34" charset="0"/>
              </a:rPr>
              <a:t>杠杆</a:t>
            </a:r>
            <a:endParaRPr lang="en-US" altLang="zh-CN" sz="1400" b="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Impact" panose="020B0806030902050204" pitchFamily="34" charset="0"/>
              </a:rPr>
              <a:t>作用</a:t>
            </a:r>
            <a:endParaRPr lang="en-US" altLang="zh-CN" sz="14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5" name="六边形 44"/>
          <p:cNvSpPr>
            <a:spLocks noChangeAspect="1"/>
          </p:cNvSpPr>
          <p:nvPr/>
        </p:nvSpPr>
        <p:spPr>
          <a:xfrm>
            <a:off x="2433544" y="2515951"/>
            <a:ext cx="777231" cy="670028"/>
          </a:xfrm>
          <a:prstGeom prst="hexagon">
            <a:avLst/>
          </a:prstGeom>
          <a:gradFill flip="none" rotWithShape="1">
            <a:gsLst>
              <a:gs pos="50000">
                <a:schemeClr val="accent2"/>
              </a:gs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Impact" panose="020B0806030902050204" pitchFamily="34" charset="0"/>
              </a:rPr>
              <a:t>摩擦力</a:t>
            </a:r>
            <a:endParaRPr lang="en-US" altLang="zh-CN" sz="14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6" name="六边形 45"/>
          <p:cNvSpPr>
            <a:spLocks noChangeAspect="1"/>
          </p:cNvSpPr>
          <p:nvPr/>
        </p:nvSpPr>
        <p:spPr>
          <a:xfrm>
            <a:off x="1340179" y="3136897"/>
            <a:ext cx="777231" cy="670028"/>
          </a:xfrm>
          <a:prstGeom prst="hexagon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Impact" panose="020B0806030902050204" pitchFamily="34" charset="0"/>
              </a:rPr>
              <a:t>平衡</a:t>
            </a:r>
            <a:endParaRPr lang="en-US" altLang="zh-CN" sz="1400" b="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Impact" panose="020B0806030902050204" pitchFamily="34" charset="0"/>
              </a:rPr>
              <a:t>稳定</a:t>
            </a:r>
            <a:endParaRPr lang="en-US" altLang="zh-CN" sz="14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7" name="六边形 8"/>
          <p:cNvSpPr/>
          <p:nvPr/>
        </p:nvSpPr>
        <p:spPr>
          <a:xfrm>
            <a:off x="2177775" y="1131710"/>
            <a:ext cx="6039905" cy="1080000"/>
          </a:xfrm>
          <a:custGeom>
            <a:avLst/>
            <a:gdLst/>
            <a:ahLst/>
            <a:cxnLst/>
            <a:rect l="l" t="t" r="r" b="b"/>
            <a:pathLst>
              <a:path w="6039905" h="1080000">
                <a:moveTo>
                  <a:pt x="270000" y="0"/>
                </a:moveTo>
                <a:lnTo>
                  <a:pt x="477257" y="0"/>
                </a:lnTo>
                <a:lnTo>
                  <a:pt x="3222328" y="0"/>
                </a:lnTo>
                <a:lnTo>
                  <a:pt x="3402408" y="0"/>
                </a:lnTo>
                <a:lnTo>
                  <a:pt x="3429585" y="0"/>
                </a:lnTo>
                <a:lnTo>
                  <a:pt x="3609665" y="0"/>
                </a:lnTo>
                <a:lnTo>
                  <a:pt x="5562648" y="0"/>
                </a:lnTo>
                <a:lnTo>
                  <a:pt x="5769905" y="0"/>
                </a:lnTo>
                <a:lnTo>
                  <a:pt x="6039905" y="540000"/>
                </a:lnTo>
                <a:lnTo>
                  <a:pt x="5769905" y="1080000"/>
                </a:lnTo>
                <a:lnTo>
                  <a:pt x="5562648" y="1080000"/>
                </a:lnTo>
                <a:lnTo>
                  <a:pt x="3609665" y="1080000"/>
                </a:lnTo>
                <a:lnTo>
                  <a:pt x="3429585" y="1080000"/>
                </a:lnTo>
                <a:lnTo>
                  <a:pt x="3402408" y="1080000"/>
                </a:lnTo>
                <a:lnTo>
                  <a:pt x="3222328" y="1080000"/>
                </a:lnTo>
                <a:lnTo>
                  <a:pt x="477257" y="1080000"/>
                </a:lnTo>
                <a:lnTo>
                  <a:pt x="270000" y="1080000"/>
                </a:lnTo>
                <a:lnTo>
                  <a:pt x="0" y="540000"/>
                </a:lnTo>
                <a:close/>
              </a:path>
            </a:pathLst>
          </a:custGeom>
          <a:noFill/>
          <a:ln w="15875">
            <a:solidFill>
              <a:schemeClr val="bg1">
                <a:lumMod val="65000"/>
              </a:schemeClr>
            </a:soli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8" name="六边形 8"/>
          <p:cNvSpPr/>
          <p:nvPr/>
        </p:nvSpPr>
        <p:spPr>
          <a:xfrm>
            <a:off x="2177775" y="3518665"/>
            <a:ext cx="6039905" cy="1080000"/>
          </a:xfrm>
          <a:custGeom>
            <a:avLst/>
            <a:gdLst/>
            <a:ahLst/>
            <a:cxnLst/>
            <a:rect l="l" t="t" r="r" b="b"/>
            <a:pathLst>
              <a:path w="6039905" h="1080000">
                <a:moveTo>
                  <a:pt x="270000" y="0"/>
                </a:moveTo>
                <a:lnTo>
                  <a:pt x="477257" y="0"/>
                </a:lnTo>
                <a:lnTo>
                  <a:pt x="3222328" y="0"/>
                </a:lnTo>
                <a:lnTo>
                  <a:pt x="3402408" y="0"/>
                </a:lnTo>
                <a:lnTo>
                  <a:pt x="3429585" y="0"/>
                </a:lnTo>
                <a:lnTo>
                  <a:pt x="3609665" y="0"/>
                </a:lnTo>
                <a:lnTo>
                  <a:pt x="5562648" y="0"/>
                </a:lnTo>
                <a:lnTo>
                  <a:pt x="5769905" y="0"/>
                </a:lnTo>
                <a:lnTo>
                  <a:pt x="6039905" y="540000"/>
                </a:lnTo>
                <a:lnTo>
                  <a:pt x="5769905" y="1080000"/>
                </a:lnTo>
                <a:lnTo>
                  <a:pt x="5562648" y="1080000"/>
                </a:lnTo>
                <a:lnTo>
                  <a:pt x="3609665" y="1080000"/>
                </a:lnTo>
                <a:lnTo>
                  <a:pt x="3429585" y="1080000"/>
                </a:lnTo>
                <a:lnTo>
                  <a:pt x="3402408" y="1080000"/>
                </a:lnTo>
                <a:lnTo>
                  <a:pt x="3222328" y="1080000"/>
                </a:lnTo>
                <a:lnTo>
                  <a:pt x="477257" y="1080000"/>
                </a:lnTo>
                <a:lnTo>
                  <a:pt x="270000" y="1080000"/>
                </a:lnTo>
                <a:lnTo>
                  <a:pt x="0" y="540000"/>
                </a:lnTo>
                <a:close/>
              </a:path>
            </a:pathLst>
          </a:custGeom>
          <a:noFill/>
          <a:ln w="15875">
            <a:solidFill>
              <a:schemeClr val="bg1">
                <a:lumMod val="65000"/>
              </a:schemeClr>
            </a:soli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04047" y="3857375"/>
            <a:ext cx="531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质量、支撑面、重心高度等与稳定性的关系</a:t>
            </a:r>
          </a:p>
        </p:txBody>
      </p:sp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539552" y="-229419"/>
            <a:ext cx="7886700" cy="994172"/>
          </a:xfrm>
        </p:spPr>
        <p:txBody>
          <a:bodyPr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二、人体力学的运用原则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pPr/>
              <a:t>64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406668" y="1314988"/>
            <a:ext cx="2427644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lnSpc>
                <a:spcPts val="1800"/>
              </a:lnSpc>
              <a:defRPr/>
            </a:pPr>
            <a:r>
              <a:rPr lang="zh-CN" altLang="en-US" sz="2400" b="1" kern="0" dirty="0">
                <a:solidFill>
                  <a:schemeClr val="accent1">
                    <a:lumMod val="50000"/>
                  </a:schemeClr>
                </a:solidFill>
              </a:rPr>
              <a:t>扩大支撑面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2240724"/>
            <a:ext cx="2427644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400" b="1" kern="0" dirty="0">
                <a:solidFill>
                  <a:schemeClr val="accent1">
                    <a:lumMod val="50000"/>
                  </a:schemeClr>
                </a:solidFill>
              </a:rPr>
              <a:t>降低重心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88" y="3237505"/>
            <a:ext cx="3722198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400" b="1" kern="0" dirty="0">
                <a:solidFill>
                  <a:schemeClr val="accent1">
                    <a:lumMod val="50000"/>
                  </a:schemeClr>
                </a:solidFill>
              </a:rPr>
              <a:t>减少身体重力线的偏移程度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984" y="1059582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12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427984" y="2020842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2"/>
              </a:gs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14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427984" y="2982099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14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5" descr="图片包含 雪, 男人, 滑雪, 覆盖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65" y="987574"/>
            <a:ext cx="4155952" cy="3240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539552" y="-196820"/>
            <a:ext cx="7886700" cy="994172"/>
          </a:xfrm>
        </p:spPr>
        <p:txBody>
          <a:bodyPr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二、人体力学的运用原则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1802" y="1207331"/>
            <a:ext cx="2427644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利用杠杆作用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2276248"/>
            <a:ext cx="3542686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dirty="0">
                <a:solidFill>
                  <a:schemeClr val="accent1">
                    <a:lumMod val="50000"/>
                  </a:schemeClr>
                </a:solidFill>
              </a:rPr>
              <a:t>尽量使用大肌肉或多肌群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6456" y="3291830"/>
            <a:ext cx="3326662" cy="246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使用最小肌力做功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984" y="1059582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04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427984" y="2020842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2"/>
              </a:gs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05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427984" y="2982099"/>
            <a:ext cx="757166" cy="757162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06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pic>
        <p:nvPicPr>
          <p:cNvPr id="14" name="图片 13" descr="图片包含 雪, 男人, 滑雪, 覆盖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65" y="987574"/>
            <a:ext cx="4155952" cy="3240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27711" y="166254"/>
            <a:ext cx="6288577" cy="999476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577340" y="232757"/>
            <a:ext cx="5989320" cy="6516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zh-CN" altLang="en-US" sz="30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扩大支撑面，降低重心</a:t>
            </a:r>
            <a:endParaRPr lang="en-US" altLang="zh-CN" sz="3000" b="1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8550" name="灯片编号占位符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6457950" y="4767262"/>
            <a:ext cx="2057400" cy="273844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normAutofit/>
          </a:bodyPr>
          <a:lstStyle/>
          <a:p>
            <a:pPr algn="r" fontAlgn="base">
              <a:spcBef>
                <a:spcPct val="0"/>
              </a:spcBef>
              <a:spcAft>
                <a:spcPts val="600"/>
              </a:spcAft>
            </a:pPr>
            <a:fld id="{CC8FCE59-72D9-4DEB-9181-4C07FF6EFB94}" type="slidenum">
              <a:rPr lang="en-US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 algn="r" fontAlgn="base">
                <a:spcBef>
                  <a:spcPct val="0"/>
                </a:spcBef>
                <a:spcAft>
                  <a:spcPts val="600"/>
                </a:spcAft>
              </a:pPr>
              <a:t>66</a:t>
            </a:fld>
            <a:endParaRPr lang="en-US" altLang="en-US" sz="9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9" name="Rectangle: Rounded Corners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62332" y="908555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8546" name="图片 96258" descr="15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9" r="26162" b="-3"/>
          <a:stretch>
            <a:fillRect/>
          </a:stretch>
        </p:blipFill>
        <p:spPr bwMode="auto">
          <a:xfrm>
            <a:off x="240030" y="1604613"/>
            <a:ext cx="2777490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5" name="图片 96257" descr="LX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5" r="18454" b="4"/>
          <a:stretch>
            <a:fillRect/>
          </a:stretch>
        </p:blipFill>
        <p:spPr bwMode="auto">
          <a:xfrm>
            <a:off x="3183255" y="1604613"/>
            <a:ext cx="2777490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图片 96259" descr="FANSH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7" r="14073" b="-3"/>
          <a:stretch>
            <a:fillRect/>
          </a:stretch>
        </p:blipFill>
        <p:spPr bwMode="auto">
          <a:xfrm>
            <a:off x="6124194" y="1604613"/>
            <a:ext cx="2777490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图片 95235" descr="Docu0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25648"/>
          <a:stretch>
            <a:fillRect/>
          </a:stretch>
        </p:blipFill>
        <p:spPr bwMode="auto">
          <a:xfrm>
            <a:off x="6005895" y="10"/>
            <a:ext cx="3138105" cy="3185243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1" name="图片 95233" descr="照片 0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7" r="3844" b="-5"/>
          <a:stretch>
            <a:fillRect/>
          </a:stretch>
        </p:blipFill>
        <p:spPr bwMode="auto">
          <a:xfrm>
            <a:off x="2875636" y="10"/>
            <a:ext cx="3161753" cy="2536337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图片 95234" descr="13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59" r="3412"/>
          <a:stretch>
            <a:fillRect/>
          </a:stretch>
        </p:blipFill>
        <p:spPr bwMode="auto">
          <a:xfrm>
            <a:off x="20" y="1002818"/>
            <a:ext cx="3893056" cy="4147789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7526" name="灯片编号占位符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119447" y="4667776"/>
            <a:ext cx="428046" cy="2355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normAutofit/>
          </a:bodyPr>
          <a:lstStyle/>
          <a:p>
            <a:pPr algn="r" fontAlgn="base">
              <a:spcBef>
                <a:spcPct val="0"/>
              </a:spcBef>
              <a:spcAft>
                <a:spcPts val="600"/>
              </a:spcAft>
            </a:pPr>
            <a:fld id="{1D0D4404-B10F-43CB-916E-028B8F61E868}" type="slidenum">
              <a:rPr lang="en-US" altLang="en-US" sz="800">
                <a:solidFill>
                  <a:srgbClr val="898989"/>
                </a:solidFill>
                <a:latin typeface="+mn-lt"/>
              </a:rPr>
              <a:pPr algn="r" fontAlgn="base">
                <a:spcBef>
                  <a:spcPct val="0"/>
                </a:spcBef>
                <a:spcAft>
                  <a:spcPts val="600"/>
                </a:spcAft>
              </a:pPr>
              <a:t>67</a:t>
            </a:fld>
            <a:endParaRPr lang="en-US" altLang="en-US" sz="80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7524" name="文本框 95236"/>
          <p:cNvSpPr txBox="1">
            <a:spLocks noChangeArrowheads="1"/>
          </p:cNvSpPr>
          <p:nvPr/>
        </p:nvSpPr>
        <p:spPr bwMode="auto">
          <a:xfrm>
            <a:off x="251520" y="411510"/>
            <a:ext cx="2052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利用杠杆作用</a:t>
            </a:r>
          </a:p>
        </p:txBody>
      </p:sp>
      <p:sp>
        <p:nvSpPr>
          <p:cNvPr id="107525" name="文本框 95237"/>
          <p:cNvSpPr txBox="1">
            <a:spLocks noChangeArrowheads="1"/>
          </p:cNvSpPr>
          <p:nvPr/>
        </p:nvSpPr>
        <p:spPr bwMode="auto">
          <a:xfrm>
            <a:off x="4833253" y="3210050"/>
            <a:ext cx="2741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两肘紧靠身体两侧缩短阻力臂而省力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096276" y="3391617"/>
            <a:ext cx="3703452" cy="692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zh-CN" alt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力学原理的应用</a:t>
            </a:r>
            <a:endParaRPr lang="en-US" altLang="zh-CN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9572" name="灯片编号占位符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555038" y="4581144"/>
            <a:ext cx="411480" cy="411480"/>
          </a:xfrm>
          <a:prstGeom prst="ellipse">
            <a:avLst/>
          </a:prstGeom>
          <a:solidFill>
            <a:srgbClr val="7F7F7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normAutofit fontScale="70000" lnSpcReduction="20000"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fld id="{6A0D8741-E990-47A9-8B7A-400C27BFA911}" type="slidenum">
              <a:rPr lang="en-US" altLang="en-US" sz="1100">
                <a:solidFill>
                  <a:srgbClr val="FFFFFF"/>
                </a:solidFill>
                <a:latin typeface="+mn-lt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68</a:t>
            </a:fld>
            <a:endParaRPr lang="en-US" altLang="en-US" sz="11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3" name="Freeform: Shap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591663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486" y="-3249"/>
            <a:ext cx="3182112" cy="184061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570" name="图片 97282" descr="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6" r="-1" b="15327"/>
          <a:stretch>
            <a:fillRect/>
          </a:stretch>
        </p:blipFill>
        <p:spPr bwMode="auto">
          <a:xfrm>
            <a:off x="934929" y="10"/>
            <a:ext cx="2935224" cy="1713915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/>
          <a:srcRect l="11734" r="29955" b="-3"/>
          <a:stretch>
            <a:fillRect/>
          </a:stretch>
        </p:blipFill>
        <p:spPr>
          <a:xfrm>
            <a:off x="20" y="1716248"/>
            <a:ext cx="2673458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7" name="Oval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20725" y="420987"/>
            <a:ext cx="2386584" cy="23865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571" name="图片 97283" descr="3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4" r="12060" b="5"/>
          <a:stretch>
            <a:fillRect/>
          </a:stretch>
        </p:blipFill>
        <p:spPr bwMode="auto">
          <a:xfrm>
            <a:off x="4144169" y="544431"/>
            <a:ext cx="2139696" cy="2139696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Freeform: Shape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64426" y="-3249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569" name="图片 97281" descr="3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9" r="10275" b="4"/>
          <a:stretch>
            <a:fillRect/>
          </a:stretch>
        </p:blipFill>
        <p:spPr bwMode="auto">
          <a:xfrm>
            <a:off x="6689070" y="-3248"/>
            <a:ext cx="2454929" cy="253791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reeform: Shap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99498" y="2930563"/>
            <a:ext cx="2244502" cy="2212937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/>
          <a:srcRect l="9815" r="15577" b="2"/>
          <a:stretch>
            <a:fillRect/>
          </a:stretch>
        </p:blipFill>
        <p:spPr>
          <a:xfrm>
            <a:off x="7022427" y="3053491"/>
            <a:ext cx="2121573" cy="2090009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 bwMode="auto">
          <a:xfrm>
            <a:off x="4230803" y="1419622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3450" y="1712711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观</a:t>
            </a:r>
          </a:p>
        </p:txBody>
      </p:sp>
      <p:sp>
        <p:nvSpPr>
          <p:cNvPr id="21" name="椭圆 20"/>
          <p:cNvSpPr/>
          <p:nvPr/>
        </p:nvSpPr>
        <p:spPr bwMode="auto">
          <a:xfrm>
            <a:off x="5557153" y="1958493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9811" y="2251588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看</a:t>
            </a:r>
          </a:p>
        </p:txBody>
      </p:sp>
      <p:sp>
        <p:nvSpPr>
          <p:cNvPr id="15" name="椭圆 14"/>
          <p:cNvSpPr/>
          <p:nvPr/>
        </p:nvSpPr>
        <p:spPr bwMode="auto">
          <a:xfrm>
            <a:off x="3335465" y="2351453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8125" y="2644510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谢</a:t>
            </a:r>
          </a:p>
        </p:txBody>
      </p:sp>
      <p:sp>
        <p:nvSpPr>
          <p:cNvPr id="3" name="椭圆 2"/>
          <p:cNvSpPr/>
          <p:nvPr/>
        </p:nvSpPr>
        <p:spPr bwMode="auto">
          <a:xfrm>
            <a:off x="2219894" y="1635842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511" y="1928893"/>
            <a:ext cx="894813" cy="948895"/>
          </a:xfrm>
          <a:prstGeom prst="rect">
            <a:avLst/>
          </a:prstGeom>
          <a:noFill/>
          <a:ln w="22225">
            <a:noFill/>
          </a:ln>
        </p:spPr>
        <p:txBody>
          <a:bodyPr wrap="square" lIns="101522" tIns="50759" rIns="101522" bIns="50759" rtlCol="0">
            <a:spAutoFit/>
          </a:bodyPr>
          <a:lstStyle/>
          <a:p>
            <a:pPr algn="ctr"/>
            <a:r>
              <a:rPr lang="zh-CN" altLang="en-US" sz="5500" b="1" dirty="0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谢</a:t>
            </a:r>
            <a:endParaRPr lang="zh-CN" altLang="en-US" sz="5000" b="1" dirty="0">
              <a:solidFill>
                <a:schemeClr val="accent1"/>
              </a:solidFill>
              <a:effectLst>
                <a:innerShdw blurRad="50800" dist="63500" dir="18900000">
                  <a:prstClr val="black">
                    <a:alpha val="30000"/>
                  </a:prstClr>
                </a:innerShdw>
              </a:effectLst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MH_Other_4"/>
          <p:cNvSpPr/>
          <p:nvPr>
            <p:custDataLst>
              <p:tags r:id="rId1"/>
            </p:custDataLst>
          </p:nvPr>
        </p:nvSpPr>
        <p:spPr>
          <a:xfrm>
            <a:off x="6517528" y="3551487"/>
            <a:ext cx="432000" cy="432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4" name="MH_Other_4"/>
          <p:cNvSpPr/>
          <p:nvPr>
            <p:custDataLst>
              <p:tags r:id="rId2"/>
            </p:custDataLst>
          </p:nvPr>
        </p:nvSpPr>
        <p:spPr>
          <a:xfrm>
            <a:off x="2394255" y="3418417"/>
            <a:ext cx="269512" cy="26639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5" name="MH_Other_4"/>
          <p:cNvSpPr/>
          <p:nvPr>
            <p:custDataLst>
              <p:tags r:id="rId3"/>
            </p:custDataLst>
          </p:nvPr>
        </p:nvSpPr>
        <p:spPr>
          <a:xfrm>
            <a:off x="7615243" y="1571064"/>
            <a:ext cx="576000" cy="57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6" name="MH_Other_4"/>
          <p:cNvSpPr/>
          <p:nvPr>
            <p:custDataLst>
              <p:tags r:id="rId4"/>
            </p:custDataLst>
          </p:nvPr>
        </p:nvSpPr>
        <p:spPr>
          <a:xfrm>
            <a:off x="702475" y="2495417"/>
            <a:ext cx="576000" cy="57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7" name="MH_Other_4"/>
          <p:cNvSpPr/>
          <p:nvPr>
            <p:custDataLst>
              <p:tags r:id="rId5"/>
            </p:custDataLst>
          </p:nvPr>
        </p:nvSpPr>
        <p:spPr>
          <a:xfrm>
            <a:off x="1422555" y="3172249"/>
            <a:ext cx="355390" cy="35128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8" name="MH_Other_4"/>
          <p:cNvSpPr/>
          <p:nvPr>
            <p:custDataLst>
              <p:tags r:id="rId6"/>
            </p:custDataLst>
          </p:nvPr>
        </p:nvSpPr>
        <p:spPr>
          <a:xfrm>
            <a:off x="6131800" y="1290930"/>
            <a:ext cx="288000" cy="288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9" name="MH_Other_4"/>
          <p:cNvSpPr/>
          <p:nvPr>
            <p:custDataLst>
              <p:tags r:id="rId7"/>
            </p:custDataLst>
          </p:nvPr>
        </p:nvSpPr>
        <p:spPr>
          <a:xfrm>
            <a:off x="2412202" y="1117012"/>
            <a:ext cx="351847" cy="347783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0" name="MH_Other_4"/>
          <p:cNvSpPr/>
          <p:nvPr>
            <p:custDataLst>
              <p:tags r:id="rId8"/>
            </p:custDataLst>
          </p:nvPr>
        </p:nvSpPr>
        <p:spPr>
          <a:xfrm>
            <a:off x="5099198" y="3250451"/>
            <a:ext cx="234000" cy="23129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1" name="MH_Other_4"/>
          <p:cNvSpPr/>
          <p:nvPr>
            <p:custDataLst>
              <p:tags r:id="rId9"/>
            </p:custDataLst>
          </p:nvPr>
        </p:nvSpPr>
        <p:spPr>
          <a:xfrm>
            <a:off x="7255043" y="332484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2" name="MH_Other_4"/>
          <p:cNvSpPr/>
          <p:nvPr>
            <p:custDataLst>
              <p:tags r:id="rId10"/>
            </p:custDataLst>
          </p:nvPr>
        </p:nvSpPr>
        <p:spPr>
          <a:xfrm>
            <a:off x="1467159" y="1927496"/>
            <a:ext cx="324000" cy="32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3" name="MH_Other_4"/>
          <p:cNvSpPr/>
          <p:nvPr>
            <p:custDataLst>
              <p:tags r:id="rId11"/>
            </p:custDataLst>
          </p:nvPr>
        </p:nvSpPr>
        <p:spPr>
          <a:xfrm>
            <a:off x="3493764" y="1571064"/>
            <a:ext cx="288000" cy="288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4" name="MH_Other_4"/>
          <p:cNvSpPr/>
          <p:nvPr>
            <p:custDataLst>
              <p:tags r:id="rId12"/>
            </p:custDataLst>
          </p:nvPr>
        </p:nvSpPr>
        <p:spPr>
          <a:xfrm>
            <a:off x="5673938" y="3524463"/>
            <a:ext cx="200773" cy="200773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5" name="MH_Other_4"/>
          <p:cNvSpPr/>
          <p:nvPr>
            <p:custDataLst>
              <p:tags r:id="rId13"/>
            </p:custDataLst>
          </p:nvPr>
        </p:nvSpPr>
        <p:spPr>
          <a:xfrm>
            <a:off x="5129909" y="1059618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6" name="MH_Other_4"/>
          <p:cNvSpPr/>
          <p:nvPr>
            <p:custDataLst>
              <p:tags r:id="rId14"/>
            </p:custDataLst>
          </p:nvPr>
        </p:nvSpPr>
        <p:spPr>
          <a:xfrm>
            <a:off x="3062934" y="3366062"/>
            <a:ext cx="180000" cy="18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7" name="MH_Other_4"/>
          <p:cNvSpPr/>
          <p:nvPr>
            <p:custDataLst>
              <p:tags r:id="rId15"/>
            </p:custDataLst>
          </p:nvPr>
        </p:nvSpPr>
        <p:spPr>
          <a:xfrm>
            <a:off x="7363044" y="2495417"/>
            <a:ext cx="144000" cy="14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8" name="MH_Other_4"/>
          <p:cNvSpPr/>
          <p:nvPr>
            <p:custDataLst>
              <p:tags r:id="rId16"/>
            </p:custDataLst>
          </p:nvPr>
        </p:nvSpPr>
        <p:spPr>
          <a:xfrm>
            <a:off x="4521560" y="3713898"/>
            <a:ext cx="252000" cy="252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FE6440C-3CAE-45BD-8DB8-5ED21D159103}"/>
              </a:ext>
            </a:extLst>
          </p:cNvPr>
          <p:cNvSpPr/>
          <p:nvPr/>
        </p:nvSpPr>
        <p:spPr>
          <a:xfrm>
            <a:off x="627011" y="1418354"/>
            <a:ext cx="51475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zh-CN" alt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掌握医院物理环境设置的具体要求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1992522-FEA1-41BF-AA01-8E48CF04D64A}"/>
              </a:ext>
            </a:extLst>
          </p:cNvPr>
          <p:cNvSpPr/>
          <p:nvPr/>
        </p:nvSpPr>
        <p:spPr>
          <a:xfrm>
            <a:off x="637623" y="1907736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zh-CN" alt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熟悉医院的社会环境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67DBA45-E7E2-4B1A-AB32-D8184F5ED062}"/>
              </a:ext>
            </a:extLst>
          </p:cNvPr>
          <p:cNvSpPr/>
          <p:nvPr/>
        </p:nvSpPr>
        <p:spPr>
          <a:xfrm>
            <a:off x="637623" y="2460618"/>
            <a:ext cx="5763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zh-CN" alt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熟悉人体力学原理在护理工作中的应用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1A5D193-FC34-4D24-86F5-389E19CD107E}"/>
              </a:ext>
            </a:extLst>
          </p:cNvPr>
          <p:cNvSpPr/>
          <p:nvPr/>
        </p:nvSpPr>
        <p:spPr>
          <a:xfrm>
            <a:off x="639721" y="3013500"/>
            <a:ext cx="5763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zh-CN" alt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能根据病人情况为其准备舒适的床单位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5AB690A-4D72-4ADC-88C3-D34939515F07}"/>
              </a:ext>
            </a:extLst>
          </p:cNvPr>
          <p:cNvSpPr/>
          <p:nvPr/>
        </p:nvSpPr>
        <p:spPr>
          <a:xfrm>
            <a:off x="615233" y="3566382"/>
            <a:ext cx="8013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zh-CN" alt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了解医院的概念、性质、任务、种类和医院的组织结构</a:t>
            </a:r>
          </a:p>
        </p:txBody>
      </p:sp>
    </p:spTree>
    <p:extLst>
      <p:ext uri="{BB962C8B-B14F-4D97-AF65-F5344CB8AC3E}">
        <p14:creationId xmlns:p14="http://schemas.microsoft.com/office/powerpoint/2010/main" xmlns="" val="5346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6344" y="870966"/>
            <a:ext cx="3097544" cy="3394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第一节  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</a:rPr>
              <a:t>医    院</a:t>
            </a:r>
            <a:endParaRPr lang="zh-CN" altLang="en-US" sz="3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6600825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53D90F-D284-4716-BFAB-530056614C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201" y="192025"/>
            <a:ext cx="5657578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29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46488" y="-181403"/>
            <a:ext cx="7886700" cy="994172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+mn-ea"/>
                <a:sym typeface="+mn-lt"/>
              </a:rPr>
              <a:t>第一节   医     院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MH_Other_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11413" y="3525804"/>
            <a:ext cx="666750" cy="731044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MH_Other_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6238" y="3525804"/>
            <a:ext cx="665162" cy="731044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MH_Picture_1" descr="黄昏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7430" y="985062"/>
            <a:ext cx="3426498" cy="2087845"/>
          </a:xfrm>
          <a:prstGeom prst="rect">
            <a:avLst/>
          </a:prstGeom>
          <a:blipFill dpi="0" rotWithShape="1">
            <a:blip r:embed="rId9" cstate="screen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MH_Picture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5613" y="3375902"/>
            <a:ext cx="2460625" cy="1243013"/>
          </a:xfrm>
          <a:prstGeom prst="rect">
            <a:avLst/>
          </a:prstGeom>
          <a:blipFill dpi="0" rotWithShape="1">
            <a:blip r:embed="rId10" cstate="screen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2159" y="1645976"/>
            <a:ext cx="45004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     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对广大民众或特定人群进行</a:t>
            </a:r>
            <a:r>
              <a:rPr lang="zh-CN" altLang="en-US" sz="2400" b="1" u="sng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防病治病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的场所，是提供</a:t>
            </a:r>
            <a:r>
              <a:rPr lang="zh-CN" altLang="en-US" sz="2400" b="1" u="sng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诊治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和</a:t>
            </a:r>
            <a:r>
              <a:rPr lang="zh-CN" altLang="en-US" sz="2400" b="1" u="sng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护理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服务的医疗卫生机构。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944046" y="910566"/>
            <a:ext cx="3312000" cy="540000"/>
            <a:chOff x="4532138" y="2977854"/>
            <a:chExt cx="1564211" cy="379451"/>
          </a:xfrm>
        </p:grpSpPr>
        <p:sp>
          <p:nvSpPr>
            <p:cNvPr id="14" name="MH_SubTitle_1"/>
            <p:cNvSpPr/>
            <p:nvPr>
              <p:custDataLst>
                <p:tags r:id="rId5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MH_SubTitle_1"/>
            <p:cNvSpPr/>
            <p:nvPr>
              <p:custDataLst>
                <p:tags r:id="rId6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一、医院的概念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21592" y="3326664"/>
            <a:ext cx="2229242" cy="13414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664327" y="3410300"/>
            <a:ext cx="2051021" cy="1229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Text"/>
  <p:tag name="MH" val="20151107164558"/>
  <p:tag name="MH_LIBRARY" val="GRAPHIC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558"/>
  <p:tag name="MH_LIBRARY" val="GRAPHIC"/>
  <p:tag name="MH_TYPE" val="PageTitle"/>
  <p:tag name="MH_ORDER" val="PageTitl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51107164229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51107164229"/>
  <p:tag name="MH_LIBRARY" val="GRAPHIC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038"/>
  <p:tag name="MH_LIBRARY" val="GRAPHIC"/>
  <p:tag name="MH_TYPE" val="Other"/>
  <p:tag name="MH_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038"/>
  <p:tag name="MH_LIBRARY" val="GRAPHIC"/>
  <p:tag name="MH_TYPE" val="Other"/>
  <p:tag name="MH_ORD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038"/>
  <p:tag name="MH_LIBRARY" val="GRAPHIC"/>
  <p:tag name="MH_TYPE" val="Pictur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038"/>
  <p:tag name="MH_LIBRARY" val="GRAPHIC"/>
  <p:tag name="MH_TYPE" val="Picture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51107165538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5538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5538"/>
  <p:tag name="MH_LIBRARY" val="GRAPHIC"/>
  <p:tag name="MH_TYPE" val="Pictur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5538"/>
  <p:tag name="MH_LIBRARY" val="GRAPHIC"/>
  <p:tag name="MH_TYPE" val="Pictur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51107164837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64837"/>
  <p:tag name="MH_LIBRARY" val="GRAPHIC"/>
  <p:tag name="MH_TYPE" val="PageTitle"/>
  <p:tag name="MH_ORDER" val="Page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3268</Words>
  <Application>Microsoft Office PowerPoint</Application>
  <PresentationFormat>全屏显示(16:9)</PresentationFormat>
  <Paragraphs>447</Paragraphs>
  <Slides>69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70" baseType="lpstr">
      <vt:lpstr>Office 主题​​</vt:lpstr>
      <vt:lpstr>幻灯片 1</vt:lpstr>
      <vt:lpstr>幻灯片 2</vt:lpstr>
      <vt:lpstr>幻灯片 3</vt:lpstr>
      <vt:lpstr>   导  学</vt:lpstr>
      <vt:lpstr>幻灯片 5</vt:lpstr>
      <vt:lpstr>第一章   医院和住院环境</vt:lpstr>
      <vt:lpstr>幻灯片 7</vt:lpstr>
      <vt:lpstr>第一节   医    院</vt:lpstr>
      <vt:lpstr>第一节   医     院</vt:lpstr>
      <vt:lpstr>幻灯片 10</vt:lpstr>
      <vt:lpstr>三、医院的种类 </vt:lpstr>
      <vt:lpstr>三、医院的种类 </vt:lpstr>
      <vt:lpstr>四、医院的组织机构 </vt:lpstr>
      <vt:lpstr>四、医院的组织机构 </vt:lpstr>
      <vt:lpstr>四、医院的组织机构 </vt:lpstr>
      <vt:lpstr>四、医院的组织机构 </vt:lpstr>
      <vt:lpstr>四、医院的组织机构——护理 </vt:lpstr>
      <vt:lpstr>五、医院业务科室的设置与护理工作</vt:lpstr>
      <vt:lpstr> 业务科室——门诊部</vt:lpstr>
      <vt:lpstr>业务科室——门诊部</vt:lpstr>
      <vt:lpstr>幻灯片 21</vt:lpstr>
      <vt:lpstr> 业务科室——门诊部</vt:lpstr>
      <vt:lpstr> 业务科室——门诊部</vt:lpstr>
      <vt:lpstr>幻灯片 24</vt:lpstr>
      <vt:lpstr>业务科室——急诊部</vt:lpstr>
      <vt:lpstr>业务科室——急诊科</vt:lpstr>
      <vt:lpstr>业务科室——急诊科</vt:lpstr>
      <vt:lpstr>业务科室——急诊科</vt:lpstr>
      <vt:lpstr>业务科室——急诊科</vt:lpstr>
      <vt:lpstr>业务科室——急诊科</vt:lpstr>
      <vt:lpstr>急诊留观室</vt:lpstr>
      <vt:lpstr>业务科室——病区</vt:lpstr>
      <vt:lpstr>业务科室——病区</vt:lpstr>
      <vt:lpstr> 业务科室——病房</vt:lpstr>
      <vt:lpstr>第二节   住院环境</vt:lpstr>
      <vt:lpstr>      你认为良好病区环境有哪些特点呢？</vt:lpstr>
      <vt:lpstr>幻灯片 37</vt:lpstr>
      <vt:lpstr>病区物理环境的调控</vt:lpstr>
      <vt:lpstr>病区物理环境的调控——温度</vt:lpstr>
      <vt:lpstr>病区物理环境的调控——温度</vt:lpstr>
      <vt:lpstr>病区物理环境的调控——湿度</vt:lpstr>
      <vt:lpstr>病区物理环境的调控——通风</vt:lpstr>
      <vt:lpstr>病区物理环境的调控——噪声</vt:lpstr>
      <vt:lpstr>病区物理环境的调控——光线</vt:lpstr>
      <vt:lpstr>病区物理环境的调控——装饰</vt:lpstr>
      <vt:lpstr>幻灯片 46</vt:lpstr>
      <vt:lpstr>病区物理环境的调控——装饰</vt:lpstr>
      <vt:lpstr>幻灯片 48</vt:lpstr>
      <vt:lpstr>幻灯片 49</vt:lpstr>
      <vt:lpstr>社会文化环境的调控——人际关系</vt:lpstr>
      <vt:lpstr>社会文化环境的调控——规章制度</vt:lpstr>
      <vt:lpstr>二、病人床单位及设置</vt:lpstr>
      <vt:lpstr>幻灯片 53</vt:lpstr>
      <vt:lpstr>三、铺 床 法</vt:lpstr>
      <vt:lpstr>（一）备用床  目的：保持病室整洁，准备接收新病人。  </vt:lpstr>
      <vt:lpstr>幻灯片 56</vt:lpstr>
      <vt:lpstr>（三）麻醉床</vt:lpstr>
      <vt:lpstr>铺床法——用物的叠法</vt:lpstr>
      <vt:lpstr>铺床法——用物放置顺序</vt:lpstr>
      <vt:lpstr>铺床法——用物在床上的放置方法</vt:lpstr>
      <vt:lpstr>幻灯片 61</vt:lpstr>
      <vt:lpstr>第三节   人体力学</vt:lpstr>
      <vt:lpstr>一、常用的力学原理</vt:lpstr>
      <vt:lpstr>二、人体力学的运用原则</vt:lpstr>
      <vt:lpstr>二、人体力学的运用原则</vt:lpstr>
      <vt:lpstr>扩大支撑面，降低重心</vt:lpstr>
      <vt:lpstr>幻灯片 67</vt:lpstr>
      <vt:lpstr>力学原理的应用</vt:lpstr>
      <vt:lpstr>幻灯片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</dc:creator>
  <cp:lastModifiedBy>Administrator</cp:lastModifiedBy>
  <cp:revision>115</cp:revision>
  <dcterms:created xsi:type="dcterms:W3CDTF">2020-02-11T09:52:33Z</dcterms:created>
  <dcterms:modified xsi:type="dcterms:W3CDTF">2022-08-22T13:18:33Z</dcterms:modified>
</cp:coreProperties>
</file>