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3" r:id="rId1"/>
  </p:sldMasterIdLst>
  <p:notesMasterIdLst>
    <p:notesMasterId r:id="rId54"/>
  </p:notesMasterIdLst>
  <p:sldIdLst>
    <p:sldId id="281" r:id="rId2"/>
    <p:sldId id="1791" r:id="rId3"/>
    <p:sldId id="1794" r:id="rId4"/>
    <p:sldId id="1793" r:id="rId5"/>
    <p:sldId id="1797" r:id="rId6"/>
    <p:sldId id="1807" r:id="rId7"/>
    <p:sldId id="1799" r:id="rId8"/>
    <p:sldId id="1800" r:id="rId9"/>
    <p:sldId id="1801" r:id="rId10"/>
    <p:sldId id="1802" r:id="rId11"/>
    <p:sldId id="1803" r:id="rId12"/>
    <p:sldId id="1809" r:id="rId13"/>
    <p:sldId id="1804" r:id="rId14"/>
    <p:sldId id="1808" r:id="rId15"/>
    <p:sldId id="1805" r:id="rId16"/>
    <p:sldId id="1810" r:id="rId17"/>
    <p:sldId id="1811" r:id="rId18"/>
    <p:sldId id="1812" r:id="rId19"/>
    <p:sldId id="1813" r:id="rId20"/>
    <p:sldId id="1815" r:id="rId21"/>
    <p:sldId id="1816" r:id="rId22"/>
    <p:sldId id="1817" r:id="rId23"/>
    <p:sldId id="1818" r:id="rId24"/>
    <p:sldId id="1814" r:id="rId25"/>
    <p:sldId id="1820" r:id="rId26"/>
    <p:sldId id="1821" r:id="rId27"/>
    <p:sldId id="1824" r:id="rId28"/>
    <p:sldId id="1826" r:id="rId29"/>
    <p:sldId id="1827" r:id="rId30"/>
    <p:sldId id="1828" r:id="rId31"/>
    <p:sldId id="1829" r:id="rId32"/>
    <p:sldId id="1830" r:id="rId33"/>
    <p:sldId id="1831" r:id="rId34"/>
    <p:sldId id="1832" r:id="rId35"/>
    <p:sldId id="1833" r:id="rId36"/>
    <p:sldId id="1835" r:id="rId37"/>
    <p:sldId id="1834" r:id="rId38"/>
    <p:sldId id="1836" r:id="rId39"/>
    <p:sldId id="1837" r:id="rId40"/>
    <p:sldId id="1838" r:id="rId41"/>
    <p:sldId id="1839" r:id="rId42"/>
    <p:sldId id="1840" r:id="rId43"/>
    <p:sldId id="1841" r:id="rId44"/>
    <p:sldId id="1842" r:id="rId45"/>
    <p:sldId id="1843" r:id="rId46"/>
    <p:sldId id="1844" r:id="rId47"/>
    <p:sldId id="1845" r:id="rId48"/>
    <p:sldId id="1846" r:id="rId49"/>
    <p:sldId id="1847" r:id="rId50"/>
    <p:sldId id="1848" r:id="rId51"/>
    <p:sldId id="1849" r:id="rId52"/>
    <p:sldId id="1574" r:id="rId5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 YJ" initials="" lastIdx="1" clrIdx="0"/>
  <p:cmAuthor id="2" name="未知用户1" initials="未知用户1" lastIdx="1" clrIdx="1"/>
  <p:cmAuthor id="3" name="未知用户2" initials="未知用户2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B237D"/>
    <a:srgbClr val="CC9900"/>
    <a:srgbClr val="0000CC"/>
    <a:srgbClr val="FFCC00"/>
    <a:srgbClr val="663300"/>
    <a:srgbClr val="00CC99"/>
    <a:srgbClr val="CC6600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5244" autoAdjust="0"/>
  </p:normalViewPr>
  <p:slideViewPr>
    <p:cSldViewPr>
      <p:cViewPr varScale="1">
        <p:scale>
          <a:sx n="67" d="100"/>
          <a:sy n="67" d="100"/>
        </p:scale>
        <p:origin x="-78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547" y="5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899865-949F-4B7E-A1F8-0BF541875358}" type="doc">
      <dgm:prSet loTypeId="urn:microsoft.com/office/officeart/2005/8/layout/process1" loCatId="process" qsTypeId="urn:microsoft.com/office/officeart/2005/8/quickstyle/simple1" qsCatId="simple" csTypeId="urn:microsoft.com/office/officeart/2005/8/colors/colorful1#3" csCatId="colorful" phldr="1"/>
      <dgm:spPr/>
    </dgm:pt>
    <dgm:pt modelId="{30DA6716-3F05-4FDF-9C42-7CE02EDB52BE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核对解释</a:t>
          </a:r>
        </a:p>
      </dgm:t>
    </dgm:pt>
    <dgm:pt modelId="{24F8160D-DF9E-42CA-9E70-A5FCBE6CE028}" type="parTrans" cxnId="{94AF818E-8E14-4376-803C-7452A81CDE94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14AE32A-3F56-4782-B7D1-5ABB1AE1879F}" type="sibTrans" cxnId="{94AF818E-8E14-4376-803C-7452A81CDE94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BD36DCA-40FD-4A83-B81E-E542B0BB8F97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定位消毒</a:t>
          </a:r>
        </a:p>
      </dgm:t>
    </dgm:pt>
    <dgm:pt modelId="{9D94D8CB-E790-4C32-B590-57A6EF214B3E}" type="parTrans" cxnId="{E0C8A410-3AE9-4465-BE9E-D20FB07E734F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5D98A0-D961-45D5-B4D8-FD4AA879F6FE}" type="sibTrans" cxnId="{E0C8A410-3AE9-4465-BE9E-D20FB07E734F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EF79746-9FE0-425E-8C8E-170CD8F2DF01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二次核对</a:t>
          </a:r>
        </a:p>
      </dgm:t>
    </dgm:pt>
    <dgm:pt modelId="{B3E62C82-D4F7-483F-9541-91169FC16E31}" type="parTrans" cxnId="{383EF113-7056-458F-AC95-08CA8871E8EE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6392077-5665-4006-8EB6-ED4B517B400D}" type="sibTrans" cxnId="{383EF113-7056-458F-AC95-08CA8871E8EE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EA080F7-2155-4D3C-A79A-DCC63BDAB7A2}">
      <dgm:prSet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进针注药</a:t>
          </a:r>
        </a:p>
      </dgm:t>
    </dgm:pt>
    <dgm:pt modelId="{5DE3E9EF-A5AB-455A-9929-018A1C5D6235}" type="parTrans" cxnId="{9ED3F497-4AF2-4315-8472-11D9C2177850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DBA07F2-D533-477E-B4F3-73396F46B608}" type="sibTrans" cxnId="{9ED3F497-4AF2-4315-8472-11D9C2177850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78D994D-DBE5-4C81-9E24-7ADF0D02D84E}" type="pres">
      <dgm:prSet presAssocID="{4F899865-949F-4B7E-A1F8-0BF541875358}" presName="Name0" presStyleCnt="0">
        <dgm:presLayoutVars>
          <dgm:dir/>
          <dgm:resizeHandles val="exact"/>
        </dgm:presLayoutVars>
      </dgm:prSet>
      <dgm:spPr/>
    </dgm:pt>
    <dgm:pt modelId="{C8F9C549-8392-4B54-8EB8-D6093414027E}" type="pres">
      <dgm:prSet presAssocID="{30DA6716-3F05-4FDF-9C42-7CE02EDB52B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D3867E-9402-4AEE-9ED1-3C1E4B42B75E}" type="pres">
      <dgm:prSet presAssocID="{214AE32A-3F56-4782-B7D1-5ABB1AE1879F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9DCCAE84-7D2A-4DE4-B012-85DF58CF7B2E}" type="pres">
      <dgm:prSet presAssocID="{214AE32A-3F56-4782-B7D1-5ABB1AE1879F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85C9C561-A1D4-4E7A-8C2E-8DD4AF827E73}" type="pres">
      <dgm:prSet presAssocID="{CBD36DCA-40FD-4A83-B81E-E542B0BB8F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65CEC0-526D-4D7F-B3FA-AEC60612F298}" type="pres">
      <dgm:prSet presAssocID="{EE5D98A0-D961-45D5-B4D8-FD4AA879F6FE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2D10EBAE-CB12-4B99-884A-266020EDA9AA}" type="pres">
      <dgm:prSet presAssocID="{EE5D98A0-D961-45D5-B4D8-FD4AA879F6FE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8B8184AE-2398-4A74-A2A5-EA1F7B71F016}" type="pres">
      <dgm:prSet presAssocID="{4EF79746-9FE0-425E-8C8E-170CD8F2DF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57F037-8FF3-4074-966F-4AC5AE979A0C}" type="pres">
      <dgm:prSet presAssocID="{E6392077-5665-4006-8EB6-ED4B517B400D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4717CC1E-C7FC-43B1-8186-3704AA5EA645}" type="pres">
      <dgm:prSet presAssocID="{E6392077-5665-4006-8EB6-ED4B517B400D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B1A644C1-A1D8-4364-BAE7-5FBF31CABA4C}" type="pres">
      <dgm:prSet presAssocID="{FEA080F7-2155-4D3C-A79A-DCC63BDAB7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44FD53B-11E1-47D3-B59E-B47CEFAFD07A}" type="presOf" srcId="{EE5D98A0-D961-45D5-B4D8-FD4AA879F6FE}" destId="{6365CEC0-526D-4D7F-B3FA-AEC60612F298}" srcOrd="0" destOrd="0" presId="urn:microsoft.com/office/officeart/2005/8/layout/process1"/>
    <dgm:cxn modelId="{B5A3E52F-FC57-4A85-8630-2C1AA1447D5E}" type="presOf" srcId="{4EF79746-9FE0-425E-8C8E-170CD8F2DF01}" destId="{8B8184AE-2398-4A74-A2A5-EA1F7B71F016}" srcOrd="0" destOrd="0" presId="urn:microsoft.com/office/officeart/2005/8/layout/process1"/>
    <dgm:cxn modelId="{ABEBFA88-8BD5-485D-AFED-5A3E3859565C}" type="presOf" srcId="{30DA6716-3F05-4FDF-9C42-7CE02EDB52BE}" destId="{C8F9C549-8392-4B54-8EB8-D6093414027E}" srcOrd="0" destOrd="0" presId="urn:microsoft.com/office/officeart/2005/8/layout/process1"/>
    <dgm:cxn modelId="{7BB0D7E5-1797-4788-89F8-3EF082B317A0}" type="presOf" srcId="{4F899865-949F-4B7E-A1F8-0BF541875358}" destId="{C78D994D-DBE5-4C81-9E24-7ADF0D02D84E}" srcOrd="0" destOrd="0" presId="urn:microsoft.com/office/officeart/2005/8/layout/process1"/>
    <dgm:cxn modelId="{69C053ED-D7CD-42A9-AB7A-110388E7DA67}" type="presOf" srcId="{214AE32A-3F56-4782-B7D1-5ABB1AE1879F}" destId="{E0D3867E-9402-4AEE-9ED1-3C1E4B42B75E}" srcOrd="0" destOrd="0" presId="urn:microsoft.com/office/officeart/2005/8/layout/process1"/>
    <dgm:cxn modelId="{383EF113-7056-458F-AC95-08CA8871E8EE}" srcId="{4F899865-949F-4B7E-A1F8-0BF541875358}" destId="{4EF79746-9FE0-425E-8C8E-170CD8F2DF01}" srcOrd="2" destOrd="0" parTransId="{B3E62C82-D4F7-483F-9541-91169FC16E31}" sibTransId="{E6392077-5665-4006-8EB6-ED4B517B400D}"/>
    <dgm:cxn modelId="{E63E0BC2-02AF-4A1F-8E29-1562E3D1CEC2}" type="presOf" srcId="{EE5D98A0-D961-45D5-B4D8-FD4AA879F6FE}" destId="{2D10EBAE-CB12-4B99-884A-266020EDA9AA}" srcOrd="1" destOrd="0" presId="urn:microsoft.com/office/officeart/2005/8/layout/process1"/>
    <dgm:cxn modelId="{9ED3F497-4AF2-4315-8472-11D9C2177850}" srcId="{4F899865-949F-4B7E-A1F8-0BF541875358}" destId="{FEA080F7-2155-4D3C-A79A-DCC63BDAB7A2}" srcOrd="3" destOrd="0" parTransId="{5DE3E9EF-A5AB-455A-9929-018A1C5D6235}" sibTransId="{3DBA07F2-D533-477E-B4F3-73396F46B608}"/>
    <dgm:cxn modelId="{94AF818E-8E14-4376-803C-7452A81CDE94}" srcId="{4F899865-949F-4B7E-A1F8-0BF541875358}" destId="{30DA6716-3F05-4FDF-9C42-7CE02EDB52BE}" srcOrd="0" destOrd="0" parTransId="{24F8160D-DF9E-42CA-9E70-A5FCBE6CE028}" sibTransId="{214AE32A-3F56-4782-B7D1-5ABB1AE1879F}"/>
    <dgm:cxn modelId="{744F16FF-29D6-4BD1-B710-E5258531056F}" type="presOf" srcId="{CBD36DCA-40FD-4A83-B81E-E542B0BB8F97}" destId="{85C9C561-A1D4-4E7A-8C2E-8DD4AF827E73}" srcOrd="0" destOrd="0" presId="urn:microsoft.com/office/officeart/2005/8/layout/process1"/>
    <dgm:cxn modelId="{E0C8A410-3AE9-4465-BE9E-D20FB07E734F}" srcId="{4F899865-949F-4B7E-A1F8-0BF541875358}" destId="{CBD36DCA-40FD-4A83-B81E-E542B0BB8F97}" srcOrd="1" destOrd="0" parTransId="{9D94D8CB-E790-4C32-B590-57A6EF214B3E}" sibTransId="{EE5D98A0-D961-45D5-B4D8-FD4AA879F6FE}"/>
    <dgm:cxn modelId="{916E4180-5ECB-42DB-9ED1-405F4B545892}" type="presOf" srcId="{E6392077-5665-4006-8EB6-ED4B517B400D}" destId="{4717CC1E-C7FC-43B1-8186-3704AA5EA645}" srcOrd="1" destOrd="0" presId="urn:microsoft.com/office/officeart/2005/8/layout/process1"/>
    <dgm:cxn modelId="{4CDCB60C-5719-49C7-B169-46C16B65BC64}" type="presOf" srcId="{FEA080F7-2155-4D3C-A79A-DCC63BDAB7A2}" destId="{B1A644C1-A1D8-4364-BAE7-5FBF31CABA4C}" srcOrd="0" destOrd="0" presId="urn:microsoft.com/office/officeart/2005/8/layout/process1"/>
    <dgm:cxn modelId="{A0FE590C-2DD1-43D0-886F-2D7D46A0E3E0}" type="presOf" srcId="{214AE32A-3F56-4782-B7D1-5ABB1AE1879F}" destId="{9DCCAE84-7D2A-4DE4-B012-85DF58CF7B2E}" srcOrd="1" destOrd="0" presId="urn:microsoft.com/office/officeart/2005/8/layout/process1"/>
    <dgm:cxn modelId="{678700E1-D927-4B71-8119-17904D3DB3F4}" type="presOf" srcId="{E6392077-5665-4006-8EB6-ED4B517B400D}" destId="{CD57F037-8FF3-4074-966F-4AC5AE979A0C}" srcOrd="0" destOrd="0" presId="urn:microsoft.com/office/officeart/2005/8/layout/process1"/>
    <dgm:cxn modelId="{40ACE14E-54B9-4323-9250-61732B72AAAB}" type="presParOf" srcId="{C78D994D-DBE5-4C81-9E24-7ADF0D02D84E}" destId="{C8F9C549-8392-4B54-8EB8-D6093414027E}" srcOrd="0" destOrd="0" presId="urn:microsoft.com/office/officeart/2005/8/layout/process1"/>
    <dgm:cxn modelId="{0E5D13E6-1EE5-4EEA-8670-73D212DF076D}" type="presParOf" srcId="{C78D994D-DBE5-4C81-9E24-7ADF0D02D84E}" destId="{E0D3867E-9402-4AEE-9ED1-3C1E4B42B75E}" srcOrd="1" destOrd="0" presId="urn:microsoft.com/office/officeart/2005/8/layout/process1"/>
    <dgm:cxn modelId="{542D722A-8CCB-4852-A8C8-08C06039CCFF}" type="presParOf" srcId="{E0D3867E-9402-4AEE-9ED1-3C1E4B42B75E}" destId="{9DCCAE84-7D2A-4DE4-B012-85DF58CF7B2E}" srcOrd="0" destOrd="0" presId="urn:microsoft.com/office/officeart/2005/8/layout/process1"/>
    <dgm:cxn modelId="{4BCA142E-E0F8-4D19-8C92-8C881636E73D}" type="presParOf" srcId="{C78D994D-DBE5-4C81-9E24-7ADF0D02D84E}" destId="{85C9C561-A1D4-4E7A-8C2E-8DD4AF827E73}" srcOrd="2" destOrd="0" presId="urn:microsoft.com/office/officeart/2005/8/layout/process1"/>
    <dgm:cxn modelId="{3031F575-5C74-4464-9DD1-62C275E11B9E}" type="presParOf" srcId="{C78D994D-DBE5-4C81-9E24-7ADF0D02D84E}" destId="{6365CEC0-526D-4D7F-B3FA-AEC60612F298}" srcOrd="3" destOrd="0" presId="urn:microsoft.com/office/officeart/2005/8/layout/process1"/>
    <dgm:cxn modelId="{4DF77A35-6681-454B-9125-F33495EC923E}" type="presParOf" srcId="{6365CEC0-526D-4D7F-B3FA-AEC60612F298}" destId="{2D10EBAE-CB12-4B99-884A-266020EDA9AA}" srcOrd="0" destOrd="0" presId="urn:microsoft.com/office/officeart/2005/8/layout/process1"/>
    <dgm:cxn modelId="{C86E30AC-14E7-4382-A003-87D83387B223}" type="presParOf" srcId="{C78D994D-DBE5-4C81-9E24-7ADF0D02D84E}" destId="{8B8184AE-2398-4A74-A2A5-EA1F7B71F016}" srcOrd="4" destOrd="0" presId="urn:microsoft.com/office/officeart/2005/8/layout/process1"/>
    <dgm:cxn modelId="{95198AB8-4A7A-4521-8437-904A976780F0}" type="presParOf" srcId="{C78D994D-DBE5-4C81-9E24-7ADF0D02D84E}" destId="{CD57F037-8FF3-4074-966F-4AC5AE979A0C}" srcOrd="5" destOrd="0" presId="urn:microsoft.com/office/officeart/2005/8/layout/process1"/>
    <dgm:cxn modelId="{E4A4C4BC-C966-426F-A4F6-2F8F7B3556CC}" type="presParOf" srcId="{CD57F037-8FF3-4074-966F-4AC5AE979A0C}" destId="{4717CC1E-C7FC-43B1-8186-3704AA5EA645}" srcOrd="0" destOrd="0" presId="urn:microsoft.com/office/officeart/2005/8/layout/process1"/>
    <dgm:cxn modelId="{05308F69-E8DC-4134-9069-4DD04DFB10FE}" type="presParOf" srcId="{C78D994D-DBE5-4C81-9E24-7ADF0D02D84E}" destId="{B1A644C1-A1D8-4364-BAE7-5FBF31CABA4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B0F1F7-B2DD-4FFE-A0E4-353D06E132E9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45654486-1DB5-4CF2-AA77-57A291FF3358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推注药液</a:t>
          </a:r>
        </a:p>
      </dgm:t>
    </dgm:pt>
    <dgm:pt modelId="{FAD93ED3-9969-413F-ACA1-9D793C78EFC9}" type="parTrans" cxnId="{6AB2F75D-C4C3-4EBD-9D7A-CCFFEB3EF801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01D6152-D6E5-4B3F-85AB-1E6E5B42DCA4}" type="sibTrans" cxnId="{6AB2F75D-C4C3-4EBD-9D7A-CCFFEB3EF801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86E50DB-80F2-47B0-98B8-50CCF37451C4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拔针按压</a:t>
          </a:r>
        </a:p>
      </dgm:t>
    </dgm:pt>
    <dgm:pt modelId="{FC0FC419-A08C-4B10-B99D-B0633D253EA3}" type="parTrans" cxnId="{2148CA3B-9D64-4761-BADD-85C7FF75F716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D325CC2-5B17-458C-AD19-711F76AFA34A}" type="sibTrans" cxnId="{2148CA3B-9D64-4761-BADD-85C7FF75F716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5CDE4CC-6209-4827-A139-31C7F23B023B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再次核对</a:t>
          </a:r>
        </a:p>
      </dgm:t>
    </dgm:pt>
    <dgm:pt modelId="{3D821398-B927-4A03-A67E-F6E0026045DF}" type="parTrans" cxnId="{1ADAE8E0-954A-4070-9AE7-B55CD068D5B2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338E355-CF9D-48D4-B522-D7B65475BB38}" type="sibTrans" cxnId="{1ADAE8E0-954A-4070-9AE7-B55CD068D5B2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97DC0E1-D5E3-4162-A7A2-1F5800570426}">
      <dgm:prSet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整理记录</a:t>
          </a:r>
        </a:p>
      </dgm:t>
    </dgm:pt>
    <dgm:pt modelId="{DFB1001E-22A3-4ECB-ACDF-244F72CA3CAB}" type="parTrans" cxnId="{63757FEE-3ED5-4366-8749-CE34268EDD9C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1E89498-1A68-400F-AA15-BC4C16089ADF}" type="sibTrans" cxnId="{63757FEE-3ED5-4366-8749-CE34268EDD9C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7BE7377-216E-4900-BFAB-B4D95E034886}" type="pres">
      <dgm:prSet presAssocID="{70B0F1F7-B2DD-4FFE-A0E4-353D06E132E9}" presName="Name0" presStyleCnt="0">
        <dgm:presLayoutVars>
          <dgm:dir/>
          <dgm:resizeHandles val="exact"/>
        </dgm:presLayoutVars>
      </dgm:prSet>
      <dgm:spPr/>
    </dgm:pt>
    <dgm:pt modelId="{1168AB32-5C17-453D-9FCD-6DE73C92717E}" type="pres">
      <dgm:prSet presAssocID="{45654486-1DB5-4CF2-AA77-57A291FF33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69F2A2-98EF-4EA0-9B98-B9A75DD37718}" type="pres">
      <dgm:prSet presAssocID="{F01D6152-D6E5-4B3F-85AB-1E6E5B42DCA4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F18E5C0C-9909-4413-8690-7ADB741A83C1}" type="pres">
      <dgm:prSet presAssocID="{F01D6152-D6E5-4B3F-85AB-1E6E5B42DCA4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EBDE41D6-0F7B-4427-917D-970D4E244FC6}" type="pres">
      <dgm:prSet presAssocID="{786E50DB-80F2-47B0-98B8-50CCF37451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359699-E615-4984-9ED0-FDF8D20E4FE6}" type="pres">
      <dgm:prSet presAssocID="{2D325CC2-5B17-458C-AD19-711F76AFA34A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5E7B099D-27ED-46EC-BFF6-C71C4AE99AED}" type="pres">
      <dgm:prSet presAssocID="{2D325CC2-5B17-458C-AD19-711F76AFA34A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B333B94A-CD8D-49D5-8F0A-C358C3C7DC47}" type="pres">
      <dgm:prSet presAssocID="{65CDE4CC-6209-4827-A139-31C7F23B02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9D8A32-1B5D-4975-996A-C8AEE28CC8AD}" type="pres">
      <dgm:prSet presAssocID="{7338E355-CF9D-48D4-B522-D7B65475BB38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E3C03480-D13B-418C-A18C-D7AF07E62407}" type="pres">
      <dgm:prSet presAssocID="{7338E355-CF9D-48D4-B522-D7B65475BB38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2EB70A1A-D6CF-4B43-A5C2-4C176FCB816E}" type="pres">
      <dgm:prSet presAssocID="{797DC0E1-D5E3-4162-A7A2-1F58005704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AB2F75D-C4C3-4EBD-9D7A-CCFFEB3EF801}" srcId="{70B0F1F7-B2DD-4FFE-A0E4-353D06E132E9}" destId="{45654486-1DB5-4CF2-AA77-57A291FF3358}" srcOrd="0" destOrd="0" parTransId="{FAD93ED3-9969-413F-ACA1-9D793C78EFC9}" sibTransId="{F01D6152-D6E5-4B3F-85AB-1E6E5B42DCA4}"/>
    <dgm:cxn modelId="{EEC84A38-1B04-4E5B-BC59-4BEFBBB47013}" type="presOf" srcId="{F01D6152-D6E5-4B3F-85AB-1E6E5B42DCA4}" destId="{1169F2A2-98EF-4EA0-9B98-B9A75DD37718}" srcOrd="0" destOrd="0" presId="urn:microsoft.com/office/officeart/2005/8/layout/process1"/>
    <dgm:cxn modelId="{6EFDFE82-3588-41D6-A9B0-419114FB58CD}" type="presOf" srcId="{7338E355-CF9D-48D4-B522-D7B65475BB38}" destId="{E3C03480-D13B-418C-A18C-D7AF07E62407}" srcOrd="1" destOrd="0" presId="urn:microsoft.com/office/officeart/2005/8/layout/process1"/>
    <dgm:cxn modelId="{35F356ED-A906-4C32-B175-3E7D31346FCB}" type="presOf" srcId="{2D325CC2-5B17-458C-AD19-711F76AFA34A}" destId="{2C359699-E615-4984-9ED0-FDF8D20E4FE6}" srcOrd="0" destOrd="0" presId="urn:microsoft.com/office/officeart/2005/8/layout/process1"/>
    <dgm:cxn modelId="{255EFFD6-0978-4200-BE57-23FFC3A6BB9B}" type="presOf" srcId="{2D325CC2-5B17-458C-AD19-711F76AFA34A}" destId="{5E7B099D-27ED-46EC-BFF6-C71C4AE99AED}" srcOrd="1" destOrd="0" presId="urn:microsoft.com/office/officeart/2005/8/layout/process1"/>
    <dgm:cxn modelId="{8A6E3436-7646-4D87-82C7-E2614BE90641}" type="presOf" srcId="{45654486-1DB5-4CF2-AA77-57A291FF3358}" destId="{1168AB32-5C17-453D-9FCD-6DE73C92717E}" srcOrd="0" destOrd="0" presId="urn:microsoft.com/office/officeart/2005/8/layout/process1"/>
    <dgm:cxn modelId="{2148CA3B-9D64-4761-BADD-85C7FF75F716}" srcId="{70B0F1F7-B2DD-4FFE-A0E4-353D06E132E9}" destId="{786E50DB-80F2-47B0-98B8-50CCF37451C4}" srcOrd="1" destOrd="0" parTransId="{FC0FC419-A08C-4B10-B99D-B0633D253EA3}" sibTransId="{2D325CC2-5B17-458C-AD19-711F76AFA34A}"/>
    <dgm:cxn modelId="{032117CB-0EC3-4D6D-B45C-129ADA5DBF3F}" type="presOf" srcId="{786E50DB-80F2-47B0-98B8-50CCF37451C4}" destId="{EBDE41D6-0F7B-4427-917D-970D4E244FC6}" srcOrd="0" destOrd="0" presId="urn:microsoft.com/office/officeart/2005/8/layout/process1"/>
    <dgm:cxn modelId="{BDF6547D-8F5A-4E95-85BF-929026B67C02}" type="presOf" srcId="{797DC0E1-D5E3-4162-A7A2-1F5800570426}" destId="{2EB70A1A-D6CF-4B43-A5C2-4C176FCB816E}" srcOrd="0" destOrd="0" presId="urn:microsoft.com/office/officeart/2005/8/layout/process1"/>
    <dgm:cxn modelId="{9029129D-291A-4085-9723-5DCDD3E63A5B}" type="presOf" srcId="{7338E355-CF9D-48D4-B522-D7B65475BB38}" destId="{AD9D8A32-1B5D-4975-996A-C8AEE28CC8AD}" srcOrd="0" destOrd="0" presId="urn:microsoft.com/office/officeart/2005/8/layout/process1"/>
    <dgm:cxn modelId="{4660F095-3999-4AEA-A724-E2D60B0E19B4}" type="presOf" srcId="{70B0F1F7-B2DD-4FFE-A0E4-353D06E132E9}" destId="{47BE7377-216E-4900-BFAB-B4D95E034886}" srcOrd="0" destOrd="0" presId="urn:microsoft.com/office/officeart/2005/8/layout/process1"/>
    <dgm:cxn modelId="{63757FEE-3ED5-4366-8749-CE34268EDD9C}" srcId="{70B0F1F7-B2DD-4FFE-A0E4-353D06E132E9}" destId="{797DC0E1-D5E3-4162-A7A2-1F5800570426}" srcOrd="3" destOrd="0" parTransId="{DFB1001E-22A3-4ECB-ACDF-244F72CA3CAB}" sibTransId="{81E89498-1A68-400F-AA15-BC4C16089ADF}"/>
    <dgm:cxn modelId="{A551FDAA-70B1-4D6C-B127-8ADE343305C9}" type="presOf" srcId="{F01D6152-D6E5-4B3F-85AB-1E6E5B42DCA4}" destId="{F18E5C0C-9909-4413-8690-7ADB741A83C1}" srcOrd="1" destOrd="0" presId="urn:microsoft.com/office/officeart/2005/8/layout/process1"/>
    <dgm:cxn modelId="{1ADAE8E0-954A-4070-9AE7-B55CD068D5B2}" srcId="{70B0F1F7-B2DD-4FFE-A0E4-353D06E132E9}" destId="{65CDE4CC-6209-4827-A139-31C7F23B023B}" srcOrd="2" destOrd="0" parTransId="{3D821398-B927-4A03-A67E-F6E0026045DF}" sibTransId="{7338E355-CF9D-48D4-B522-D7B65475BB38}"/>
    <dgm:cxn modelId="{DB9CC766-08EA-4934-B952-BD5B301DC30D}" type="presOf" srcId="{65CDE4CC-6209-4827-A139-31C7F23B023B}" destId="{B333B94A-CD8D-49D5-8F0A-C358C3C7DC47}" srcOrd="0" destOrd="0" presId="urn:microsoft.com/office/officeart/2005/8/layout/process1"/>
    <dgm:cxn modelId="{09934676-C475-45F8-8E12-C82EE19B404F}" type="presParOf" srcId="{47BE7377-216E-4900-BFAB-B4D95E034886}" destId="{1168AB32-5C17-453D-9FCD-6DE73C92717E}" srcOrd="0" destOrd="0" presId="urn:microsoft.com/office/officeart/2005/8/layout/process1"/>
    <dgm:cxn modelId="{1A3997B5-80E2-4585-B566-EF283BEC1DCB}" type="presParOf" srcId="{47BE7377-216E-4900-BFAB-B4D95E034886}" destId="{1169F2A2-98EF-4EA0-9B98-B9A75DD37718}" srcOrd="1" destOrd="0" presId="urn:microsoft.com/office/officeart/2005/8/layout/process1"/>
    <dgm:cxn modelId="{EA2517CB-02AE-49A8-B275-D90158D16BAF}" type="presParOf" srcId="{1169F2A2-98EF-4EA0-9B98-B9A75DD37718}" destId="{F18E5C0C-9909-4413-8690-7ADB741A83C1}" srcOrd="0" destOrd="0" presId="urn:microsoft.com/office/officeart/2005/8/layout/process1"/>
    <dgm:cxn modelId="{3ACDF5C4-1EC3-40C6-BB56-0B7874AA27DC}" type="presParOf" srcId="{47BE7377-216E-4900-BFAB-B4D95E034886}" destId="{EBDE41D6-0F7B-4427-917D-970D4E244FC6}" srcOrd="2" destOrd="0" presId="urn:microsoft.com/office/officeart/2005/8/layout/process1"/>
    <dgm:cxn modelId="{BEE53E7F-0BA4-41B9-A856-ADD24E5BAB55}" type="presParOf" srcId="{47BE7377-216E-4900-BFAB-B4D95E034886}" destId="{2C359699-E615-4984-9ED0-FDF8D20E4FE6}" srcOrd="3" destOrd="0" presId="urn:microsoft.com/office/officeart/2005/8/layout/process1"/>
    <dgm:cxn modelId="{00FDC484-660A-43B9-91F4-0F5547505FE3}" type="presParOf" srcId="{2C359699-E615-4984-9ED0-FDF8D20E4FE6}" destId="{5E7B099D-27ED-46EC-BFF6-C71C4AE99AED}" srcOrd="0" destOrd="0" presId="urn:microsoft.com/office/officeart/2005/8/layout/process1"/>
    <dgm:cxn modelId="{A6C41FE8-7F01-4ABC-8677-28E03B7352E5}" type="presParOf" srcId="{47BE7377-216E-4900-BFAB-B4D95E034886}" destId="{B333B94A-CD8D-49D5-8F0A-C358C3C7DC47}" srcOrd="4" destOrd="0" presId="urn:microsoft.com/office/officeart/2005/8/layout/process1"/>
    <dgm:cxn modelId="{A1A38D5D-63DF-49C4-8AE1-F4F6B7EFDA58}" type="presParOf" srcId="{47BE7377-216E-4900-BFAB-B4D95E034886}" destId="{AD9D8A32-1B5D-4975-996A-C8AEE28CC8AD}" srcOrd="5" destOrd="0" presId="urn:microsoft.com/office/officeart/2005/8/layout/process1"/>
    <dgm:cxn modelId="{F11633E7-8EE8-4097-9DDF-3EB8ED6C58EF}" type="presParOf" srcId="{AD9D8A32-1B5D-4975-996A-C8AEE28CC8AD}" destId="{E3C03480-D13B-418C-A18C-D7AF07E62407}" srcOrd="0" destOrd="0" presId="urn:microsoft.com/office/officeart/2005/8/layout/process1"/>
    <dgm:cxn modelId="{2F4B1D07-CF5B-4482-A885-7F62C5DE72AB}" type="presParOf" srcId="{47BE7377-216E-4900-BFAB-B4D95E034886}" destId="{2EB70A1A-D6CF-4B43-A5C2-4C176FCB816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0F1F7-B2DD-4FFE-A0E4-353D06E132E9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45654486-1DB5-4CF2-AA77-57A291FF3358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拔针⏲</a:t>
          </a:r>
        </a:p>
      </dgm:t>
    </dgm:pt>
    <dgm:pt modelId="{FAD93ED3-9969-413F-ACA1-9D793C78EFC9}" type="parTrans" cxnId="{6AB2F75D-C4C3-4EBD-9D7A-CCFFEB3EF801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01D6152-D6E5-4B3F-85AB-1E6E5B42DCA4}" type="sibTrans" cxnId="{6AB2F75D-C4C3-4EBD-9D7A-CCFFEB3EF801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86E50DB-80F2-47B0-98B8-50CCF37451C4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再次核对</a:t>
          </a:r>
        </a:p>
      </dgm:t>
    </dgm:pt>
    <dgm:pt modelId="{FC0FC419-A08C-4B10-B99D-B0633D253EA3}" type="parTrans" cxnId="{2148CA3B-9D64-4761-BADD-85C7FF75F716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D325CC2-5B17-458C-AD19-711F76AFA34A}" type="sibTrans" cxnId="{2148CA3B-9D64-4761-BADD-85C7FF75F716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5CDE4CC-6209-4827-A139-31C7F23B023B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观察</a:t>
          </a:r>
        </a:p>
      </dgm:t>
    </dgm:pt>
    <dgm:pt modelId="{3D821398-B927-4A03-A67E-F6E0026045DF}" type="parTrans" cxnId="{1ADAE8E0-954A-4070-9AE7-B55CD068D5B2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338E355-CF9D-48D4-B522-D7B65475BB38}" type="sibTrans" cxnId="{1ADAE8E0-954A-4070-9AE7-B55CD068D5B2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97DC0E1-D5E3-4162-A7A2-1F5800570426}">
      <dgm:prSet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整理记录</a:t>
          </a:r>
        </a:p>
      </dgm:t>
    </dgm:pt>
    <dgm:pt modelId="{DFB1001E-22A3-4ECB-ACDF-244F72CA3CAB}" type="parTrans" cxnId="{63757FEE-3ED5-4366-8749-CE34268EDD9C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1E89498-1A68-400F-AA15-BC4C16089ADF}" type="sibTrans" cxnId="{63757FEE-3ED5-4366-8749-CE34268EDD9C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7BE7377-216E-4900-BFAB-B4D95E034886}" type="pres">
      <dgm:prSet presAssocID="{70B0F1F7-B2DD-4FFE-A0E4-353D06E132E9}" presName="Name0" presStyleCnt="0">
        <dgm:presLayoutVars>
          <dgm:dir/>
          <dgm:resizeHandles val="exact"/>
        </dgm:presLayoutVars>
      </dgm:prSet>
      <dgm:spPr/>
    </dgm:pt>
    <dgm:pt modelId="{1168AB32-5C17-453D-9FCD-6DE73C92717E}" type="pres">
      <dgm:prSet presAssocID="{45654486-1DB5-4CF2-AA77-57A291FF33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69F2A2-98EF-4EA0-9B98-B9A75DD37718}" type="pres">
      <dgm:prSet presAssocID="{F01D6152-D6E5-4B3F-85AB-1E6E5B42DCA4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F18E5C0C-9909-4413-8690-7ADB741A83C1}" type="pres">
      <dgm:prSet presAssocID="{F01D6152-D6E5-4B3F-85AB-1E6E5B42DCA4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EBDE41D6-0F7B-4427-917D-970D4E244FC6}" type="pres">
      <dgm:prSet presAssocID="{786E50DB-80F2-47B0-98B8-50CCF37451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359699-E615-4984-9ED0-FDF8D20E4FE6}" type="pres">
      <dgm:prSet presAssocID="{2D325CC2-5B17-458C-AD19-711F76AFA34A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5E7B099D-27ED-46EC-BFF6-C71C4AE99AED}" type="pres">
      <dgm:prSet presAssocID="{2D325CC2-5B17-458C-AD19-711F76AFA34A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B333B94A-CD8D-49D5-8F0A-C358C3C7DC47}" type="pres">
      <dgm:prSet presAssocID="{65CDE4CC-6209-4827-A139-31C7F23B02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9D8A32-1B5D-4975-996A-C8AEE28CC8AD}" type="pres">
      <dgm:prSet presAssocID="{7338E355-CF9D-48D4-B522-D7B65475BB38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E3C03480-D13B-418C-A18C-D7AF07E62407}" type="pres">
      <dgm:prSet presAssocID="{7338E355-CF9D-48D4-B522-D7B65475BB38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2EB70A1A-D6CF-4B43-A5C2-4C176FCB816E}" type="pres">
      <dgm:prSet presAssocID="{797DC0E1-D5E3-4162-A7A2-1F58005704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AB2F75D-C4C3-4EBD-9D7A-CCFFEB3EF801}" srcId="{70B0F1F7-B2DD-4FFE-A0E4-353D06E132E9}" destId="{45654486-1DB5-4CF2-AA77-57A291FF3358}" srcOrd="0" destOrd="0" parTransId="{FAD93ED3-9969-413F-ACA1-9D793C78EFC9}" sibTransId="{F01D6152-D6E5-4B3F-85AB-1E6E5B42DCA4}"/>
    <dgm:cxn modelId="{EEC84A38-1B04-4E5B-BC59-4BEFBBB47013}" type="presOf" srcId="{F01D6152-D6E5-4B3F-85AB-1E6E5B42DCA4}" destId="{1169F2A2-98EF-4EA0-9B98-B9A75DD37718}" srcOrd="0" destOrd="0" presId="urn:microsoft.com/office/officeart/2005/8/layout/process1"/>
    <dgm:cxn modelId="{6EFDFE82-3588-41D6-A9B0-419114FB58CD}" type="presOf" srcId="{7338E355-CF9D-48D4-B522-D7B65475BB38}" destId="{E3C03480-D13B-418C-A18C-D7AF07E62407}" srcOrd="1" destOrd="0" presId="urn:microsoft.com/office/officeart/2005/8/layout/process1"/>
    <dgm:cxn modelId="{35F356ED-A906-4C32-B175-3E7D31346FCB}" type="presOf" srcId="{2D325CC2-5B17-458C-AD19-711F76AFA34A}" destId="{2C359699-E615-4984-9ED0-FDF8D20E4FE6}" srcOrd="0" destOrd="0" presId="urn:microsoft.com/office/officeart/2005/8/layout/process1"/>
    <dgm:cxn modelId="{255EFFD6-0978-4200-BE57-23FFC3A6BB9B}" type="presOf" srcId="{2D325CC2-5B17-458C-AD19-711F76AFA34A}" destId="{5E7B099D-27ED-46EC-BFF6-C71C4AE99AED}" srcOrd="1" destOrd="0" presId="urn:microsoft.com/office/officeart/2005/8/layout/process1"/>
    <dgm:cxn modelId="{8A6E3436-7646-4D87-82C7-E2614BE90641}" type="presOf" srcId="{45654486-1DB5-4CF2-AA77-57A291FF3358}" destId="{1168AB32-5C17-453D-9FCD-6DE73C92717E}" srcOrd="0" destOrd="0" presId="urn:microsoft.com/office/officeart/2005/8/layout/process1"/>
    <dgm:cxn modelId="{2148CA3B-9D64-4761-BADD-85C7FF75F716}" srcId="{70B0F1F7-B2DD-4FFE-A0E4-353D06E132E9}" destId="{786E50DB-80F2-47B0-98B8-50CCF37451C4}" srcOrd="1" destOrd="0" parTransId="{FC0FC419-A08C-4B10-B99D-B0633D253EA3}" sibTransId="{2D325CC2-5B17-458C-AD19-711F76AFA34A}"/>
    <dgm:cxn modelId="{032117CB-0EC3-4D6D-B45C-129ADA5DBF3F}" type="presOf" srcId="{786E50DB-80F2-47B0-98B8-50CCF37451C4}" destId="{EBDE41D6-0F7B-4427-917D-970D4E244FC6}" srcOrd="0" destOrd="0" presId="urn:microsoft.com/office/officeart/2005/8/layout/process1"/>
    <dgm:cxn modelId="{BDF6547D-8F5A-4E95-85BF-929026B67C02}" type="presOf" srcId="{797DC0E1-D5E3-4162-A7A2-1F5800570426}" destId="{2EB70A1A-D6CF-4B43-A5C2-4C176FCB816E}" srcOrd="0" destOrd="0" presId="urn:microsoft.com/office/officeart/2005/8/layout/process1"/>
    <dgm:cxn modelId="{9029129D-291A-4085-9723-5DCDD3E63A5B}" type="presOf" srcId="{7338E355-CF9D-48D4-B522-D7B65475BB38}" destId="{AD9D8A32-1B5D-4975-996A-C8AEE28CC8AD}" srcOrd="0" destOrd="0" presId="urn:microsoft.com/office/officeart/2005/8/layout/process1"/>
    <dgm:cxn modelId="{4660F095-3999-4AEA-A724-E2D60B0E19B4}" type="presOf" srcId="{70B0F1F7-B2DD-4FFE-A0E4-353D06E132E9}" destId="{47BE7377-216E-4900-BFAB-B4D95E034886}" srcOrd="0" destOrd="0" presId="urn:microsoft.com/office/officeart/2005/8/layout/process1"/>
    <dgm:cxn modelId="{63757FEE-3ED5-4366-8749-CE34268EDD9C}" srcId="{70B0F1F7-B2DD-4FFE-A0E4-353D06E132E9}" destId="{797DC0E1-D5E3-4162-A7A2-1F5800570426}" srcOrd="3" destOrd="0" parTransId="{DFB1001E-22A3-4ECB-ACDF-244F72CA3CAB}" sibTransId="{81E89498-1A68-400F-AA15-BC4C16089ADF}"/>
    <dgm:cxn modelId="{A551FDAA-70B1-4D6C-B127-8ADE343305C9}" type="presOf" srcId="{F01D6152-D6E5-4B3F-85AB-1E6E5B42DCA4}" destId="{F18E5C0C-9909-4413-8690-7ADB741A83C1}" srcOrd="1" destOrd="0" presId="urn:microsoft.com/office/officeart/2005/8/layout/process1"/>
    <dgm:cxn modelId="{1ADAE8E0-954A-4070-9AE7-B55CD068D5B2}" srcId="{70B0F1F7-B2DD-4FFE-A0E4-353D06E132E9}" destId="{65CDE4CC-6209-4827-A139-31C7F23B023B}" srcOrd="2" destOrd="0" parTransId="{3D821398-B927-4A03-A67E-F6E0026045DF}" sibTransId="{7338E355-CF9D-48D4-B522-D7B65475BB38}"/>
    <dgm:cxn modelId="{DB9CC766-08EA-4934-B952-BD5B301DC30D}" type="presOf" srcId="{65CDE4CC-6209-4827-A139-31C7F23B023B}" destId="{B333B94A-CD8D-49D5-8F0A-C358C3C7DC47}" srcOrd="0" destOrd="0" presId="urn:microsoft.com/office/officeart/2005/8/layout/process1"/>
    <dgm:cxn modelId="{09934676-C475-45F8-8E12-C82EE19B404F}" type="presParOf" srcId="{47BE7377-216E-4900-BFAB-B4D95E034886}" destId="{1168AB32-5C17-453D-9FCD-6DE73C92717E}" srcOrd="0" destOrd="0" presId="urn:microsoft.com/office/officeart/2005/8/layout/process1"/>
    <dgm:cxn modelId="{1A3997B5-80E2-4585-B566-EF283BEC1DCB}" type="presParOf" srcId="{47BE7377-216E-4900-BFAB-B4D95E034886}" destId="{1169F2A2-98EF-4EA0-9B98-B9A75DD37718}" srcOrd="1" destOrd="0" presId="urn:microsoft.com/office/officeart/2005/8/layout/process1"/>
    <dgm:cxn modelId="{EA2517CB-02AE-49A8-B275-D90158D16BAF}" type="presParOf" srcId="{1169F2A2-98EF-4EA0-9B98-B9A75DD37718}" destId="{F18E5C0C-9909-4413-8690-7ADB741A83C1}" srcOrd="0" destOrd="0" presId="urn:microsoft.com/office/officeart/2005/8/layout/process1"/>
    <dgm:cxn modelId="{3ACDF5C4-1EC3-40C6-BB56-0B7874AA27DC}" type="presParOf" srcId="{47BE7377-216E-4900-BFAB-B4D95E034886}" destId="{EBDE41D6-0F7B-4427-917D-970D4E244FC6}" srcOrd="2" destOrd="0" presId="urn:microsoft.com/office/officeart/2005/8/layout/process1"/>
    <dgm:cxn modelId="{BEE53E7F-0BA4-41B9-A856-ADD24E5BAB55}" type="presParOf" srcId="{47BE7377-216E-4900-BFAB-B4D95E034886}" destId="{2C359699-E615-4984-9ED0-FDF8D20E4FE6}" srcOrd="3" destOrd="0" presId="urn:microsoft.com/office/officeart/2005/8/layout/process1"/>
    <dgm:cxn modelId="{00FDC484-660A-43B9-91F4-0F5547505FE3}" type="presParOf" srcId="{2C359699-E615-4984-9ED0-FDF8D20E4FE6}" destId="{5E7B099D-27ED-46EC-BFF6-C71C4AE99AED}" srcOrd="0" destOrd="0" presId="urn:microsoft.com/office/officeart/2005/8/layout/process1"/>
    <dgm:cxn modelId="{A6C41FE8-7F01-4ABC-8677-28E03B7352E5}" type="presParOf" srcId="{47BE7377-216E-4900-BFAB-B4D95E034886}" destId="{B333B94A-CD8D-49D5-8F0A-C358C3C7DC47}" srcOrd="4" destOrd="0" presId="urn:microsoft.com/office/officeart/2005/8/layout/process1"/>
    <dgm:cxn modelId="{A1A38D5D-63DF-49C4-8AE1-F4F6B7EFDA58}" type="presParOf" srcId="{47BE7377-216E-4900-BFAB-B4D95E034886}" destId="{AD9D8A32-1B5D-4975-996A-C8AEE28CC8AD}" srcOrd="5" destOrd="0" presId="urn:microsoft.com/office/officeart/2005/8/layout/process1"/>
    <dgm:cxn modelId="{F11633E7-8EE8-4097-9DDF-3EB8ED6C58EF}" type="presParOf" srcId="{AD9D8A32-1B5D-4975-996A-C8AEE28CC8AD}" destId="{E3C03480-D13B-418C-A18C-D7AF07E62407}" srcOrd="0" destOrd="0" presId="urn:microsoft.com/office/officeart/2005/8/layout/process1"/>
    <dgm:cxn modelId="{2F4B1D07-CF5B-4482-A885-7F62C5DE72AB}" type="presParOf" srcId="{47BE7377-216E-4900-BFAB-B4D95E034886}" destId="{2EB70A1A-D6CF-4B43-A5C2-4C176FCB816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899865-949F-4B7E-A1F8-0BF541875358}" type="doc">
      <dgm:prSet loTypeId="urn:microsoft.com/office/officeart/2005/8/layout/process1" loCatId="process" qsTypeId="urn:microsoft.com/office/officeart/2005/8/quickstyle/simple1" qsCatId="simple" csTypeId="urn:microsoft.com/office/officeart/2005/8/colors/colorful1#4" csCatId="colorful" phldr="1"/>
      <dgm:spPr/>
    </dgm:pt>
    <dgm:pt modelId="{30DA6716-3F05-4FDF-9C42-7CE02EDB52BE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核对解释</a:t>
          </a:r>
        </a:p>
      </dgm:t>
    </dgm:pt>
    <dgm:pt modelId="{24F8160D-DF9E-42CA-9E70-A5FCBE6CE028}" type="parTrans" cxnId="{94AF818E-8E14-4376-803C-7452A81CDE94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14AE32A-3F56-4782-B7D1-5ABB1AE1879F}" type="sibTrans" cxnId="{94AF818E-8E14-4376-803C-7452A81CDE94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BD36DCA-40FD-4A83-B81E-E542B0BB8F97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定位消毒</a:t>
          </a:r>
        </a:p>
      </dgm:t>
    </dgm:pt>
    <dgm:pt modelId="{9D94D8CB-E790-4C32-B590-57A6EF214B3E}" type="parTrans" cxnId="{E0C8A410-3AE9-4465-BE9E-D20FB07E734F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5D98A0-D961-45D5-B4D8-FD4AA879F6FE}" type="sibTrans" cxnId="{E0C8A410-3AE9-4465-BE9E-D20FB07E734F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EF79746-9FE0-425E-8C8E-170CD8F2DF01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二次核对</a:t>
          </a:r>
        </a:p>
      </dgm:t>
    </dgm:pt>
    <dgm:pt modelId="{B3E62C82-D4F7-483F-9541-91169FC16E31}" type="parTrans" cxnId="{383EF113-7056-458F-AC95-08CA8871E8EE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6392077-5665-4006-8EB6-ED4B517B400D}" type="sibTrans" cxnId="{383EF113-7056-458F-AC95-08CA8871E8EE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EA080F7-2155-4D3C-A79A-DCC63BDAB7A2}">
      <dgm:prSet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排气进针</a:t>
          </a:r>
        </a:p>
      </dgm:t>
    </dgm:pt>
    <dgm:pt modelId="{5DE3E9EF-A5AB-455A-9929-018A1C5D6235}" type="parTrans" cxnId="{9ED3F497-4AF2-4315-8472-11D9C2177850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DBA07F2-D533-477E-B4F3-73396F46B608}" type="sibTrans" cxnId="{9ED3F497-4AF2-4315-8472-11D9C2177850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78D994D-DBE5-4C81-9E24-7ADF0D02D84E}" type="pres">
      <dgm:prSet presAssocID="{4F899865-949F-4B7E-A1F8-0BF541875358}" presName="Name0" presStyleCnt="0">
        <dgm:presLayoutVars>
          <dgm:dir/>
          <dgm:resizeHandles val="exact"/>
        </dgm:presLayoutVars>
      </dgm:prSet>
      <dgm:spPr/>
    </dgm:pt>
    <dgm:pt modelId="{C8F9C549-8392-4B54-8EB8-D6093414027E}" type="pres">
      <dgm:prSet presAssocID="{30DA6716-3F05-4FDF-9C42-7CE02EDB52B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D3867E-9402-4AEE-9ED1-3C1E4B42B75E}" type="pres">
      <dgm:prSet presAssocID="{214AE32A-3F56-4782-B7D1-5ABB1AE1879F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9DCCAE84-7D2A-4DE4-B012-85DF58CF7B2E}" type="pres">
      <dgm:prSet presAssocID="{214AE32A-3F56-4782-B7D1-5ABB1AE1879F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85C9C561-A1D4-4E7A-8C2E-8DD4AF827E73}" type="pres">
      <dgm:prSet presAssocID="{CBD36DCA-40FD-4A83-B81E-E542B0BB8F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65CEC0-526D-4D7F-B3FA-AEC60612F298}" type="pres">
      <dgm:prSet presAssocID="{EE5D98A0-D961-45D5-B4D8-FD4AA879F6FE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2D10EBAE-CB12-4B99-884A-266020EDA9AA}" type="pres">
      <dgm:prSet presAssocID="{EE5D98A0-D961-45D5-B4D8-FD4AA879F6FE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8B8184AE-2398-4A74-A2A5-EA1F7B71F016}" type="pres">
      <dgm:prSet presAssocID="{4EF79746-9FE0-425E-8C8E-170CD8F2DF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57F037-8FF3-4074-966F-4AC5AE979A0C}" type="pres">
      <dgm:prSet presAssocID="{E6392077-5665-4006-8EB6-ED4B517B400D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4717CC1E-C7FC-43B1-8186-3704AA5EA645}" type="pres">
      <dgm:prSet presAssocID="{E6392077-5665-4006-8EB6-ED4B517B400D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B1A644C1-A1D8-4364-BAE7-5FBF31CABA4C}" type="pres">
      <dgm:prSet presAssocID="{FEA080F7-2155-4D3C-A79A-DCC63BDAB7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44FD53B-11E1-47D3-B59E-B47CEFAFD07A}" type="presOf" srcId="{EE5D98A0-D961-45D5-B4D8-FD4AA879F6FE}" destId="{6365CEC0-526D-4D7F-B3FA-AEC60612F298}" srcOrd="0" destOrd="0" presId="urn:microsoft.com/office/officeart/2005/8/layout/process1"/>
    <dgm:cxn modelId="{B5A3E52F-FC57-4A85-8630-2C1AA1447D5E}" type="presOf" srcId="{4EF79746-9FE0-425E-8C8E-170CD8F2DF01}" destId="{8B8184AE-2398-4A74-A2A5-EA1F7B71F016}" srcOrd="0" destOrd="0" presId="urn:microsoft.com/office/officeart/2005/8/layout/process1"/>
    <dgm:cxn modelId="{ABEBFA88-8BD5-485D-AFED-5A3E3859565C}" type="presOf" srcId="{30DA6716-3F05-4FDF-9C42-7CE02EDB52BE}" destId="{C8F9C549-8392-4B54-8EB8-D6093414027E}" srcOrd="0" destOrd="0" presId="urn:microsoft.com/office/officeart/2005/8/layout/process1"/>
    <dgm:cxn modelId="{7BB0D7E5-1797-4788-89F8-3EF082B317A0}" type="presOf" srcId="{4F899865-949F-4B7E-A1F8-0BF541875358}" destId="{C78D994D-DBE5-4C81-9E24-7ADF0D02D84E}" srcOrd="0" destOrd="0" presId="urn:microsoft.com/office/officeart/2005/8/layout/process1"/>
    <dgm:cxn modelId="{69C053ED-D7CD-42A9-AB7A-110388E7DA67}" type="presOf" srcId="{214AE32A-3F56-4782-B7D1-5ABB1AE1879F}" destId="{E0D3867E-9402-4AEE-9ED1-3C1E4B42B75E}" srcOrd="0" destOrd="0" presId="urn:microsoft.com/office/officeart/2005/8/layout/process1"/>
    <dgm:cxn modelId="{383EF113-7056-458F-AC95-08CA8871E8EE}" srcId="{4F899865-949F-4B7E-A1F8-0BF541875358}" destId="{4EF79746-9FE0-425E-8C8E-170CD8F2DF01}" srcOrd="2" destOrd="0" parTransId="{B3E62C82-D4F7-483F-9541-91169FC16E31}" sibTransId="{E6392077-5665-4006-8EB6-ED4B517B400D}"/>
    <dgm:cxn modelId="{E63E0BC2-02AF-4A1F-8E29-1562E3D1CEC2}" type="presOf" srcId="{EE5D98A0-D961-45D5-B4D8-FD4AA879F6FE}" destId="{2D10EBAE-CB12-4B99-884A-266020EDA9AA}" srcOrd="1" destOrd="0" presId="urn:microsoft.com/office/officeart/2005/8/layout/process1"/>
    <dgm:cxn modelId="{9ED3F497-4AF2-4315-8472-11D9C2177850}" srcId="{4F899865-949F-4B7E-A1F8-0BF541875358}" destId="{FEA080F7-2155-4D3C-A79A-DCC63BDAB7A2}" srcOrd="3" destOrd="0" parTransId="{5DE3E9EF-A5AB-455A-9929-018A1C5D6235}" sibTransId="{3DBA07F2-D533-477E-B4F3-73396F46B608}"/>
    <dgm:cxn modelId="{94AF818E-8E14-4376-803C-7452A81CDE94}" srcId="{4F899865-949F-4B7E-A1F8-0BF541875358}" destId="{30DA6716-3F05-4FDF-9C42-7CE02EDB52BE}" srcOrd="0" destOrd="0" parTransId="{24F8160D-DF9E-42CA-9E70-A5FCBE6CE028}" sibTransId="{214AE32A-3F56-4782-B7D1-5ABB1AE1879F}"/>
    <dgm:cxn modelId="{744F16FF-29D6-4BD1-B710-E5258531056F}" type="presOf" srcId="{CBD36DCA-40FD-4A83-B81E-E542B0BB8F97}" destId="{85C9C561-A1D4-4E7A-8C2E-8DD4AF827E73}" srcOrd="0" destOrd="0" presId="urn:microsoft.com/office/officeart/2005/8/layout/process1"/>
    <dgm:cxn modelId="{E0C8A410-3AE9-4465-BE9E-D20FB07E734F}" srcId="{4F899865-949F-4B7E-A1F8-0BF541875358}" destId="{CBD36DCA-40FD-4A83-B81E-E542B0BB8F97}" srcOrd="1" destOrd="0" parTransId="{9D94D8CB-E790-4C32-B590-57A6EF214B3E}" sibTransId="{EE5D98A0-D961-45D5-B4D8-FD4AA879F6FE}"/>
    <dgm:cxn modelId="{916E4180-5ECB-42DB-9ED1-405F4B545892}" type="presOf" srcId="{E6392077-5665-4006-8EB6-ED4B517B400D}" destId="{4717CC1E-C7FC-43B1-8186-3704AA5EA645}" srcOrd="1" destOrd="0" presId="urn:microsoft.com/office/officeart/2005/8/layout/process1"/>
    <dgm:cxn modelId="{4CDCB60C-5719-49C7-B169-46C16B65BC64}" type="presOf" srcId="{FEA080F7-2155-4D3C-A79A-DCC63BDAB7A2}" destId="{B1A644C1-A1D8-4364-BAE7-5FBF31CABA4C}" srcOrd="0" destOrd="0" presId="urn:microsoft.com/office/officeart/2005/8/layout/process1"/>
    <dgm:cxn modelId="{A0FE590C-2DD1-43D0-886F-2D7D46A0E3E0}" type="presOf" srcId="{214AE32A-3F56-4782-B7D1-5ABB1AE1879F}" destId="{9DCCAE84-7D2A-4DE4-B012-85DF58CF7B2E}" srcOrd="1" destOrd="0" presId="urn:microsoft.com/office/officeart/2005/8/layout/process1"/>
    <dgm:cxn modelId="{678700E1-D927-4B71-8119-17904D3DB3F4}" type="presOf" srcId="{E6392077-5665-4006-8EB6-ED4B517B400D}" destId="{CD57F037-8FF3-4074-966F-4AC5AE979A0C}" srcOrd="0" destOrd="0" presId="urn:microsoft.com/office/officeart/2005/8/layout/process1"/>
    <dgm:cxn modelId="{40ACE14E-54B9-4323-9250-61732B72AAAB}" type="presParOf" srcId="{C78D994D-DBE5-4C81-9E24-7ADF0D02D84E}" destId="{C8F9C549-8392-4B54-8EB8-D6093414027E}" srcOrd="0" destOrd="0" presId="urn:microsoft.com/office/officeart/2005/8/layout/process1"/>
    <dgm:cxn modelId="{0E5D13E6-1EE5-4EEA-8670-73D212DF076D}" type="presParOf" srcId="{C78D994D-DBE5-4C81-9E24-7ADF0D02D84E}" destId="{E0D3867E-9402-4AEE-9ED1-3C1E4B42B75E}" srcOrd="1" destOrd="0" presId="urn:microsoft.com/office/officeart/2005/8/layout/process1"/>
    <dgm:cxn modelId="{542D722A-8CCB-4852-A8C8-08C06039CCFF}" type="presParOf" srcId="{E0D3867E-9402-4AEE-9ED1-3C1E4B42B75E}" destId="{9DCCAE84-7D2A-4DE4-B012-85DF58CF7B2E}" srcOrd="0" destOrd="0" presId="urn:microsoft.com/office/officeart/2005/8/layout/process1"/>
    <dgm:cxn modelId="{4BCA142E-E0F8-4D19-8C92-8C881636E73D}" type="presParOf" srcId="{C78D994D-DBE5-4C81-9E24-7ADF0D02D84E}" destId="{85C9C561-A1D4-4E7A-8C2E-8DD4AF827E73}" srcOrd="2" destOrd="0" presId="urn:microsoft.com/office/officeart/2005/8/layout/process1"/>
    <dgm:cxn modelId="{3031F575-5C74-4464-9DD1-62C275E11B9E}" type="presParOf" srcId="{C78D994D-DBE5-4C81-9E24-7ADF0D02D84E}" destId="{6365CEC0-526D-4D7F-B3FA-AEC60612F298}" srcOrd="3" destOrd="0" presId="urn:microsoft.com/office/officeart/2005/8/layout/process1"/>
    <dgm:cxn modelId="{4DF77A35-6681-454B-9125-F33495EC923E}" type="presParOf" srcId="{6365CEC0-526D-4D7F-B3FA-AEC60612F298}" destId="{2D10EBAE-CB12-4B99-884A-266020EDA9AA}" srcOrd="0" destOrd="0" presId="urn:microsoft.com/office/officeart/2005/8/layout/process1"/>
    <dgm:cxn modelId="{C86E30AC-14E7-4382-A003-87D83387B223}" type="presParOf" srcId="{C78D994D-DBE5-4C81-9E24-7ADF0D02D84E}" destId="{8B8184AE-2398-4A74-A2A5-EA1F7B71F016}" srcOrd="4" destOrd="0" presId="urn:microsoft.com/office/officeart/2005/8/layout/process1"/>
    <dgm:cxn modelId="{95198AB8-4A7A-4521-8437-904A976780F0}" type="presParOf" srcId="{C78D994D-DBE5-4C81-9E24-7ADF0D02D84E}" destId="{CD57F037-8FF3-4074-966F-4AC5AE979A0C}" srcOrd="5" destOrd="0" presId="urn:microsoft.com/office/officeart/2005/8/layout/process1"/>
    <dgm:cxn modelId="{E4A4C4BC-C966-426F-A4F6-2F8F7B3556CC}" type="presParOf" srcId="{CD57F037-8FF3-4074-966F-4AC5AE979A0C}" destId="{4717CC1E-C7FC-43B1-8186-3704AA5EA645}" srcOrd="0" destOrd="0" presId="urn:microsoft.com/office/officeart/2005/8/layout/process1"/>
    <dgm:cxn modelId="{05308F69-E8DC-4134-9069-4DD04DFB10FE}" type="presParOf" srcId="{C78D994D-DBE5-4C81-9E24-7ADF0D02D84E}" destId="{B1A644C1-A1D8-4364-BAE7-5FBF31CABA4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B0F1F7-B2DD-4FFE-A0E4-353D06E132E9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45654486-1DB5-4CF2-AA77-57A291FF3358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注入药物</a:t>
          </a:r>
        </a:p>
      </dgm:t>
    </dgm:pt>
    <dgm:pt modelId="{FAD93ED3-9969-413F-ACA1-9D793C78EFC9}" type="parTrans" cxnId="{6AB2F75D-C4C3-4EBD-9D7A-CCFFEB3EF801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01D6152-D6E5-4B3F-85AB-1E6E5B42DCA4}" type="sibTrans" cxnId="{6AB2F75D-C4C3-4EBD-9D7A-CCFFEB3EF801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86E50DB-80F2-47B0-98B8-50CCF37451C4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拔针按压</a:t>
          </a:r>
        </a:p>
      </dgm:t>
    </dgm:pt>
    <dgm:pt modelId="{FC0FC419-A08C-4B10-B99D-B0633D253EA3}" type="parTrans" cxnId="{2148CA3B-9D64-4761-BADD-85C7FF75F716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D325CC2-5B17-458C-AD19-711F76AFA34A}" type="sibTrans" cxnId="{2148CA3B-9D64-4761-BADD-85C7FF75F716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5CDE4CC-6209-4827-A139-31C7F23B023B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再次核对</a:t>
          </a:r>
        </a:p>
      </dgm:t>
    </dgm:pt>
    <dgm:pt modelId="{3D821398-B927-4A03-A67E-F6E0026045DF}" type="parTrans" cxnId="{1ADAE8E0-954A-4070-9AE7-B55CD068D5B2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338E355-CF9D-48D4-B522-D7B65475BB38}" type="sibTrans" cxnId="{1ADAE8E0-954A-4070-9AE7-B55CD068D5B2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97DC0E1-D5E3-4162-A7A2-1F5800570426}">
      <dgm:prSet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整理记录</a:t>
          </a:r>
        </a:p>
      </dgm:t>
    </dgm:pt>
    <dgm:pt modelId="{DFB1001E-22A3-4ECB-ACDF-244F72CA3CAB}" type="parTrans" cxnId="{63757FEE-3ED5-4366-8749-CE34268EDD9C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1E89498-1A68-400F-AA15-BC4C16089ADF}" type="sibTrans" cxnId="{63757FEE-3ED5-4366-8749-CE34268EDD9C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7BE7377-216E-4900-BFAB-B4D95E034886}" type="pres">
      <dgm:prSet presAssocID="{70B0F1F7-B2DD-4FFE-A0E4-353D06E132E9}" presName="Name0" presStyleCnt="0">
        <dgm:presLayoutVars>
          <dgm:dir/>
          <dgm:resizeHandles val="exact"/>
        </dgm:presLayoutVars>
      </dgm:prSet>
      <dgm:spPr/>
    </dgm:pt>
    <dgm:pt modelId="{1168AB32-5C17-453D-9FCD-6DE73C92717E}" type="pres">
      <dgm:prSet presAssocID="{45654486-1DB5-4CF2-AA77-57A291FF33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69F2A2-98EF-4EA0-9B98-B9A75DD37718}" type="pres">
      <dgm:prSet presAssocID="{F01D6152-D6E5-4B3F-85AB-1E6E5B42DCA4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F18E5C0C-9909-4413-8690-7ADB741A83C1}" type="pres">
      <dgm:prSet presAssocID="{F01D6152-D6E5-4B3F-85AB-1E6E5B42DCA4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EBDE41D6-0F7B-4427-917D-970D4E244FC6}" type="pres">
      <dgm:prSet presAssocID="{786E50DB-80F2-47B0-98B8-50CCF37451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359699-E615-4984-9ED0-FDF8D20E4FE6}" type="pres">
      <dgm:prSet presAssocID="{2D325CC2-5B17-458C-AD19-711F76AFA34A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5E7B099D-27ED-46EC-BFF6-C71C4AE99AED}" type="pres">
      <dgm:prSet presAssocID="{2D325CC2-5B17-458C-AD19-711F76AFA34A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B333B94A-CD8D-49D5-8F0A-C358C3C7DC47}" type="pres">
      <dgm:prSet presAssocID="{65CDE4CC-6209-4827-A139-31C7F23B02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9D8A32-1B5D-4975-996A-C8AEE28CC8AD}" type="pres">
      <dgm:prSet presAssocID="{7338E355-CF9D-48D4-B522-D7B65475BB38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E3C03480-D13B-418C-A18C-D7AF07E62407}" type="pres">
      <dgm:prSet presAssocID="{7338E355-CF9D-48D4-B522-D7B65475BB38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2EB70A1A-D6CF-4B43-A5C2-4C176FCB816E}" type="pres">
      <dgm:prSet presAssocID="{797DC0E1-D5E3-4162-A7A2-1F58005704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AB2F75D-C4C3-4EBD-9D7A-CCFFEB3EF801}" srcId="{70B0F1F7-B2DD-4FFE-A0E4-353D06E132E9}" destId="{45654486-1DB5-4CF2-AA77-57A291FF3358}" srcOrd="0" destOrd="0" parTransId="{FAD93ED3-9969-413F-ACA1-9D793C78EFC9}" sibTransId="{F01D6152-D6E5-4B3F-85AB-1E6E5B42DCA4}"/>
    <dgm:cxn modelId="{EEC84A38-1B04-4E5B-BC59-4BEFBBB47013}" type="presOf" srcId="{F01D6152-D6E5-4B3F-85AB-1E6E5B42DCA4}" destId="{1169F2A2-98EF-4EA0-9B98-B9A75DD37718}" srcOrd="0" destOrd="0" presId="urn:microsoft.com/office/officeart/2005/8/layout/process1"/>
    <dgm:cxn modelId="{6EFDFE82-3588-41D6-A9B0-419114FB58CD}" type="presOf" srcId="{7338E355-CF9D-48D4-B522-D7B65475BB38}" destId="{E3C03480-D13B-418C-A18C-D7AF07E62407}" srcOrd="1" destOrd="0" presId="urn:microsoft.com/office/officeart/2005/8/layout/process1"/>
    <dgm:cxn modelId="{35F356ED-A906-4C32-B175-3E7D31346FCB}" type="presOf" srcId="{2D325CC2-5B17-458C-AD19-711F76AFA34A}" destId="{2C359699-E615-4984-9ED0-FDF8D20E4FE6}" srcOrd="0" destOrd="0" presId="urn:microsoft.com/office/officeart/2005/8/layout/process1"/>
    <dgm:cxn modelId="{255EFFD6-0978-4200-BE57-23FFC3A6BB9B}" type="presOf" srcId="{2D325CC2-5B17-458C-AD19-711F76AFA34A}" destId="{5E7B099D-27ED-46EC-BFF6-C71C4AE99AED}" srcOrd="1" destOrd="0" presId="urn:microsoft.com/office/officeart/2005/8/layout/process1"/>
    <dgm:cxn modelId="{8A6E3436-7646-4D87-82C7-E2614BE90641}" type="presOf" srcId="{45654486-1DB5-4CF2-AA77-57A291FF3358}" destId="{1168AB32-5C17-453D-9FCD-6DE73C92717E}" srcOrd="0" destOrd="0" presId="urn:microsoft.com/office/officeart/2005/8/layout/process1"/>
    <dgm:cxn modelId="{2148CA3B-9D64-4761-BADD-85C7FF75F716}" srcId="{70B0F1F7-B2DD-4FFE-A0E4-353D06E132E9}" destId="{786E50DB-80F2-47B0-98B8-50CCF37451C4}" srcOrd="1" destOrd="0" parTransId="{FC0FC419-A08C-4B10-B99D-B0633D253EA3}" sibTransId="{2D325CC2-5B17-458C-AD19-711F76AFA34A}"/>
    <dgm:cxn modelId="{032117CB-0EC3-4D6D-B45C-129ADA5DBF3F}" type="presOf" srcId="{786E50DB-80F2-47B0-98B8-50CCF37451C4}" destId="{EBDE41D6-0F7B-4427-917D-970D4E244FC6}" srcOrd="0" destOrd="0" presId="urn:microsoft.com/office/officeart/2005/8/layout/process1"/>
    <dgm:cxn modelId="{BDF6547D-8F5A-4E95-85BF-929026B67C02}" type="presOf" srcId="{797DC0E1-D5E3-4162-A7A2-1F5800570426}" destId="{2EB70A1A-D6CF-4B43-A5C2-4C176FCB816E}" srcOrd="0" destOrd="0" presId="urn:microsoft.com/office/officeart/2005/8/layout/process1"/>
    <dgm:cxn modelId="{9029129D-291A-4085-9723-5DCDD3E63A5B}" type="presOf" srcId="{7338E355-CF9D-48D4-B522-D7B65475BB38}" destId="{AD9D8A32-1B5D-4975-996A-C8AEE28CC8AD}" srcOrd="0" destOrd="0" presId="urn:microsoft.com/office/officeart/2005/8/layout/process1"/>
    <dgm:cxn modelId="{4660F095-3999-4AEA-A724-E2D60B0E19B4}" type="presOf" srcId="{70B0F1F7-B2DD-4FFE-A0E4-353D06E132E9}" destId="{47BE7377-216E-4900-BFAB-B4D95E034886}" srcOrd="0" destOrd="0" presId="urn:microsoft.com/office/officeart/2005/8/layout/process1"/>
    <dgm:cxn modelId="{63757FEE-3ED5-4366-8749-CE34268EDD9C}" srcId="{70B0F1F7-B2DD-4FFE-A0E4-353D06E132E9}" destId="{797DC0E1-D5E3-4162-A7A2-1F5800570426}" srcOrd="3" destOrd="0" parTransId="{DFB1001E-22A3-4ECB-ACDF-244F72CA3CAB}" sibTransId="{81E89498-1A68-400F-AA15-BC4C16089ADF}"/>
    <dgm:cxn modelId="{A551FDAA-70B1-4D6C-B127-8ADE343305C9}" type="presOf" srcId="{F01D6152-D6E5-4B3F-85AB-1E6E5B42DCA4}" destId="{F18E5C0C-9909-4413-8690-7ADB741A83C1}" srcOrd="1" destOrd="0" presId="urn:microsoft.com/office/officeart/2005/8/layout/process1"/>
    <dgm:cxn modelId="{1ADAE8E0-954A-4070-9AE7-B55CD068D5B2}" srcId="{70B0F1F7-B2DD-4FFE-A0E4-353D06E132E9}" destId="{65CDE4CC-6209-4827-A139-31C7F23B023B}" srcOrd="2" destOrd="0" parTransId="{3D821398-B927-4A03-A67E-F6E0026045DF}" sibTransId="{7338E355-CF9D-48D4-B522-D7B65475BB38}"/>
    <dgm:cxn modelId="{DB9CC766-08EA-4934-B952-BD5B301DC30D}" type="presOf" srcId="{65CDE4CC-6209-4827-A139-31C7F23B023B}" destId="{B333B94A-CD8D-49D5-8F0A-C358C3C7DC47}" srcOrd="0" destOrd="0" presId="urn:microsoft.com/office/officeart/2005/8/layout/process1"/>
    <dgm:cxn modelId="{09934676-C475-45F8-8E12-C82EE19B404F}" type="presParOf" srcId="{47BE7377-216E-4900-BFAB-B4D95E034886}" destId="{1168AB32-5C17-453D-9FCD-6DE73C92717E}" srcOrd="0" destOrd="0" presId="urn:microsoft.com/office/officeart/2005/8/layout/process1"/>
    <dgm:cxn modelId="{1A3997B5-80E2-4585-B566-EF283BEC1DCB}" type="presParOf" srcId="{47BE7377-216E-4900-BFAB-B4D95E034886}" destId="{1169F2A2-98EF-4EA0-9B98-B9A75DD37718}" srcOrd="1" destOrd="0" presId="urn:microsoft.com/office/officeart/2005/8/layout/process1"/>
    <dgm:cxn modelId="{EA2517CB-02AE-49A8-B275-D90158D16BAF}" type="presParOf" srcId="{1169F2A2-98EF-4EA0-9B98-B9A75DD37718}" destId="{F18E5C0C-9909-4413-8690-7ADB741A83C1}" srcOrd="0" destOrd="0" presId="urn:microsoft.com/office/officeart/2005/8/layout/process1"/>
    <dgm:cxn modelId="{3ACDF5C4-1EC3-40C6-BB56-0B7874AA27DC}" type="presParOf" srcId="{47BE7377-216E-4900-BFAB-B4D95E034886}" destId="{EBDE41D6-0F7B-4427-917D-970D4E244FC6}" srcOrd="2" destOrd="0" presId="urn:microsoft.com/office/officeart/2005/8/layout/process1"/>
    <dgm:cxn modelId="{BEE53E7F-0BA4-41B9-A856-ADD24E5BAB55}" type="presParOf" srcId="{47BE7377-216E-4900-BFAB-B4D95E034886}" destId="{2C359699-E615-4984-9ED0-FDF8D20E4FE6}" srcOrd="3" destOrd="0" presId="urn:microsoft.com/office/officeart/2005/8/layout/process1"/>
    <dgm:cxn modelId="{00FDC484-660A-43B9-91F4-0F5547505FE3}" type="presParOf" srcId="{2C359699-E615-4984-9ED0-FDF8D20E4FE6}" destId="{5E7B099D-27ED-46EC-BFF6-C71C4AE99AED}" srcOrd="0" destOrd="0" presId="urn:microsoft.com/office/officeart/2005/8/layout/process1"/>
    <dgm:cxn modelId="{A6C41FE8-7F01-4ABC-8677-28E03B7352E5}" type="presParOf" srcId="{47BE7377-216E-4900-BFAB-B4D95E034886}" destId="{B333B94A-CD8D-49D5-8F0A-C358C3C7DC47}" srcOrd="4" destOrd="0" presId="urn:microsoft.com/office/officeart/2005/8/layout/process1"/>
    <dgm:cxn modelId="{A1A38D5D-63DF-49C4-8AE1-F4F6B7EFDA58}" type="presParOf" srcId="{47BE7377-216E-4900-BFAB-B4D95E034886}" destId="{AD9D8A32-1B5D-4975-996A-C8AEE28CC8AD}" srcOrd="5" destOrd="0" presId="urn:microsoft.com/office/officeart/2005/8/layout/process1"/>
    <dgm:cxn modelId="{F11633E7-8EE8-4097-9DDF-3EB8ED6C58EF}" type="presParOf" srcId="{AD9D8A32-1B5D-4975-996A-C8AEE28CC8AD}" destId="{E3C03480-D13B-418C-A18C-D7AF07E62407}" srcOrd="0" destOrd="0" presId="urn:microsoft.com/office/officeart/2005/8/layout/process1"/>
    <dgm:cxn modelId="{2F4B1D07-CF5B-4482-A885-7F62C5DE72AB}" type="presParOf" srcId="{47BE7377-216E-4900-BFAB-B4D95E034886}" destId="{2EB70A1A-D6CF-4B43-A5C2-4C176FCB816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899865-949F-4B7E-A1F8-0BF541875358}" type="doc">
      <dgm:prSet loTypeId="urn:microsoft.com/office/officeart/2005/8/layout/process1" loCatId="process" qsTypeId="urn:microsoft.com/office/officeart/2005/8/quickstyle/simple1" qsCatId="simple" csTypeId="urn:microsoft.com/office/officeart/2005/8/colors/colorful1#5" csCatId="colorful" phldr="1"/>
      <dgm:spPr/>
    </dgm:pt>
    <dgm:pt modelId="{30DA6716-3F05-4FDF-9C42-7CE02EDB52BE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核对解释</a:t>
          </a:r>
        </a:p>
      </dgm:t>
    </dgm:pt>
    <dgm:pt modelId="{24F8160D-DF9E-42CA-9E70-A5FCBE6CE028}" type="parTrans" cxnId="{94AF818E-8E14-4376-803C-7452A81CDE94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14AE32A-3F56-4782-B7D1-5ABB1AE1879F}" type="sibTrans" cxnId="{94AF818E-8E14-4376-803C-7452A81CDE94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BD36DCA-40FD-4A83-B81E-E542B0BB8F97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安置体位</a:t>
          </a:r>
        </a:p>
      </dgm:t>
    </dgm:pt>
    <dgm:pt modelId="{9D94D8CB-E790-4C32-B590-57A6EF214B3E}" type="parTrans" cxnId="{E0C8A410-3AE9-4465-BE9E-D20FB07E734F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5D98A0-D961-45D5-B4D8-FD4AA879F6FE}" type="sibTrans" cxnId="{E0C8A410-3AE9-4465-BE9E-D20FB07E734F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EF79746-9FE0-425E-8C8E-170CD8F2DF01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定位消毒</a:t>
          </a:r>
        </a:p>
      </dgm:t>
    </dgm:pt>
    <dgm:pt modelId="{B3E62C82-D4F7-483F-9541-91169FC16E31}" type="parTrans" cxnId="{383EF113-7056-458F-AC95-08CA8871E8EE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6392077-5665-4006-8EB6-ED4B517B400D}" type="sibTrans" cxnId="{383EF113-7056-458F-AC95-08CA8871E8EE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EA080F7-2155-4D3C-A79A-DCC63BDAB7A2}">
      <dgm:prSet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二次核对</a:t>
          </a:r>
        </a:p>
      </dgm:t>
    </dgm:pt>
    <dgm:pt modelId="{5DE3E9EF-A5AB-455A-9929-018A1C5D6235}" type="parTrans" cxnId="{9ED3F497-4AF2-4315-8472-11D9C2177850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DBA07F2-D533-477E-B4F3-73396F46B608}" type="sibTrans" cxnId="{9ED3F497-4AF2-4315-8472-11D9C2177850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65AC2E-C3A1-4EEA-8E0D-B58A77C87516}">
      <dgm:prSet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排气进针</a:t>
          </a:r>
        </a:p>
      </dgm:t>
    </dgm:pt>
    <dgm:pt modelId="{CF5946A9-3763-4CF5-9904-E1697F86EA40}" type="parTrans" cxnId="{C31F4B69-0D94-40A8-AF21-DBF9166B53FD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91052DE-9E26-480C-BADA-8C39A3A21075}" type="sibTrans" cxnId="{C31F4B69-0D94-40A8-AF21-DBF9166B53FD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78D994D-DBE5-4C81-9E24-7ADF0D02D84E}" type="pres">
      <dgm:prSet presAssocID="{4F899865-949F-4B7E-A1F8-0BF541875358}" presName="Name0" presStyleCnt="0">
        <dgm:presLayoutVars>
          <dgm:dir/>
          <dgm:resizeHandles val="exact"/>
        </dgm:presLayoutVars>
      </dgm:prSet>
      <dgm:spPr/>
    </dgm:pt>
    <dgm:pt modelId="{C8F9C549-8392-4B54-8EB8-D6093414027E}" type="pres">
      <dgm:prSet presAssocID="{30DA6716-3F05-4FDF-9C42-7CE02EDB52B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D3867E-9402-4AEE-9ED1-3C1E4B42B75E}" type="pres">
      <dgm:prSet presAssocID="{214AE32A-3F56-4782-B7D1-5ABB1AE1879F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9DCCAE84-7D2A-4DE4-B012-85DF58CF7B2E}" type="pres">
      <dgm:prSet presAssocID="{214AE32A-3F56-4782-B7D1-5ABB1AE1879F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85C9C561-A1D4-4E7A-8C2E-8DD4AF827E73}" type="pres">
      <dgm:prSet presAssocID="{CBD36DCA-40FD-4A83-B81E-E542B0BB8F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65CEC0-526D-4D7F-B3FA-AEC60612F298}" type="pres">
      <dgm:prSet presAssocID="{EE5D98A0-D961-45D5-B4D8-FD4AA879F6FE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2D10EBAE-CB12-4B99-884A-266020EDA9AA}" type="pres">
      <dgm:prSet presAssocID="{EE5D98A0-D961-45D5-B4D8-FD4AA879F6FE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8B8184AE-2398-4A74-A2A5-EA1F7B71F016}" type="pres">
      <dgm:prSet presAssocID="{4EF79746-9FE0-425E-8C8E-170CD8F2DF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57F037-8FF3-4074-966F-4AC5AE979A0C}" type="pres">
      <dgm:prSet presAssocID="{E6392077-5665-4006-8EB6-ED4B517B400D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4717CC1E-C7FC-43B1-8186-3704AA5EA645}" type="pres">
      <dgm:prSet presAssocID="{E6392077-5665-4006-8EB6-ED4B517B400D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B1A644C1-A1D8-4364-BAE7-5FBF31CABA4C}" type="pres">
      <dgm:prSet presAssocID="{FEA080F7-2155-4D3C-A79A-DCC63BDAB7A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084E4F-C2B4-470E-B702-B5AFB28FCFE1}" type="pres">
      <dgm:prSet presAssocID="{3DBA07F2-D533-477E-B4F3-73396F46B608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2B40AD36-0087-4BAD-BF07-99EE79AB5C3E}" type="pres">
      <dgm:prSet presAssocID="{3DBA07F2-D533-477E-B4F3-73396F46B608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837A0EDA-E246-4B7C-891F-AF1D44B34848}" type="pres">
      <dgm:prSet presAssocID="{FA65AC2E-C3A1-4EEA-8E0D-B58A77C875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44FD53B-11E1-47D3-B59E-B47CEFAFD07A}" type="presOf" srcId="{EE5D98A0-D961-45D5-B4D8-FD4AA879F6FE}" destId="{6365CEC0-526D-4D7F-B3FA-AEC60612F298}" srcOrd="0" destOrd="0" presId="urn:microsoft.com/office/officeart/2005/8/layout/process1"/>
    <dgm:cxn modelId="{B5A3E52F-FC57-4A85-8630-2C1AA1447D5E}" type="presOf" srcId="{4EF79746-9FE0-425E-8C8E-170CD8F2DF01}" destId="{8B8184AE-2398-4A74-A2A5-EA1F7B71F016}" srcOrd="0" destOrd="0" presId="urn:microsoft.com/office/officeart/2005/8/layout/process1"/>
    <dgm:cxn modelId="{ABEBFA88-8BD5-485D-AFED-5A3E3859565C}" type="presOf" srcId="{30DA6716-3F05-4FDF-9C42-7CE02EDB52BE}" destId="{C8F9C549-8392-4B54-8EB8-D6093414027E}" srcOrd="0" destOrd="0" presId="urn:microsoft.com/office/officeart/2005/8/layout/process1"/>
    <dgm:cxn modelId="{7BB0D7E5-1797-4788-89F8-3EF082B317A0}" type="presOf" srcId="{4F899865-949F-4B7E-A1F8-0BF541875358}" destId="{C78D994D-DBE5-4C81-9E24-7ADF0D02D84E}" srcOrd="0" destOrd="0" presId="urn:microsoft.com/office/officeart/2005/8/layout/process1"/>
    <dgm:cxn modelId="{69C053ED-D7CD-42A9-AB7A-110388E7DA67}" type="presOf" srcId="{214AE32A-3F56-4782-B7D1-5ABB1AE1879F}" destId="{E0D3867E-9402-4AEE-9ED1-3C1E4B42B75E}" srcOrd="0" destOrd="0" presId="urn:microsoft.com/office/officeart/2005/8/layout/process1"/>
    <dgm:cxn modelId="{383EF113-7056-458F-AC95-08CA8871E8EE}" srcId="{4F899865-949F-4B7E-A1F8-0BF541875358}" destId="{4EF79746-9FE0-425E-8C8E-170CD8F2DF01}" srcOrd="2" destOrd="0" parTransId="{B3E62C82-D4F7-483F-9541-91169FC16E31}" sibTransId="{E6392077-5665-4006-8EB6-ED4B517B400D}"/>
    <dgm:cxn modelId="{E63E0BC2-02AF-4A1F-8E29-1562E3D1CEC2}" type="presOf" srcId="{EE5D98A0-D961-45D5-B4D8-FD4AA879F6FE}" destId="{2D10EBAE-CB12-4B99-884A-266020EDA9AA}" srcOrd="1" destOrd="0" presId="urn:microsoft.com/office/officeart/2005/8/layout/process1"/>
    <dgm:cxn modelId="{9ED3F497-4AF2-4315-8472-11D9C2177850}" srcId="{4F899865-949F-4B7E-A1F8-0BF541875358}" destId="{FEA080F7-2155-4D3C-A79A-DCC63BDAB7A2}" srcOrd="3" destOrd="0" parTransId="{5DE3E9EF-A5AB-455A-9929-018A1C5D6235}" sibTransId="{3DBA07F2-D533-477E-B4F3-73396F46B608}"/>
    <dgm:cxn modelId="{94AF818E-8E14-4376-803C-7452A81CDE94}" srcId="{4F899865-949F-4B7E-A1F8-0BF541875358}" destId="{30DA6716-3F05-4FDF-9C42-7CE02EDB52BE}" srcOrd="0" destOrd="0" parTransId="{24F8160D-DF9E-42CA-9E70-A5FCBE6CE028}" sibTransId="{214AE32A-3F56-4782-B7D1-5ABB1AE1879F}"/>
    <dgm:cxn modelId="{744F16FF-29D6-4BD1-B710-E5258531056F}" type="presOf" srcId="{CBD36DCA-40FD-4A83-B81E-E542B0BB8F97}" destId="{85C9C561-A1D4-4E7A-8C2E-8DD4AF827E73}" srcOrd="0" destOrd="0" presId="urn:microsoft.com/office/officeart/2005/8/layout/process1"/>
    <dgm:cxn modelId="{C31F4B69-0D94-40A8-AF21-DBF9166B53FD}" srcId="{4F899865-949F-4B7E-A1F8-0BF541875358}" destId="{FA65AC2E-C3A1-4EEA-8E0D-B58A77C87516}" srcOrd="4" destOrd="0" parTransId="{CF5946A9-3763-4CF5-9904-E1697F86EA40}" sibTransId="{191052DE-9E26-480C-BADA-8C39A3A21075}"/>
    <dgm:cxn modelId="{C3593329-33D1-4A77-A9FC-6F4A8E7CF504}" type="presOf" srcId="{3DBA07F2-D533-477E-B4F3-73396F46B608}" destId="{F5084E4F-C2B4-470E-B702-B5AFB28FCFE1}" srcOrd="0" destOrd="0" presId="urn:microsoft.com/office/officeart/2005/8/layout/process1"/>
    <dgm:cxn modelId="{E0C8A410-3AE9-4465-BE9E-D20FB07E734F}" srcId="{4F899865-949F-4B7E-A1F8-0BF541875358}" destId="{CBD36DCA-40FD-4A83-B81E-E542B0BB8F97}" srcOrd="1" destOrd="0" parTransId="{9D94D8CB-E790-4C32-B590-57A6EF214B3E}" sibTransId="{EE5D98A0-D961-45D5-B4D8-FD4AA879F6FE}"/>
    <dgm:cxn modelId="{CADB4D4F-7973-4B71-8940-E3480E285FDB}" type="presOf" srcId="{3DBA07F2-D533-477E-B4F3-73396F46B608}" destId="{2B40AD36-0087-4BAD-BF07-99EE79AB5C3E}" srcOrd="1" destOrd="0" presId="urn:microsoft.com/office/officeart/2005/8/layout/process1"/>
    <dgm:cxn modelId="{916E4180-5ECB-42DB-9ED1-405F4B545892}" type="presOf" srcId="{E6392077-5665-4006-8EB6-ED4B517B400D}" destId="{4717CC1E-C7FC-43B1-8186-3704AA5EA645}" srcOrd="1" destOrd="0" presId="urn:microsoft.com/office/officeart/2005/8/layout/process1"/>
    <dgm:cxn modelId="{4CDCB60C-5719-49C7-B169-46C16B65BC64}" type="presOf" srcId="{FEA080F7-2155-4D3C-A79A-DCC63BDAB7A2}" destId="{B1A644C1-A1D8-4364-BAE7-5FBF31CABA4C}" srcOrd="0" destOrd="0" presId="urn:microsoft.com/office/officeart/2005/8/layout/process1"/>
    <dgm:cxn modelId="{A0FE590C-2DD1-43D0-886F-2D7D46A0E3E0}" type="presOf" srcId="{214AE32A-3F56-4782-B7D1-5ABB1AE1879F}" destId="{9DCCAE84-7D2A-4DE4-B012-85DF58CF7B2E}" srcOrd="1" destOrd="0" presId="urn:microsoft.com/office/officeart/2005/8/layout/process1"/>
    <dgm:cxn modelId="{678700E1-D927-4B71-8119-17904D3DB3F4}" type="presOf" srcId="{E6392077-5665-4006-8EB6-ED4B517B400D}" destId="{CD57F037-8FF3-4074-966F-4AC5AE979A0C}" srcOrd="0" destOrd="0" presId="urn:microsoft.com/office/officeart/2005/8/layout/process1"/>
    <dgm:cxn modelId="{61B08324-009A-4517-B705-3DFFEA78E0CA}" type="presOf" srcId="{FA65AC2E-C3A1-4EEA-8E0D-B58A77C87516}" destId="{837A0EDA-E246-4B7C-891F-AF1D44B34848}" srcOrd="0" destOrd="0" presId="urn:microsoft.com/office/officeart/2005/8/layout/process1"/>
    <dgm:cxn modelId="{40ACE14E-54B9-4323-9250-61732B72AAAB}" type="presParOf" srcId="{C78D994D-DBE5-4C81-9E24-7ADF0D02D84E}" destId="{C8F9C549-8392-4B54-8EB8-D6093414027E}" srcOrd="0" destOrd="0" presId="urn:microsoft.com/office/officeart/2005/8/layout/process1"/>
    <dgm:cxn modelId="{0E5D13E6-1EE5-4EEA-8670-73D212DF076D}" type="presParOf" srcId="{C78D994D-DBE5-4C81-9E24-7ADF0D02D84E}" destId="{E0D3867E-9402-4AEE-9ED1-3C1E4B42B75E}" srcOrd="1" destOrd="0" presId="urn:microsoft.com/office/officeart/2005/8/layout/process1"/>
    <dgm:cxn modelId="{542D722A-8CCB-4852-A8C8-08C06039CCFF}" type="presParOf" srcId="{E0D3867E-9402-4AEE-9ED1-3C1E4B42B75E}" destId="{9DCCAE84-7D2A-4DE4-B012-85DF58CF7B2E}" srcOrd="0" destOrd="0" presId="urn:microsoft.com/office/officeart/2005/8/layout/process1"/>
    <dgm:cxn modelId="{4BCA142E-E0F8-4D19-8C92-8C881636E73D}" type="presParOf" srcId="{C78D994D-DBE5-4C81-9E24-7ADF0D02D84E}" destId="{85C9C561-A1D4-4E7A-8C2E-8DD4AF827E73}" srcOrd="2" destOrd="0" presId="urn:microsoft.com/office/officeart/2005/8/layout/process1"/>
    <dgm:cxn modelId="{3031F575-5C74-4464-9DD1-62C275E11B9E}" type="presParOf" srcId="{C78D994D-DBE5-4C81-9E24-7ADF0D02D84E}" destId="{6365CEC0-526D-4D7F-B3FA-AEC60612F298}" srcOrd="3" destOrd="0" presId="urn:microsoft.com/office/officeart/2005/8/layout/process1"/>
    <dgm:cxn modelId="{4DF77A35-6681-454B-9125-F33495EC923E}" type="presParOf" srcId="{6365CEC0-526D-4D7F-B3FA-AEC60612F298}" destId="{2D10EBAE-CB12-4B99-884A-266020EDA9AA}" srcOrd="0" destOrd="0" presId="urn:microsoft.com/office/officeart/2005/8/layout/process1"/>
    <dgm:cxn modelId="{C86E30AC-14E7-4382-A003-87D83387B223}" type="presParOf" srcId="{C78D994D-DBE5-4C81-9E24-7ADF0D02D84E}" destId="{8B8184AE-2398-4A74-A2A5-EA1F7B71F016}" srcOrd="4" destOrd="0" presId="urn:microsoft.com/office/officeart/2005/8/layout/process1"/>
    <dgm:cxn modelId="{95198AB8-4A7A-4521-8437-904A976780F0}" type="presParOf" srcId="{C78D994D-DBE5-4C81-9E24-7ADF0D02D84E}" destId="{CD57F037-8FF3-4074-966F-4AC5AE979A0C}" srcOrd="5" destOrd="0" presId="urn:microsoft.com/office/officeart/2005/8/layout/process1"/>
    <dgm:cxn modelId="{E4A4C4BC-C966-426F-A4F6-2F8F7B3556CC}" type="presParOf" srcId="{CD57F037-8FF3-4074-966F-4AC5AE979A0C}" destId="{4717CC1E-C7FC-43B1-8186-3704AA5EA645}" srcOrd="0" destOrd="0" presId="urn:microsoft.com/office/officeart/2005/8/layout/process1"/>
    <dgm:cxn modelId="{05308F69-E8DC-4134-9069-4DD04DFB10FE}" type="presParOf" srcId="{C78D994D-DBE5-4C81-9E24-7ADF0D02D84E}" destId="{B1A644C1-A1D8-4364-BAE7-5FBF31CABA4C}" srcOrd="6" destOrd="0" presId="urn:microsoft.com/office/officeart/2005/8/layout/process1"/>
    <dgm:cxn modelId="{AC1220A6-301B-4490-A4AD-6837B9991AF8}" type="presParOf" srcId="{C78D994D-DBE5-4C81-9E24-7ADF0D02D84E}" destId="{F5084E4F-C2B4-470E-B702-B5AFB28FCFE1}" srcOrd="7" destOrd="0" presId="urn:microsoft.com/office/officeart/2005/8/layout/process1"/>
    <dgm:cxn modelId="{A40E5C89-1534-4ECF-90D7-69D2E3515598}" type="presParOf" srcId="{F5084E4F-C2B4-470E-B702-B5AFB28FCFE1}" destId="{2B40AD36-0087-4BAD-BF07-99EE79AB5C3E}" srcOrd="0" destOrd="0" presId="urn:microsoft.com/office/officeart/2005/8/layout/process1"/>
    <dgm:cxn modelId="{50390029-DB93-41C6-A49E-704F05238A3F}" type="presParOf" srcId="{C78D994D-DBE5-4C81-9E24-7ADF0D02D84E}" destId="{837A0EDA-E246-4B7C-891F-AF1D44B3484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B0F1F7-B2DD-4FFE-A0E4-353D06E132E9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45654486-1DB5-4CF2-AA77-57A291FF3358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注入药物</a:t>
          </a:r>
        </a:p>
      </dgm:t>
    </dgm:pt>
    <dgm:pt modelId="{FAD93ED3-9969-413F-ACA1-9D793C78EFC9}" type="parTrans" cxnId="{6AB2F75D-C4C3-4EBD-9D7A-CCFFEB3EF801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01D6152-D6E5-4B3F-85AB-1E6E5B42DCA4}" type="sibTrans" cxnId="{6AB2F75D-C4C3-4EBD-9D7A-CCFFEB3EF801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86E50DB-80F2-47B0-98B8-50CCF37451C4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拔针按压</a:t>
          </a:r>
        </a:p>
      </dgm:t>
    </dgm:pt>
    <dgm:pt modelId="{FC0FC419-A08C-4B10-B99D-B0633D253EA3}" type="parTrans" cxnId="{2148CA3B-9D64-4761-BADD-85C7FF75F716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D325CC2-5B17-458C-AD19-711F76AFA34A}" type="sibTrans" cxnId="{2148CA3B-9D64-4761-BADD-85C7FF75F716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5CDE4CC-6209-4827-A139-31C7F23B023B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再次核对</a:t>
          </a:r>
        </a:p>
      </dgm:t>
    </dgm:pt>
    <dgm:pt modelId="{3D821398-B927-4A03-A67E-F6E0026045DF}" type="parTrans" cxnId="{1ADAE8E0-954A-4070-9AE7-B55CD068D5B2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338E355-CF9D-48D4-B522-D7B65475BB38}" type="sibTrans" cxnId="{1ADAE8E0-954A-4070-9AE7-B55CD068D5B2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97DC0E1-D5E3-4162-A7A2-1F5800570426}">
      <dgm:prSet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整理记录</a:t>
          </a:r>
        </a:p>
      </dgm:t>
    </dgm:pt>
    <dgm:pt modelId="{DFB1001E-22A3-4ECB-ACDF-244F72CA3CAB}" type="parTrans" cxnId="{63757FEE-3ED5-4366-8749-CE34268EDD9C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1E89498-1A68-400F-AA15-BC4C16089ADF}" type="sibTrans" cxnId="{63757FEE-3ED5-4366-8749-CE34268EDD9C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7BE7377-216E-4900-BFAB-B4D95E034886}" type="pres">
      <dgm:prSet presAssocID="{70B0F1F7-B2DD-4FFE-A0E4-353D06E132E9}" presName="Name0" presStyleCnt="0">
        <dgm:presLayoutVars>
          <dgm:dir/>
          <dgm:resizeHandles val="exact"/>
        </dgm:presLayoutVars>
      </dgm:prSet>
      <dgm:spPr/>
    </dgm:pt>
    <dgm:pt modelId="{1168AB32-5C17-453D-9FCD-6DE73C92717E}" type="pres">
      <dgm:prSet presAssocID="{45654486-1DB5-4CF2-AA77-57A291FF33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69F2A2-98EF-4EA0-9B98-B9A75DD37718}" type="pres">
      <dgm:prSet presAssocID="{F01D6152-D6E5-4B3F-85AB-1E6E5B42DCA4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F18E5C0C-9909-4413-8690-7ADB741A83C1}" type="pres">
      <dgm:prSet presAssocID="{F01D6152-D6E5-4B3F-85AB-1E6E5B42DCA4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EBDE41D6-0F7B-4427-917D-970D4E244FC6}" type="pres">
      <dgm:prSet presAssocID="{786E50DB-80F2-47B0-98B8-50CCF37451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359699-E615-4984-9ED0-FDF8D20E4FE6}" type="pres">
      <dgm:prSet presAssocID="{2D325CC2-5B17-458C-AD19-711F76AFA34A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5E7B099D-27ED-46EC-BFF6-C71C4AE99AED}" type="pres">
      <dgm:prSet presAssocID="{2D325CC2-5B17-458C-AD19-711F76AFA34A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B333B94A-CD8D-49D5-8F0A-C358C3C7DC47}" type="pres">
      <dgm:prSet presAssocID="{65CDE4CC-6209-4827-A139-31C7F23B02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9D8A32-1B5D-4975-996A-C8AEE28CC8AD}" type="pres">
      <dgm:prSet presAssocID="{7338E355-CF9D-48D4-B522-D7B65475BB38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E3C03480-D13B-418C-A18C-D7AF07E62407}" type="pres">
      <dgm:prSet presAssocID="{7338E355-CF9D-48D4-B522-D7B65475BB38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2EB70A1A-D6CF-4B43-A5C2-4C176FCB816E}" type="pres">
      <dgm:prSet presAssocID="{797DC0E1-D5E3-4162-A7A2-1F58005704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AB2F75D-C4C3-4EBD-9D7A-CCFFEB3EF801}" srcId="{70B0F1F7-B2DD-4FFE-A0E4-353D06E132E9}" destId="{45654486-1DB5-4CF2-AA77-57A291FF3358}" srcOrd="0" destOrd="0" parTransId="{FAD93ED3-9969-413F-ACA1-9D793C78EFC9}" sibTransId="{F01D6152-D6E5-4B3F-85AB-1E6E5B42DCA4}"/>
    <dgm:cxn modelId="{EEC84A38-1B04-4E5B-BC59-4BEFBBB47013}" type="presOf" srcId="{F01D6152-D6E5-4B3F-85AB-1E6E5B42DCA4}" destId="{1169F2A2-98EF-4EA0-9B98-B9A75DD37718}" srcOrd="0" destOrd="0" presId="urn:microsoft.com/office/officeart/2005/8/layout/process1"/>
    <dgm:cxn modelId="{6EFDFE82-3588-41D6-A9B0-419114FB58CD}" type="presOf" srcId="{7338E355-CF9D-48D4-B522-D7B65475BB38}" destId="{E3C03480-D13B-418C-A18C-D7AF07E62407}" srcOrd="1" destOrd="0" presId="urn:microsoft.com/office/officeart/2005/8/layout/process1"/>
    <dgm:cxn modelId="{35F356ED-A906-4C32-B175-3E7D31346FCB}" type="presOf" srcId="{2D325CC2-5B17-458C-AD19-711F76AFA34A}" destId="{2C359699-E615-4984-9ED0-FDF8D20E4FE6}" srcOrd="0" destOrd="0" presId="urn:microsoft.com/office/officeart/2005/8/layout/process1"/>
    <dgm:cxn modelId="{255EFFD6-0978-4200-BE57-23FFC3A6BB9B}" type="presOf" srcId="{2D325CC2-5B17-458C-AD19-711F76AFA34A}" destId="{5E7B099D-27ED-46EC-BFF6-C71C4AE99AED}" srcOrd="1" destOrd="0" presId="urn:microsoft.com/office/officeart/2005/8/layout/process1"/>
    <dgm:cxn modelId="{8A6E3436-7646-4D87-82C7-E2614BE90641}" type="presOf" srcId="{45654486-1DB5-4CF2-AA77-57A291FF3358}" destId="{1168AB32-5C17-453D-9FCD-6DE73C92717E}" srcOrd="0" destOrd="0" presId="urn:microsoft.com/office/officeart/2005/8/layout/process1"/>
    <dgm:cxn modelId="{2148CA3B-9D64-4761-BADD-85C7FF75F716}" srcId="{70B0F1F7-B2DD-4FFE-A0E4-353D06E132E9}" destId="{786E50DB-80F2-47B0-98B8-50CCF37451C4}" srcOrd="1" destOrd="0" parTransId="{FC0FC419-A08C-4B10-B99D-B0633D253EA3}" sibTransId="{2D325CC2-5B17-458C-AD19-711F76AFA34A}"/>
    <dgm:cxn modelId="{032117CB-0EC3-4D6D-B45C-129ADA5DBF3F}" type="presOf" srcId="{786E50DB-80F2-47B0-98B8-50CCF37451C4}" destId="{EBDE41D6-0F7B-4427-917D-970D4E244FC6}" srcOrd="0" destOrd="0" presId="urn:microsoft.com/office/officeart/2005/8/layout/process1"/>
    <dgm:cxn modelId="{BDF6547D-8F5A-4E95-85BF-929026B67C02}" type="presOf" srcId="{797DC0E1-D5E3-4162-A7A2-1F5800570426}" destId="{2EB70A1A-D6CF-4B43-A5C2-4C176FCB816E}" srcOrd="0" destOrd="0" presId="urn:microsoft.com/office/officeart/2005/8/layout/process1"/>
    <dgm:cxn modelId="{9029129D-291A-4085-9723-5DCDD3E63A5B}" type="presOf" srcId="{7338E355-CF9D-48D4-B522-D7B65475BB38}" destId="{AD9D8A32-1B5D-4975-996A-C8AEE28CC8AD}" srcOrd="0" destOrd="0" presId="urn:microsoft.com/office/officeart/2005/8/layout/process1"/>
    <dgm:cxn modelId="{4660F095-3999-4AEA-A724-E2D60B0E19B4}" type="presOf" srcId="{70B0F1F7-B2DD-4FFE-A0E4-353D06E132E9}" destId="{47BE7377-216E-4900-BFAB-B4D95E034886}" srcOrd="0" destOrd="0" presId="urn:microsoft.com/office/officeart/2005/8/layout/process1"/>
    <dgm:cxn modelId="{63757FEE-3ED5-4366-8749-CE34268EDD9C}" srcId="{70B0F1F7-B2DD-4FFE-A0E4-353D06E132E9}" destId="{797DC0E1-D5E3-4162-A7A2-1F5800570426}" srcOrd="3" destOrd="0" parTransId="{DFB1001E-22A3-4ECB-ACDF-244F72CA3CAB}" sibTransId="{81E89498-1A68-400F-AA15-BC4C16089ADF}"/>
    <dgm:cxn modelId="{A551FDAA-70B1-4D6C-B127-8ADE343305C9}" type="presOf" srcId="{F01D6152-D6E5-4B3F-85AB-1E6E5B42DCA4}" destId="{F18E5C0C-9909-4413-8690-7ADB741A83C1}" srcOrd="1" destOrd="0" presId="urn:microsoft.com/office/officeart/2005/8/layout/process1"/>
    <dgm:cxn modelId="{1ADAE8E0-954A-4070-9AE7-B55CD068D5B2}" srcId="{70B0F1F7-B2DD-4FFE-A0E4-353D06E132E9}" destId="{65CDE4CC-6209-4827-A139-31C7F23B023B}" srcOrd="2" destOrd="0" parTransId="{3D821398-B927-4A03-A67E-F6E0026045DF}" sibTransId="{7338E355-CF9D-48D4-B522-D7B65475BB38}"/>
    <dgm:cxn modelId="{DB9CC766-08EA-4934-B952-BD5B301DC30D}" type="presOf" srcId="{65CDE4CC-6209-4827-A139-31C7F23B023B}" destId="{B333B94A-CD8D-49D5-8F0A-C358C3C7DC47}" srcOrd="0" destOrd="0" presId="urn:microsoft.com/office/officeart/2005/8/layout/process1"/>
    <dgm:cxn modelId="{09934676-C475-45F8-8E12-C82EE19B404F}" type="presParOf" srcId="{47BE7377-216E-4900-BFAB-B4D95E034886}" destId="{1168AB32-5C17-453D-9FCD-6DE73C92717E}" srcOrd="0" destOrd="0" presId="urn:microsoft.com/office/officeart/2005/8/layout/process1"/>
    <dgm:cxn modelId="{1A3997B5-80E2-4585-B566-EF283BEC1DCB}" type="presParOf" srcId="{47BE7377-216E-4900-BFAB-B4D95E034886}" destId="{1169F2A2-98EF-4EA0-9B98-B9A75DD37718}" srcOrd="1" destOrd="0" presId="urn:microsoft.com/office/officeart/2005/8/layout/process1"/>
    <dgm:cxn modelId="{EA2517CB-02AE-49A8-B275-D90158D16BAF}" type="presParOf" srcId="{1169F2A2-98EF-4EA0-9B98-B9A75DD37718}" destId="{F18E5C0C-9909-4413-8690-7ADB741A83C1}" srcOrd="0" destOrd="0" presId="urn:microsoft.com/office/officeart/2005/8/layout/process1"/>
    <dgm:cxn modelId="{3ACDF5C4-1EC3-40C6-BB56-0B7874AA27DC}" type="presParOf" srcId="{47BE7377-216E-4900-BFAB-B4D95E034886}" destId="{EBDE41D6-0F7B-4427-917D-970D4E244FC6}" srcOrd="2" destOrd="0" presId="urn:microsoft.com/office/officeart/2005/8/layout/process1"/>
    <dgm:cxn modelId="{BEE53E7F-0BA4-41B9-A856-ADD24E5BAB55}" type="presParOf" srcId="{47BE7377-216E-4900-BFAB-B4D95E034886}" destId="{2C359699-E615-4984-9ED0-FDF8D20E4FE6}" srcOrd="3" destOrd="0" presId="urn:microsoft.com/office/officeart/2005/8/layout/process1"/>
    <dgm:cxn modelId="{00FDC484-660A-43B9-91F4-0F5547505FE3}" type="presParOf" srcId="{2C359699-E615-4984-9ED0-FDF8D20E4FE6}" destId="{5E7B099D-27ED-46EC-BFF6-C71C4AE99AED}" srcOrd="0" destOrd="0" presId="urn:microsoft.com/office/officeart/2005/8/layout/process1"/>
    <dgm:cxn modelId="{A6C41FE8-7F01-4ABC-8677-28E03B7352E5}" type="presParOf" srcId="{47BE7377-216E-4900-BFAB-B4D95E034886}" destId="{B333B94A-CD8D-49D5-8F0A-C358C3C7DC47}" srcOrd="4" destOrd="0" presId="urn:microsoft.com/office/officeart/2005/8/layout/process1"/>
    <dgm:cxn modelId="{A1A38D5D-63DF-49C4-8AE1-F4F6B7EFDA58}" type="presParOf" srcId="{47BE7377-216E-4900-BFAB-B4D95E034886}" destId="{AD9D8A32-1B5D-4975-996A-C8AEE28CC8AD}" srcOrd="5" destOrd="0" presId="urn:microsoft.com/office/officeart/2005/8/layout/process1"/>
    <dgm:cxn modelId="{F11633E7-8EE8-4097-9DDF-3EB8ED6C58EF}" type="presParOf" srcId="{AD9D8A32-1B5D-4975-996A-C8AEE28CC8AD}" destId="{E3C03480-D13B-418C-A18C-D7AF07E62407}" srcOrd="0" destOrd="0" presId="urn:microsoft.com/office/officeart/2005/8/layout/process1"/>
    <dgm:cxn modelId="{2F4B1D07-CF5B-4482-A885-7F62C5DE72AB}" type="presParOf" srcId="{47BE7377-216E-4900-BFAB-B4D95E034886}" destId="{2EB70A1A-D6CF-4B43-A5C2-4C176FCB816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899865-949F-4B7E-A1F8-0BF541875358}" type="doc">
      <dgm:prSet loTypeId="urn:microsoft.com/office/officeart/2005/8/layout/process1" loCatId="process" qsTypeId="urn:microsoft.com/office/officeart/2005/8/quickstyle/simple1" qsCatId="simple" csTypeId="urn:microsoft.com/office/officeart/2005/8/colors/colorful1#6" csCatId="colorful" phldr="1"/>
      <dgm:spPr/>
    </dgm:pt>
    <dgm:pt modelId="{30DA6716-3F05-4FDF-9C42-7CE02EDB52BE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核对解释</a:t>
          </a:r>
        </a:p>
      </dgm:t>
    </dgm:pt>
    <dgm:pt modelId="{24F8160D-DF9E-42CA-9E70-A5FCBE6CE028}" type="parTrans" cxnId="{94AF818E-8E14-4376-803C-7452A81CDE94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14AE32A-3F56-4782-B7D1-5ABB1AE1879F}" type="sibTrans" cxnId="{94AF818E-8E14-4376-803C-7452A81CDE94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BD36DCA-40FD-4A83-B81E-E542B0BB8F97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选择静脉</a:t>
          </a:r>
        </a:p>
      </dgm:t>
    </dgm:pt>
    <dgm:pt modelId="{9D94D8CB-E790-4C32-B590-57A6EF214B3E}" type="parTrans" cxnId="{E0C8A410-3AE9-4465-BE9E-D20FB07E734F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5D98A0-D961-45D5-B4D8-FD4AA879F6FE}" type="sibTrans" cxnId="{E0C8A410-3AE9-4465-BE9E-D20FB07E734F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EF79746-9FE0-425E-8C8E-170CD8F2DF01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定位消毒</a:t>
          </a:r>
        </a:p>
      </dgm:t>
    </dgm:pt>
    <dgm:pt modelId="{B3E62C82-D4F7-483F-9541-91169FC16E31}" type="parTrans" cxnId="{383EF113-7056-458F-AC95-08CA8871E8EE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6392077-5665-4006-8EB6-ED4B517B400D}" type="sibTrans" cxnId="{383EF113-7056-458F-AC95-08CA8871E8EE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EA080F7-2155-4D3C-A79A-DCC63BDAB7A2}">
      <dgm:prSet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核对排气</a:t>
          </a:r>
        </a:p>
      </dgm:t>
    </dgm:pt>
    <dgm:pt modelId="{5DE3E9EF-A5AB-455A-9929-018A1C5D6235}" type="parTrans" cxnId="{9ED3F497-4AF2-4315-8472-11D9C2177850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DBA07F2-D533-477E-B4F3-73396F46B608}" type="sibTrans" cxnId="{9ED3F497-4AF2-4315-8472-11D9C2177850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65AC2E-C3A1-4EEA-8E0D-B58A77C87516}">
      <dgm:prSet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静脉穿刺</a:t>
          </a:r>
        </a:p>
      </dgm:t>
    </dgm:pt>
    <dgm:pt modelId="{CF5946A9-3763-4CF5-9904-E1697F86EA40}" type="parTrans" cxnId="{C31F4B69-0D94-40A8-AF21-DBF9166B53FD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91052DE-9E26-480C-BADA-8C39A3A21075}" type="sibTrans" cxnId="{C31F4B69-0D94-40A8-AF21-DBF9166B53FD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78D994D-DBE5-4C81-9E24-7ADF0D02D84E}" type="pres">
      <dgm:prSet presAssocID="{4F899865-949F-4B7E-A1F8-0BF541875358}" presName="Name0" presStyleCnt="0">
        <dgm:presLayoutVars>
          <dgm:dir/>
          <dgm:resizeHandles val="exact"/>
        </dgm:presLayoutVars>
      </dgm:prSet>
      <dgm:spPr/>
    </dgm:pt>
    <dgm:pt modelId="{C8F9C549-8392-4B54-8EB8-D6093414027E}" type="pres">
      <dgm:prSet presAssocID="{30DA6716-3F05-4FDF-9C42-7CE02EDB52B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D3867E-9402-4AEE-9ED1-3C1E4B42B75E}" type="pres">
      <dgm:prSet presAssocID="{214AE32A-3F56-4782-B7D1-5ABB1AE1879F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9DCCAE84-7D2A-4DE4-B012-85DF58CF7B2E}" type="pres">
      <dgm:prSet presAssocID="{214AE32A-3F56-4782-B7D1-5ABB1AE1879F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85C9C561-A1D4-4E7A-8C2E-8DD4AF827E73}" type="pres">
      <dgm:prSet presAssocID="{CBD36DCA-40FD-4A83-B81E-E542B0BB8F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65CEC0-526D-4D7F-B3FA-AEC60612F298}" type="pres">
      <dgm:prSet presAssocID="{EE5D98A0-D961-45D5-B4D8-FD4AA879F6FE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2D10EBAE-CB12-4B99-884A-266020EDA9AA}" type="pres">
      <dgm:prSet presAssocID="{EE5D98A0-D961-45D5-B4D8-FD4AA879F6FE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8B8184AE-2398-4A74-A2A5-EA1F7B71F016}" type="pres">
      <dgm:prSet presAssocID="{4EF79746-9FE0-425E-8C8E-170CD8F2DF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57F037-8FF3-4074-966F-4AC5AE979A0C}" type="pres">
      <dgm:prSet presAssocID="{E6392077-5665-4006-8EB6-ED4B517B400D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4717CC1E-C7FC-43B1-8186-3704AA5EA645}" type="pres">
      <dgm:prSet presAssocID="{E6392077-5665-4006-8EB6-ED4B517B400D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B1A644C1-A1D8-4364-BAE7-5FBF31CABA4C}" type="pres">
      <dgm:prSet presAssocID="{FEA080F7-2155-4D3C-A79A-DCC63BDAB7A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084E4F-C2B4-470E-B702-B5AFB28FCFE1}" type="pres">
      <dgm:prSet presAssocID="{3DBA07F2-D533-477E-B4F3-73396F46B608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2B40AD36-0087-4BAD-BF07-99EE79AB5C3E}" type="pres">
      <dgm:prSet presAssocID="{3DBA07F2-D533-477E-B4F3-73396F46B608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837A0EDA-E246-4B7C-891F-AF1D44B34848}" type="pres">
      <dgm:prSet presAssocID="{FA65AC2E-C3A1-4EEA-8E0D-B58A77C875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44FD53B-11E1-47D3-B59E-B47CEFAFD07A}" type="presOf" srcId="{EE5D98A0-D961-45D5-B4D8-FD4AA879F6FE}" destId="{6365CEC0-526D-4D7F-B3FA-AEC60612F298}" srcOrd="0" destOrd="0" presId="urn:microsoft.com/office/officeart/2005/8/layout/process1"/>
    <dgm:cxn modelId="{B5A3E52F-FC57-4A85-8630-2C1AA1447D5E}" type="presOf" srcId="{4EF79746-9FE0-425E-8C8E-170CD8F2DF01}" destId="{8B8184AE-2398-4A74-A2A5-EA1F7B71F016}" srcOrd="0" destOrd="0" presId="urn:microsoft.com/office/officeart/2005/8/layout/process1"/>
    <dgm:cxn modelId="{ABEBFA88-8BD5-485D-AFED-5A3E3859565C}" type="presOf" srcId="{30DA6716-3F05-4FDF-9C42-7CE02EDB52BE}" destId="{C8F9C549-8392-4B54-8EB8-D6093414027E}" srcOrd="0" destOrd="0" presId="urn:microsoft.com/office/officeart/2005/8/layout/process1"/>
    <dgm:cxn modelId="{7BB0D7E5-1797-4788-89F8-3EF082B317A0}" type="presOf" srcId="{4F899865-949F-4B7E-A1F8-0BF541875358}" destId="{C78D994D-DBE5-4C81-9E24-7ADF0D02D84E}" srcOrd="0" destOrd="0" presId="urn:microsoft.com/office/officeart/2005/8/layout/process1"/>
    <dgm:cxn modelId="{69C053ED-D7CD-42A9-AB7A-110388E7DA67}" type="presOf" srcId="{214AE32A-3F56-4782-B7D1-5ABB1AE1879F}" destId="{E0D3867E-9402-4AEE-9ED1-3C1E4B42B75E}" srcOrd="0" destOrd="0" presId="urn:microsoft.com/office/officeart/2005/8/layout/process1"/>
    <dgm:cxn modelId="{383EF113-7056-458F-AC95-08CA8871E8EE}" srcId="{4F899865-949F-4B7E-A1F8-0BF541875358}" destId="{4EF79746-9FE0-425E-8C8E-170CD8F2DF01}" srcOrd="2" destOrd="0" parTransId="{B3E62C82-D4F7-483F-9541-91169FC16E31}" sibTransId="{E6392077-5665-4006-8EB6-ED4B517B400D}"/>
    <dgm:cxn modelId="{E63E0BC2-02AF-4A1F-8E29-1562E3D1CEC2}" type="presOf" srcId="{EE5D98A0-D961-45D5-B4D8-FD4AA879F6FE}" destId="{2D10EBAE-CB12-4B99-884A-266020EDA9AA}" srcOrd="1" destOrd="0" presId="urn:microsoft.com/office/officeart/2005/8/layout/process1"/>
    <dgm:cxn modelId="{9ED3F497-4AF2-4315-8472-11D9C2177850}" srcId="{4F899865-949F-4B7E-A1F8-0BF541875358}" destId="{FEA080F7-2155-4D3C-A79A-DCC63BDAB7A2}" srcOrd="3" destOrd="0" parTransId="{5DE3E9EF-A5AB-455A-9929-018A1C5D6235}" sibTransId="{3DBA07F2-D533-477E-B4F3-73396F46B608}"/>
    <dgm:cxn modelId="{94AF818E-8E14-4376-803C-7452A81CDE94}" srcId="{4F899865-949F-4B7E-A1F8-0BF541875358}" destId="{30DA6716-3F05-4FDF-9C42-7CE02EDB52BE}" srcOrd="0" destOrd="0" parTransId="{24F8160D-DF9E-42CA-9E70-A5FCBE6CE028}" sibTransId="{214AE32A-3F56-4782-B7D1-5ABB1AE1879F}"/>
    <dgm:cxn modelId="{744F16FF-29D6-4BD1-B710-E5258531056F}" type="presOf" srcId="{CBD36DCA-40FD-4A83-B81E-E542B0BB8F97}" destId="{85C9C561-A1D4-4E7A-8C2E-8DD4AF827E73}" srcOrd="0" destOrd="0" presId="urn:microsoft.com/office/officeart/2005/8/layout/process1"/>
    <dgm:cxn modelId="{C31F4B69-0D94-40A8-AF21-DBF9166B53FD}" srcId="{4F899865-949F-4B7E-A1F8-0BF541875358}" destId="{FA65AC2E-C3A1-4EEA-8E0D-B58A77C87516}" srcOrd="4" destOrd="0" parTransId="{CF5946A9-3763-4CF5-9904-E1697F86EA40}" sibTransId="{191052DE-9E26-480C-BADA-8C39A3A21075}"/>
    <dgm:cxn modelId="{C3593329-33D1-4A77-A9FC-6F4A8E7CF504}" type="presOf" srcId="{3DBA07F2-D533-477E-B4F3-73396F46B608}" destId="{F5084E4F-C2B4-470E-B702-B5AFB28FCFE1}" srcOrd="0" destOrd="0" presId="urn:microsoft.com/office/officeart/2005/8/layout/process1"/>
    <dgm:cxn modelId="{E0C8A410-3AE9-4465-BE9E-D20FB07E734F}" srcId="{4F899865-949F-4B7E-A1F8-0BF541875358}" destId="{CBD36DCA-40FD-4A83-B81E-E542B0BB8F97}" srcOrd="1" destOrd="0" parTransId="{9D94D8CB-E790-4C32-B590-57A6EF214B3E}" sibTransId="{EE5D98A0-D961-45D5-B4D8-FD4AA879F6FE}"/>
    <dgm:cxn modelId="{CADB4D4F-7973-4B71-8940-E3480E285FDB}" type="presOf" srcId="{3DBA07F2-D533-477E-B4F3-73396F46B608}" destId="{2B40AD36-0087-4BAD-BF07-99EE79AB5C3E}" srcOrd="1" destOrd="0" presId="urn:microsoft.com/office/officeart/2005/8/layout/process1"/>
    <dgm:cxn modelId="{916E4180-5ECB-42DB-9ED1-405F4B545892}" type="presOf" srcId="{E6392077-5665-4006-8EB6-ED4B517B400D}" destId="{4717CC1E-C7FC-43B1-8186-3704AA5EA645}" srcOrd="1" destOrd="0" presId="urn:microsoft.com/office/officeart/2005/8/layout/process1"/>
    <dgm:cxn modelId="{4CDCB60C-5719-49C7-B169-46C16B65BC64}" type="presOf" srcId="{FEA080F7-2155-4D3C-A79A-DCC63BDAB7A2}" destId="{B1A644C1-A1D8-4364-BAE7-5FBF31CABA4C}" srcOrd="0" destOrd="0" presId="urn:microsoft.com/office/officeart/2005/8/layout/process1"/>
    <dgm:cxn modelId="{A0FE590C-2DD1-43D0-886F-2D7D46A0E3E0}" type="presOf" srcId="{214AE32A-3F56-4782-B7D1-5ABB1AE1879F}" destId="{9DCCAE84-7D2A-4DE4-B012-85DF58CF7B2E}" srcOrd="1" destOrd="0" presId="urn:microsoft.com/office/officeart/2005/8/layout/process1"/>
    <dgm:cxn modelId="{678700E1-D927-4B71-8119-17904D3DB3F4}" type="presOf" srcId="{E6392077-5665-4006-8EB6-ED4B517B400D}" destId="{CD57F037-8FF3-4074-966F-4AC5AE979A0C}" srcOrd="0" destOrd="0" presId="urn:microsoft.com/office/officeart/2005/8/layout/process1"/>
    <dgm:cxn modelId="{61B08324-009A-4517-B705-3DFFEA78E0CA}" type="presOf" srcId="{FA65AC2E-C3A1-4EEA-8E0D-B58A77C87516}" destId="{837A0EDA-E246-4B7C-891F-AF1D44B34848}" srcOrd="0" destOrd="0" presId="urn:microsoft.com/office/officeart/2005/8/layout/process1"/>
    <dgm:cxn modelId="{40ACE14E-54B9-4323-9250-61732B72AAAB}" type="presParOf" srcId="{C78D994D-DBE5-4C81-9E24-7ADF0D02D84E}" destId="{C8F9C549-8392-4B54-8EB8-D6093414027E}" srcOrd="0" destOrd="0" presId="urn:microsoft.com/office/officeart/2005/8/layout/process1"/>
    <dgm:cxn modelId="{0E5D13E6-1EE5-4EEA-8670-73D212DF076D}" type="presParOf" srcId="{C78D994D-DBE5-4C81-9E24-7ADF0D02D84E}" destId="{E0D3867E-9402-4AEE-9ED1-3C1E4B42B75E}" srcOrd="1" destOrd="0" presId="urn:microsoft.com/office/officeart/2005/8/layout/process1"/>
    <dgm:cxn modelId="{542D722A-8CCB-4852-A8C8-08C06039CCFF}" type="presParOf" srcId="{E0D3867E-9402-4AEE-9ED1-3C1E4B42B75E}" destId="{9DCCAE84-7D2A-4DE4-B012-85DF58CF7B2E}" srcOrd="0" destOrd="0" presId="urn:microsoft.com/office/officeart/2005/8/layout/process1"/>
    <dgm:cxn modelId="{4BCA142E-E0F8-4D19-8C92-8C881636E73D}" type="presParOf" srcId="{C78D994D-DBE5-4C81-9E24-7ADF0D02D84E}" destId="{85C9C561-A1D4-4E7A-8C2E-8DD4AF827E73}" srcOrd="2" destOrd="0" presId="urn:microsoft.com/office/officeart/2005/8/layout/process1"/>
    <dgm:cxn modelId="{3031F575-5C74-4464-9DD1-62C275E11B9E}" type="presParOf" srcId="{C78D994D-DBE5-4C81-9E24-7ADF0D02D84E}" destId="{6365CEC0-526D-4D7F-B3FA-AEC60612F298}" srcOrd="3" destOrd="0" presId="urn:microsoft.com/office/officeart/2005/8/layout/process1"/>
    <dgm:cxn modelId="{4DF77A35-6681-454B-9125-F33495EC923E}" type="presParOf" srcId="{6365CEC0-526D-4D7F-B3FA-AEC60612F298}" destId="{2D10EBAE-CB12-4B99-884A-266020EDA9AA}" srcOrd="0" destOrd="0" presId="urn:microsoft.com/office/officeart/2005/8/layout/process1"/>
    <dgm:cxn modelId="{C86E30AC-14E7-4382-A003-87D83387B223}" type="presParOf" srcId="{C78D994D-DBE5-4C81-9E24-7ADF0D02D84E}" destId="{8B8184AE-2398-4A74-A2A5-EA1F7B71F016}" srcOrd="4" destOrd="0" presId="urn:microsoft.com/office/officeart/2005/8/layout/process1"/>
    <dgm:cxn modelId="{95198AB8-4A7A-4521-8437-904A976780F0}" type="presParOf" srcId="{C78D994D-DBE5-4C81-9E24-7ADF0D02D84E}" destId="{CD57F037-8FF3-4074-966F-4AC5AE979A0C}" srcOrd="5" destOrd="0" presId="urn:microsoft.com/office/officeart/2005/8/layout/process1"/>
    <dgm:cxn modelId="{E4A4C4BC-C966-426F-A4F6-2F8F7B3556CC}" type="presParOf" srcId="{CD57F037-8FF3-4074-966F-4AC5AE979A0C}" destId="{4717CC1E-C7FC-43B1-8186-3704AA5EA645}" srcOrd="0" destOrd="0" presId="urn:microsoft.com/office/officeart/2005/8/layout/process1"/>
    <dgm:cxn modelId="{05308F69-E8DC-4134-9069-4DD04DFB10FE}" type="presParOf" srcId="{C78D994D-DBE5-4C81-9E24-7ADF0D02D84E}" destId="{B1A644C1-A1D8-4364-BAE7-5FBF31CABA4C}" srcOrd="6" destOrd="0" presId="urn:microsoft.com/office/officeart/2005/8/layout/process1"/>
    <dgm:cxn modelId="{AC1220A6-301B-4490-A4AD-6837B9991AF8}" type="presParOf" srcId="{C78D994D-DBE5-4C81-9E24-7ADF0D02D84E}" destId="{F5084E4F-C2B4-470E-B702-B5AFB28FCFE1}" srcOrd="7" destOrd="0" presId="urn:microsoft.com/office/officeart/2005/8/layout/process1"/>
    <dgm:cxn modelId="{A40E5C89-1534-4ECF-90D7-69D2E3515598}" type="presParOf" srcId="{F5084E4F-C2B4-470E-B702-B5AFB28FCFE1}" destId="{2B40AD36-0087-4BAD-BF07-99EE79AB5C3E}" srcOrd="0" destOrd="0" presId="urn:microsoft.com/office/officeart/2005/8/layout/process1"/>
    <dgm:cxn modelId="{50390029-DB93-41C6-A49E-704F05238A3F}" type="presParOf" srcId="{C78D994D-DBE5-4C81-9E24-7ADF0D02D84E}" destId="{837A0EDA-E246-4B7C-891F-AF1D44B3484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B0F1F7-B2DD-4FFE-A0E4-353D06E132E9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45654486-1DB5-4CF2-AA77-57A291FF3358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推注药液</a:t>
          </a:r>
        </a:p>
      </dgm:t>
    </dgm:pt>
    <dgm:pt modelId="{FAD93ED3-9969-413F-ACA1-9D793C78EFC9}" type="parTrans" cxnId="{6AB2F75D-C4C3-4EBD-9D7A-CCFFEB3EF801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01D6152-D6E5-4B3F-85AB-1E6E5B42DCA4}" type="sibTrans" cxnId="{6AB2F75D-C4C3-4EBD-9D7A-CCFFEB3EF801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86E50DB-80F2-47B0-98B8-50CCF37451C4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拔针按压</a:t>
          </a:r>
        </a:p>
      </dgm:t>
    </dgm:pt>
    <dgm:pt modelId="{FC0FC419-A08C-4B10-B99D-B0633D253EA3}" type="parTrans" cxnId="{2148CA3B-9D64-4761-BADD-85C7FF75F716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D325CC2-5B17-458C-AD19-711F76AFA34A}" type="sibTrans" cxnId="{2148CA3B-9D64-4761-BADD-85C7FF75F716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5CDE4CC-6209-4827-A139-31C7F23B023B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再次核对</a:t>
          </a:r>
        </a:p>
      </dgm:t>
    </dgm:pt>
    <dgm:pt modelId="{3D821398-B927-4A03-A67E-F6E0026045DF}" type="parTrans" cxnId="{1ADAE8E0-954A-4070-9AE7-B55CD068D5B2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338E355-CF9D-48D4-B522-D7B65475BB38}" type="sibTrans" cxnId="{1ADAE8E0-954A-4070-9AE7-B55CD068D5B2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97DC0E1-D5E3-4162-A7A2-1F5800570426}">
      <dgm:prSet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整理记录</a:t>
          </a:r>
        </a:p>
      </dgm:t>
    </dgm:pt>
    <dgm:pt modelId="{DFB1001E-22A3-4ECB-ACDF-244F72CA3CAB}" type="parTrans" cxnId="{63757FEE-3ED5-4366-8749-CE34268EDD9C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1E89498-1A68-400F-AA15-BC4C16089ADF}" type="sibTrans" cxnId="{63757FEE-3ED5-4366-8749-CE34268EDD9C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7BE7377-216E-4900-BFAB-B4D95E034886}" type="pres">
      <dgm:prSet presAssocID="{70B0F1F7-B2DD-4FFE-A0E4-353D06E132E9}" presName="Name0" presStyleCnt="0">
        <dgm:presLayoutVars>
          <dgm:dir/>
          <dgm:resizeHandles val="exact"/>
        </dgm:presLayoutVars>
      </dgm:prSet>
      <dgm:spPr/>
    </dgm:pt>
    <dgm:pt modelId="{1168AB32-5C17-453D-9FCD-6DE73C92717E}" type="pres">
      <dgm:prSet presAssocID="{45654486-1DB5-4CF2-AA77-57A291FF33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69F2A2-98EF-4EA0-9B98-B9A75DD37718}" type="pres">
      <dgm:prSet presAssocID="{F01D6152-D6E5-4B3F-85AB-1E6E5B42DCA4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F18E5C0C-9909-4413-8690-7ADB741A83C1}" type="pres">
      <dgm:prSet presAssocID="{F01D6152-D6E5-4B3F-85AB-1E6E5B42DCA4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EBDE41D6-0F7B-4427-917D-970D4E244FC6}" type="pres">
      <dgm:prSet presAssocID="{786E50DB-80F2-47B0-98B8-50CCF37451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359699-E615-4984-9ED0-FDF8D20E4FE6}" type="pres">
      <dgm:prSet presAssocID="{2D325CC2-5B17-458C-AD19-711F76AFA34A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5E7B099D-27ED-46EC-BFF6-C71C4AE99AED}" type="pres">
      <dgm:prSet presAssocID="{2D325CC2-5B17-458C-AD19-711F76AFA34A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B333B94A-CD8D-49D5-8F0A-C358C3C7DC47}" type="pres">
      <dgm:prSet presAssocID="{65CDE4CC-6209-4827-A139-31C7F23B02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9D8A32-1B5D-4975-996A-C8AEE28CC8AD}" type="pres">
      <dgm:prSet presAssocID="{7338E355-CF9D-48D4-B522-D7B65475BB38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E3C03480-D13B-418C-A18C-D7AF07E62407}" type="pres">
      <dgm:prSet presAssocID="{7338E355-CF9D-48D4-B522-D7B65475BB38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2EB70A1A-D6CF-4B43-A5C2-4C176FCB816E}" type="pres">
      <dgm:prSet presAssocID="{797DC0E1-D5E3-4162-A7A2-1F58005704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AB2F75D-C4C3-4EBD-9D7A-CCFFEB3EF801}" srcId="{70B0F1F7-B2DD-4FFE-A0E4-353D06E132E9}" destId="{45654486-1DB5-4CF2-AA77-57A291FF3358}" srcOrd="0" destOrd="0" parTransId="{FAD93ED3-9969-413F-ACA1-9D793C78EFC9}" sibTransId="{F01D6152-D6E5-4B3F-85AB-1E6E5B42DCA4}"/>
    <dgm:cxn modelId="{EEC84A38-1B04-4E5B-BC59-4BEFBBB47013}" type="presOf" srcId="{F01D6152-D6E5-4B3F-85AB-1E6E5B42DCA4}" destId="{1169F2A2-98EF-4EA0-9B98-B9A75DD37718}" srcOrd="0" destOrd="0" presId="urn:microsoft.com/office/officeart/2005/8/layout/process1"/>
    <dgm:cxn modelId="{6EFDFE82-3588-41D6-A9B0-419114FB58CD}" type="presOf" srcId="{7338E355-CF9D-48D4-B522-D7B65475BB38}" destId="{E3C03480-D13B-418C-A18C-D7AF07E62407}" srcOrd="1" destOrd="0" presId="urn:microsoft.com/office/officeart/2005/8/layout/process1"/>
    <dgm:cxn modelId="{35F356ED-A906-4C32-B175-3E7D31346FCB}" type="presOf" srcId="{2D325CC2-5B17-458C-AD19-711F76AFA34A}" destId="{2C359699-E615-4984-9ED0-FDF8D20E4FE6}" srcOrd="0" destOrd="0" presId="urn:microsoft.com/office/officeart/2005/8/layout/process1"/>
    <dgm:cxn modelId="{255EFFD6-0978-4200-BE57-23FFC3A6BB9B}" type="presOf" srcId="{2D325CC2-5B17-458C-AD19-711F76AFA34A}" destId="{5E7B099D-27ED-46EC-BFF6-C71C4AE99AED}" srcOrd="1" destOrd="0" presId="urn:microsoft.com/office/officeart/2005/8/layout/process1"/>
    <dgm:cxn modelId="{8A6E3436-7646-4D87-82C7-E2614BE90641}" type="presOf" srcId="{45654486-1DB5-4CF2-AA77-57A291FF3358}" destId="{1168AB32-5C17-453D-9FCD-6DE73C92717E}" srcOrd="0" destOrd="0" presId="urn:microsoft.com/office/officeart/2005/8/layout/process1"/>
    <dgm:cxn modelId="{2148CA3B-9D64-4761-BADD-85C7FF75F716}" srcId="{70B0F1F7-B2DD-4FFE-A0E4-353D06E132E9}" destId="{786E50DB-80F2-47B0-98B8-50CCF37451C4}" srcOrd="1" destOrd="0" parTransId="{FC0FC419-A08C-4B10-B99D-B0633D253EA3}" sibTransId="{2D325CC2-5B17-458C-AD19-711F76AFA34A}"/>
    <dgm:cxn modelId="{032117CB-0EC3-4D6D-B45C-129ADA5DBF3F}" type="presOf" srcId="{786E50DB-80F2-47B0-98B8-50CCF37451C4}" destId="{EBDE41D6-0F7B-4427-917D-970D4E244FC6}" srcOrd="0" destOrd="0" presId="urn:microsoft.com/office/officeart/2005/8/layout/process1"/>
    <dgm:cxn modelId="{BDF6547D-8F5A-4E95-85BF-929026B67C02}" type="presOf" srcId="{797DC0E1-D5E3-4162-A7A2-1F5800570426}" destId="{2EB70A1A-D6CF-4B43-A5C2-4C176FCB816E}" srcOrd="0" destOrd="0" presId="urn:microsoft.com/office/officeart/2005/8/layout/process1"/>
    <dgm:cxn modelId="{9029129D-291A-4085-9723-5DCDD3E63A5B}" type="presOf" srcId="{7338E355-CF9D-48D4-B522-D7B65475BB38}" destId="{AD9D8A32-1B5D-4975-996A-C8AEE28CC8AD}" srcOrd="0" destOrd="0" presId="urn:microsoft.com/office/officeart/2005/8/layout/process1"/>
    <dgm:cxn modelId="{4660F095-3999-4AEA-A724-E2D60B0E19B4}" type="presOf" srcId="{70B0F1F7-B2DD-4FFE-A0E4-353D06E132E9}" destId="{47BE7377-216E-4900-BFAB-B4D95E034886}" srcOrd="0" destOrd="0" presId="urn:microsoft.com/office/officeart/2005/8/layout/process1"/>
    <dgm:cxn modelId="{63757FEE-3ED5-4366-8749-CE34268EDD9C}" srcId="{70B0F1F7-B2DD-4FFE-A0E4-353D06E132E9}" destId="{797DC0E1-D5E3-4162-A7A2-1F5800570426}" srcOrd="3" destOrd="0" parTransId="{DFB1001E-22A3-4ECB-ACDF-244F72CA3CAB}" sibTransId="{81E89498-1A68-400F-AA15-BC4C16089ADF}"/>
    <dgm:cxn modelId="{A551FDAA-70B1-4D6C-B127-8ADE343305C9}" type="presOf" srcId="{F01D6152-D6E5-4B3F-85AB-1E6E5B42DCA4}" destId="{F18E5C0C-9909-4413-8690-7ADB741A83C1}" srcOrd="1" destOrd="0" presId="urn:microsoft.com/office/officeart/2005/8/layout/process1"/>
    <dgm:cxn modelId="{1ADAE8E0-954A-4070-9AE7-B55CD068D5B2}" srcId="{70B0F1F7-B2DD-4FFE-A0E4-353D06E132E9}" destId="{65CDE4CC-6209-4827-A139-31C7F23B023B}" srcOrd="2" destOrd="0" parTransId="{3D821398-B927-4A03-A67E-F6E0026045DF}" sibTransId="{7338E355-CF9D-48D4-B522-D7B65475BB38}"/>
    <dgm:cxn modelId="{DB9CC766-08EA-4934-B952-BD5B301DC30D}" type="presOf" srcId="{65CDE4CC-6209-4827-A139-31C7F23B023B}" destId="{B333B94A-CD8D-49D5-8F0A-C358C3C7DC47}" srcOrd="0" destOrd="0" presId="urn:microsoft.com/office/officeart/2005/8/layout/process1"/>
    <dgm:cxn modelId="{09934676-C475-45F8-8E12-C82EE19B404F}" type="presParOf" srcId="{47BE7377-216E-4900-BFAB-B4D95E034886}" destId="{1168AB32-5C17-453D-9FCD-6DE73C92717E}" srcOrd="0" destOrd="0" presId="urn:microsoft.com/office/officeart/2005/8/layout/process1"/>
    <dgm:cxn modelId="{1A3997B5-80E2-4585-B566-EF283BEC1DCB}" type="presParOf" srcId="{47BE7377-216E-4900-BFAB-B4D95E034886}" destId="{1169F2A2-98EF-4EA0-9B98-B9A75DD37718}" srcOrd="1" destOrd="0" presId="urn:microsoft.com/office/officeart/2005/8/layout/process1"/>
    <dgm:cxn modelId="{EA2517CB-02AE-49A8-B275-D90158D16BAF}" type="presParOf" srcId="{1169F2A2-98EF-4EA0-9B98-B9A75DD37718}" destId="{F18E5C0C-9909-4413-8690-7ADB741A83C1}" srcOrd="0" destOrd="0" presId="urn:microsoft.com/office/officeart/2005/8/layout/process1"/>
    <dgm:cxn modelId="{3ACDF5C4-1EC3-40C6-BB56-0B7874AA27DC}" type="presParOf" srcId="{47BE7377-216E-4900-BFAB-B4D95E034886}" destId="{EBDE41D6-0F7B-4427-917D-970D4E244FC6}" srcOrd="2" destOrd="0" presId="urn:microsoft.com/office/officeart/2005/8/layout/process1"/>
    <dgm:cxn modelId="{BEE53E7F-0BA4-41B9-A856-ADD24E5BAB55}" type="presParOf" srcId="{47BE7377-216E-4900-BFAB-B4D95E034886}" destId="{2C359699-E615-4984-9ED0-FDF8D20E4FE6}" srcOrd="3" destOrd="0" presId="urn:microsoft.com/office/officeart/2005/8/layout/process1"/>
    <dgm:cxn modelId="{00FDC484-660A-43B9-91F4-0F5547505FE3}" type="presParOf" srcId="{2C359699-E615-4984-9ED0-FDF8D20E4FE6}" destId="{5E7B099D-27ED-46EC-BFF6-C71C4AE99AED}" srcOrd="0" destOrd="0" presId="urn:microsoft.com/office/officeart/2005/8/layout/process1"/>
    <dgm:cxn modelId="{A6C41FE8-7F01-4ABC-8677-28E03B7352E5}" type="presParOf" srcId="{47BE7377-216E-4900-BFAB-B4D95E034886}" destId="{B333B94A-CD8D-49D5-8F0A-C358C3C7DC47}" srcOrd="4" destOrd="0" presId="urn:microsoft.com/office/officeart/2005/8/layout/process1"/>
    <dgm:cxn modelId="{A1A38D5D-63DF-49C4-8AE1-F4F6B7EFDA58}" type="presParOf" srcId="{47BE7377-216E-4900-BFAB-B4D95E034886}" destId="{AD9D8A32-1B5D-4975-996A-C8AEE28CC8AD}" srcOrd="5" destOrd="0" presId="urn:microsoft.com/office/officeart/2005/8/layout/process1"/>
    <dgm:cxn modelId="{F11633E7-8EE8-4097-9DDF-3EB8ED6C58EF}" type="presParOf" srcId="{AD9D8A32-1B5D-4975-996A-C8AEE28CC8AD}" destId="{E3C03480-D13B-418C-A18C-D7AF07E62407}" srcOrd="0" destOrd="0" presId="urn:microsoft.com/office/officeart/2005/8/layout/process1"/>
    <dgm:cxn modelId="{2F4B1D07-CF5B-4482-A885-7F62C5DE72AB}" type="presParOf" srcId="{47BE7377-216E-4900-BFAB-B4D95E034886}" destId="{2EB70A1A-D6CF-4B43-A5C2-4C176FCB816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899865-949F-4B7E-A1F8-0BF541875358}" type="doc">
      <dgm:prSet loTypeId="urn:microsoft.com/office/officeart/2005/8/layout/process1" loCatId="process" qsTypeId="urn:microsoft.com/office/officeart/2005/8/quickstyle/simple1" qsCatId="simple" csTypeId="urn:microsoft.com/office/officeart/2005/8/colors/colorful1#7" csCatId="colorful" phldr="1"/>
      <dgm:spPr/>
    </dgm:pt>
    <dgm:pt modelId="{30DA6716-3F05-4FDF-9C42-7CE02EDB52BE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核对解释</a:t>
          </a:r>
        </a:p>
      </dgm:t>
    </dgm:pt>
    <dgm:pt modelId="{24F8160D-DF9E-42CA-9E70-A5FCBE6CE028}" type="parTrans" cxnId="{94AF818E-8E14-4376-803C-7452A81CDE94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14AE32A-3F56-4782-B7D1-5ABB1AE1879F}" type="sibTrans" cxnId="{94AF818E-8E14-4376-803C-7452A81CDE94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BD36DCA-40FD-4A83-B81E-E542B0BB8F97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安置卧位</a:t>
          </a:r>
        </a:p>
      </dgm:t>
    </dgm:pt>
    <dgm:pt modelId="{9D94D8CB-E790-4C32-B590-57A6EF214B3E}" type="parTrans" cxnId="{E0C8A410-3AE9-4465-BE9E-D20FB07E734F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5D98A0-D961-45D5-B4D8-FD4AA879F6FE}" type="sibTrans" cxnId="{E0C8A410-3AE9-4465-BE9E-D20FB07E734F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EF79746-9FE0-425E-8C8E-170CD8F2DF01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消毒皮肤</a:t>
          </a:r>
        </a:p>
      </dgm:t>
    </dgm:pt>
    <dgm:pt modelId="{B3E62C82-D4F7-483F-9541-91169FC16E31}" type="parTrans" cxnId="{383EF113-7056-458F-AC95-08CA8871E8EE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6392077-5665-4006-8EB6-ED4B517B400D}" type="sibTrans" cxnId="{383EF113-7056-458F-AC95-08CA8871E8EE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EA080F7-2155-4D3C-A79A-DCC63BDAB7A2}">
      <dgm:prSet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核对排气</a:t>
          </a:r>
        </a:p>
      </dgm:t>
    </dgm:pt>
    <dgm:pt modelId="{5DE3E9EF-A5AB-455A-9929-018A1C5D6235}" type="parTrans" cxnId="{9ED3F497-4AF2-4315-8472-11D9C2177850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DBA07F2-D533-477E-B4F3-73396F46B608}" type="sibTrans" cxnId="{9ED3F497-4AF2-4315-8472-11D9C2177850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65AC2E-C3A1-4EEA-8E0D-B58A77C87516}">
      <dgm:prSet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固定穿刺</a:t>
          </a:r>
        </a:p>
      </dgm:t>
    </dgm:pt>
    <dgm:pt modelId="{CF5946A9-3763-4CF5-9904-E1697F86EA40}" type="parTrans" cxnId="{C31F4B69-0D94-40A8-AF21-DBF9166B53FD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91052DE-9E26-480C-BADA-8C39A3A21075}" type="sibTrans" cxnId="{C31F4B69-0D94-40A8-AF21-DBF9166B53FD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78D994D-DBE5-4C81-9E24-7ADF0D02D84E}" type="pres">
      <dgm:prSet presAssocID="{4F899865-949F-4B7E-A1F8-0BF541875358}" presName="Name0" presStyleCnt="0">
        <dgm:presLayoutVars>
          <dgm:dir/>
          <dgm:resizeHandles val="exact"/>
        </dgm:presLayoutVars>
      </dgm:prSet>
      <dgm:spPr/>
    </dgm:pt>
    <dgm:pt modelId="{C8F9C549-8392-4B54-8EB8-D6093414027E}" type="pres">
      <dgm:prSet presAssocID="{30DA6716-3F05-4FDF-9C42-7CE02EDB52B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D3867E-9402-4AEE-9ED1-3C1E4B42B75E}" type="pres">
      <dgm:prSet presAssocID="{214AE32A-3F56-4782-B7D1-5ABB1AE1879F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9DCCAE84-7D2A-4DE4-B012-85DF58CF7B2E}" type="pres">
      <dgm:prSet presAssocID="{214AE32A-3F56-4782-B7D1-5ABB1AE1879F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85C9C561-A1D4-4E7A-8C2E-8DD4AF827E73}" type="pres">
      <dgm:prSet presAssocID="{CBD36DCA-40FD-4A83-B81E-E542B0BB8F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65CEC0-526D-4D7F-B3FA-AEC60612F298}" type="pres">
      <dgm:prSet presAssocID="{EE5D98A0-D961-45D5-B4D8-FD4AA879F6FE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2D10EBAE-CB12-4B99-884A-266020EDA9AA}" type="pres">
      <dgm:prSet presAssocID="{EE5D98A0-D961-45D5-B4D8-FD4AA879F6FE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8B8184AE-2398-4A74-A2A5-EA1F7B71F016}" type="pres">
      <dgm:prSet presAssocID="{4EF79746-9FE0-425E-8C8E-170CD8F2DF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57F037-8FF3-4074-966F-4AC5AE979A0C}" type="pres">
      <dgm:prSet presAssocID="{E6392077-5665-4006-8EB6-ED4B517B400D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4717CC1E-C7FC-43B1-8186-3704AA5EA645}" type="pres">
      <dgm:prSet presAssocID="{E6392077-5665-4006-8EB6-ED4B517B400D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B1A644C1-A1D8-4364-BAE7-5FBF31CABA4C}" type="pres">
      <dgm:prSet presAssocID="{FEA080F7-2155-4D3C-A79A-DCC63BDAB7A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084E4F-C2B4-470E-B702-B5AFB28FCFE1}" type="pres">
      <dgm:prSet presAssocID="{3DBA07F2-D533-477E-B4F3-73396F46B608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2B40AD36-0087-4BAD-BF07-99EE79AB5C3E}" type="pres">
      <dgm:prSet presAssocID="{3DBA07F2-D533-477E-B4F3-73396F46B608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837A0EDA-E246-4B7C-891F-AF1D44B34848}" type="pres">
      <dgm:prSet presAssocID="{FA65AC2E-C3A1-4EEA-8E0D-B58A77C875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44FD53B-11E1-47D3-B59E-B47CEFAFD07A}" type="presOf" srcId="{EE5D98A0-D961-45D5-B4D8-FD4AA879F6FE}" destId="{6365CEC0-526D-4D7F-B3FA-AEC60612F298}" srcOrd="0" destOrd="0" presId="urn:microsoft.com/office/officeart/2005/8/layout/process1"/>
    <dgm:cxn modelId="{B5A3E52F-FC57-4A85-8630-2C1AA1447D5E}" type="presOf" srcId="{4EF79746-9FE0-425E-8C8E-170CD8F2DF01}" destId="{8B8184AE-2398-4A74-A2A5-EA1F7B71F016}" srcOrd="0" destOrd="0" presId="urn:microsoft.com/office/officeart/2005/8/layout/process1"/>
    <dgm:cxn modelId="{ABEBFA88-8BD5-485D-AFED-5A3E3859565C}" type="presOf" srcId="{30DA6716-3F05-4FDF-9C42-7CE02EDB52BE}" destId="{C8F9C549-8392-4B54-8EB8-D6093414027E}" srcOrd="0" destOrd="0" presId="urn:microsoft.com/office/officeart/2005/8/layout/process1"/>
    <dgm:cxn modelId="{7BB0D7E5-1797-4788-89F8-3EF082B317A0}" type="presOf" srcId="{4F899865-949F-4B7E-A1F8-0BF541875358}" destId="{C78D994D-DBE5-4C81-9E24-7ADF0D02D84E}" srcOrd="0" destOrd="0" presId="urn:microsoft.com/office/officeart/2005/8/layout/process1"/>
    <dgm:cxn modelId="{69C053ED-D7CD-42A9-AB7A-110388E7DA67}" type="presOf" srcId="{214AE32A-3F56-4782-B7D1-5ABB1AE1879F}" destId="{E0D3867E-9402-4AEE-9ED1-3C1E4B42B75E}" srcOrd="0" destOrd="0" presId="urn:microsoft.com/office/officeart/2005/8/layout/process1"/>
    <dgm:cxn modelId="{383EF113-7056-458F-AC95-08CA8871E8EE}" srcId="{4F899865-949F-4B7E-A1F8-0BF541875358}" destId="{4EF79746-9FE0-425E-8C8E-170CD8F2DF01}" srcOrd="2" destOrd="0" parTransId="{B3E62C82-D4F7-483F-9541-91169FC16E31}" sibTransId="{E6392077-5665-4006-8EB6-ED4B517B400D}"/>
    <dgm:cxn modelId="{E63E0BC2-02AF-4A1F-8E29-1562E3D1CEC2}" type="presOf" srcId="{EE5D98A0-D961-45D5-B4D8-FD4AA879F6FE}" destId="{2D10EBAE-CB12-4B99-884A-266020EDA9AA}" srcOrd="1" destOrd="0" presId="urn:microsoft.com/office/officeart/2005/8/layout/process1"/>
    <dgm:cxn modelId="{9ED3F497-4AF2-4315-8472-11D9C2177850}" srcId="{4F899865-949F-4B7E-A1F8-0BF541875358}" destId="{FEA080F7-2155-4D3C-A79A-DCC63BDAB7A2}" srcOrd="3" destOrd="0" parTransId="{5DE3E9EF-A5AB-455A-9929-018A1C5D6235}" sibTransId="{3DBA07F2-D533-477E-B4F3-73396F46B608}"/>
    <dgm:cxn modelId="{94AF818E-8E14-4376-803C-7452A81CDE94}" srcId="{4F899865-949F-4B7E-A1F8-0BF541875358}" destId="{30DA6716-3F05-4FDF-9C42-7CE02EDB52BE}" srcOrd="0" destOrd="0" parTransId="{24F8160D-DF9E-42CA-9E70-A5FCBE6CE028}" sibTransId="{214AE32A-3F56-4782-B7D1-5ABB1AE1879F}"/>
    <dgm:cxn modelId="{744F16FF-29D6-4BD1-B710-E5258531056F}" type="presOf" srcId="{CBD36DCA-40FD-4A83-B81E-E542B0BB8F97}" destId="{85C9C561-A1D4-4E7A-8C2E-8DD4AF827E73}" srcOrd="0" destOrd="0" presId="urn:microsoft.com/office/officeart/2005/8/layout/process1"/>
    <dgm:cxn modelId="{C31F4B69-0D94-40A8-AF21-DBF9166B53FD}" srcId="{4F899865-949F-4B7E-A1F8-0BF541875358}" destId="{FA65AC2E-C3A1-4EEA-8E0D-B58A77C87516}" srcOrd="4" destOrd="0" parTransId="{CF5946A9-3763-4CF5-9904-E1697F86EA40}" sibTransId="{191052DE-9E26-480C-BADA-8C39A3A21075}"/>
    <dgm:cxn modelId="{C3593329-33D1-4A77-A9FC-6F4A8E7CF504}" type="presOf" srcId="{3DBA07F2-D533-477E-B4F3-73396F46B608}" destId="{F5084E4F-C2B4-470E-B702-B5AFB28FCFE1}" srcOrd="0" destOrd="0" presId="urn:microsoft.com/office/officeart/2005/8/layout/process1"/>
    <dgm:cxn modelId="{E0C8A410-3AE9-4465-BE9E-D20FB07E734F}" srcId="{4F899865-949F-4B7E-A1F8-0BF541875358}" destId="{CBD36DCA-40FD-4A83-B81E-E542B0BB8F97}" srcOrd="1" destOrd="0" parTransId="{9D94D8CB-E790-4C32-B590-57A6EF214B3E}" sibTransId="{EE5D98A0-D961-45D5-B4D8-FD4AA879F6FE}"/>
    <dgm:cxn modelId="{CADB4D4F-7973-4B71-8940-E3480E285FDB}" type="presOf" srcId="{3DBA07F2-D533-477E-B4F3-73396F46B608}" destId="{2B40AD36-0087-4BAD-BF07-99EE79AB5C3E}" srcOrd="1" destOrd="0" presId="urn:microsoft.com/office/officeart/2005/8/layout/process1"/>
    <dgm:cxn modelId="{916E4180-5ECB-42DB-9ED1-405F4B545892}" type="presOf" srcId="{E6392077-5665-4006-8EB6-ED4B517B400D}" destId="{4717CC1E-C7FC-43B1-8186-3704AA5EA645}" srcOrd="1" destOrd="0" presId="urn:microsoft.com/office/officeart/2005/8/layout/process1"/>
    <dgm:cxn modelId="{4CDCB60C-5719-49C7-B169-46C16B65BC64}" type="presOf" srcId="{FEA080F7-2155-4D3C-A79A-DCC63BDAB7A2}" destId="{B1A644C1-A1D8-4364-BAE7-5FBF31CABA4C}" srcOrd="0" destOrd="0" presId="urn:microsoft.com/office/officeart/2005/8/layout/process1"/>
    <dgm:cxn modelId="{A0FE590C-2DD1-43D0-886F-2D7D46A0E3E0}" type="presOf" srcId="{214AE32A-3F56-4782-B7D1-5ABB1AE1879F}" destId="{9DCCAE84-7D2A-4DE4-B012-85DF58CF7B2E}" srcOrd="1" destOrd="0" presId="urn:microsoft.com/office/officeart/2005/8/layout/process1"/>
    <dgm:cxn modelId="{678700E1-D927-4B71-8119-17904D3DB3F4}" type="presOf" srcId="{E6392077-5665-4006-8EB6-ED4B517B400D}" destId="{CD57F037-8FF3-4074-966F-4AC5AE979A0C}" srcOrd="0" destOrd="0" presId="urn:microsoft.com/office/officeart/2005/8/layout/process1"/>
    <dgm:cxn modelId="{61B08324-009A-4517-B705-3DFFEA78E0CA}" type="presOf" srcId="{FA65AC2E-C3A1-4EEA-8E0D-B58A77C87516}" destId="{837A0EDA-E246-4B7C-891F-AF1D44B34848}" srcOrd="0" destOrd="0" presId="urn:microsoft.com/office/officeart/2005/8/layout/process1"/>
    <dgm:cxn modelId="{40ACE14E-54B9-4323-9250-61732B72AAAB}" type="presParOf" srcId="{C78D994D-DBE5-4C81-9E24-7ADF0D02D84E}" destId="{C8F9C549-8392-4B54-8EB8-D6093414027E}" srcOrd="0" destOrd="0" presId="urn:microsoft.com/office/officeart/2005/8/layout/process1"/>
    <dgm:cxn modelId="{0E5D13E6-1EE5-4EEA-8670-73D212DF076D}" type="presParOf" srcId="{C78D994D-DBE5-4C81-9E24-7ADF0D02D84E}" destId="{E0D3867E-9402-4AEE-9ED1-3C1E4B42B75E}" srcOrd="1" destOrd="0" presId="urn:microsoft.com/office/officeart/2005/8/layout/process1"/>
    <dgm:cxn modelId="{542D722A-8CCB-4852-A8C8-08C06039CCFF}" type="presParOf" srcId="{E0D3867E-9402-4AEE-9ED1-3C1E4B42B75E}" destId="{9DCCAE84-7D2A-4DE4-B012-85DF58CF7B2E}" srcOrd="0" destOrd="0" presId="urn:microsoft.com/office/officeart/2005/8/layout/process1"/>
    <dgm:cxn modelId="{4BCA142E-E0F8-4D19-8C92-8C881636E73D}" type="presParOf" srcId="{C78D994D-DBE5-4C81-9E24-7ADF0D02D84E}" destId="{85C9C561-A1D4-4E7A-8C2E-8DD4AF827E73}" srcOrd="2" destOrd="0" presId="urn:microsoft.com/office/officeart/2005/8/layout/process1"/>
    <dgm:cxn modelId="{3031F575-5C74-4464-9DD1-62C275E11B9E}" type="presParOf" srcId="{C78D994D-DBE5-4C81-9E24-7ADF0D02D84E}" destId="{6365CEC0-526D-4D7F-B3FA-AEC60612F298}" srcOrd="3" destOrd="0" presId="urn:microsoft.com/office/officeart/2005/8/layout/process1"/>
    <dgm:cxn modelId="{4DF77A35-6681-454B-9125-F33495EC923E}" type="presParOf" srcId="{6365CEC0-526D-4D7F-B3FA-AEC60612F298}" destId="{2D10EBAE-CB12-4B99-884A-266020EDA9AA}" srcOrd="0" destOrd="0" presId="urn:microsoft.com/office/officeart/2005/8/layout/process1"/>
    <dgm:cxn modelId="{C86E30AC-14E7-4382-A003-87D83387B223}" type="presParOf" srcId="{C78D994D-DBE5-4C81-9E24-7ADF0D02D84E}" destId="{8B8184AE-2398-4A74-A2A5-EA1F7B71F016}" srcOrd="4" destOrd="0" presId="urn:microsoft.com/office/officeart/2005/8/layout/process1"/>
    <dgm:cxn modelId="{95198AB8-4A7A-4521-8437-904A976780F0}" type="presParOf" srcId="{C78D994D-DBE5-4C81-9E24-7ADF0D02D84E}" destId="{CD57F037-8FF3-4074-966F-4AC5AE979A0C}" srcOrd="5" destOrd="0" presId="urn:microsoft.com/office/officeart/2005/8/layout/process1"/>
    <dgm:cxn modelId="{E4A4C4BC-C966-426F-A4F6-2F8F7B3556CC}" type="presParOf" srcId="{CD57F037-8FF3-4074-966F-4AC5AE979A0C}" destId="{4717CC1E-C7FC-43B1-8186-3704AA5EA645}" srcOrd="0" destOrd="0" presId="urn:microsoft.com/office/officeart/2005/8/layout/process1"/>
    <dgm:cxn modelId="{05308F69-E8DC-4134-9069-4DD04DFB10FE}" type="presParOf" srcId="{C78D994D-DBE5-4C81-9E24-7ADF0D02D84E}" destId="{B1A644C1-A1D8-4364-BAE7-5FBF31CABA4C}" srcOrd="6" destOrd="0" presId="urn:microsoft.com/office/officeart/2005/8/layout/process1"/>
    <dgm:cxn modelId="{AC1220A6-301B-4490-A4AD-6837B9991AF8}" type="presParOf" srcId="{C78D994D-DBE5-4C81-9E24-7ADF0D02D84E}" destId="{F5084E4F-C2B4-470E-B702-B5AFB28FCFE1}" srcOrd="7" destOrd="0" presId="urn:microsoft.com/office/officeart/2005/8/layout/process1"/>
    <dgm:cxn modelId="{A40E5C89-1534-4ECF-90D7-69D2E3515598}" type="presParOf" srcId="{F5084E4F-C2B4-470E-B702-B5AFB28FCFE1}" destId="{2B40AD36-0087-4BAD-BF07-99EE79AB5C3E}" srcOrd="0" destOrd="0" presId="urn:microsoft.com/office/officeart/2005/8/layout/process1"/>
    <dgm:cxn modelId="{50390029-DB93-41C6-A49E-704F05238A3F}" type="presParOf" srcId="{C78D994D-DBE5-4C81-9E24-7ADF0D02D84E}" destId="{837A0EDA-E246-4B7C-891F-AF1D44B3484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F9C549-8392-4B54-8EB8-D6093414027E}">
      <dsp:nvSpPr>
        <dsp:cNvPr id="0" name=""/>
        <dsp:cNvSpPr/>
      </dsp:nvSpPr>
      <dsp:spPr>
        <a:xfrm>
          <a:off x="3765" y="1054243"/>
          <a:ext cx="1646427" cy="9878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>
                  <a:lumMod val="95000"/>
                  <a:lumOff val="5000"/>
                </a:schemeClr>
              </a:solidFill>
            </a:rPr>
            <a:t>核对解释</a:t>
          </a:r>
        </a:p>
      </dsp:txBody>
      <dsp:txXfrm>
        <a:off x="3765" y="1054243"/>
        <a:ext cx="1646427" cy="987856"/>
      </dsp:txXfrm>
    </dsp:sp>
    <dsp:sp modelId="{E0D3867E-9402-4AEE-9ED1-3C1E4B42B75E}">
      <dsp:nvSpPr>
        <dsp:cNvPr id="0" name=""/>
        <dsp:cNvSpPr/>
      </dsp:nvSpPr>
      <dsp:spPr>
        <a:xfrm>
          <a:off x="1814835" y="1344015"/>
          <a:ext cx="349042" cy="408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814835" y="1344015"/>
        <a:ext cx="349042" cy="408313"/>
      </dsp:txXfrm>
    </dsp:sp>
    <dsp:sp modelId="{85C9C561-A1D4-4E7A-8C2E-8DD4AF827E73}">
      <dsp:nvSpPr>
        <dsp:cNvPr id="0" name=""/>
        <dsp:cNvSpPr/>
      </dsp:nvSpPr>
      <dsp:spPr>
        <a:xfrm>
          <a:off x="2308763" y="1054243"/>
          <a:ext cx="1646427" cy="9878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>
                  <a:lumMod val="95000"/>
                  <a:lumOff val="5000"/>
                </a:schemeClr>
              </a:solidFill>
            </a:rPr>
            <a:t>定位消毒</a:t>
          </a:r>
        </a:p>
      </dsp:txBody>
      <dsp:txXfrm>
        <a:off x="2308763" y="1054243"/>
        <a:ext cx="1646427" cy="987856"/>
      </dsp:txXfrm>
    </dsp:sp>
    <dsp:sp modelId="{6365CEC0-526D-4D7F-B3FA-AEC60612F298}">
      <dsp:nvSpPr>
        <dsp:cNvPr id="0" name=""/>
        <dsp:cNvSpPr/>
      </dsp:nvSpPr>
      <dsp:spPr>
        <a:xfrm>
          <a:off x="4119833" y="1344015"/>
          <a:ext cx="349042" cy="408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119833" y="1344015"/>
        <a:ext cx="349042" cy="408313"/>
      </dsp:txXfrm>
    </dsp:sp>
    <dsp:sp modelId="{8B8184AE-2398-4A74-A2A5-EA1F7B71F016}">
      <dsp:nvSpPr>
        <dsp:cNvPr id="0" name=""/>
        <dsp:cNvSpPr/>
      </dsp:nvSpPr>
      <dsp:spPr>
        <a:xfrm>
          <a:off x="4613761" y="1054243"/>
          <a:ext cx="1646427" cy="9878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>
                  <a:lumMod val="95000"/>
                  <a:lumOff val="5000"/>
                </a:schemeClr>
              </a:solidFill>
            </a:rPr>
            <a:t>二次核对</a:t>
          </a:r>
        </a:p>
      </dsp:txBody>
      <dsp:txXfrm>
        <a:off x="4613761" y="1054243"/>
        <a:ext cx="1646427" cy="987856"/>
      </dsp:txXfrm>
    </dsp:sp>
    <dsp:sp modelId="{CD57F037-8FF3-4074-966F-4AC5AE979A0C}">
      <dsp:nvSpPr>
        <dsp:cNvPr id="0" name=""/>
        <dsp:cNvSpPr/>
      </dsp:nvSpPr>
      <dsp:spPr>
        <a:xfrm>
          <a:off x="6424831" y="1344015"/>
          <a:ext cx="349042" cy="408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424831" y="1344015"/>
        <a:ext cx="349042" cy="408313"/>
      </dsp:txXfrm>
    </dsp:sp>
    <dsp:sp modelId="{B1A644C1-A1D8-4364-BAE7-5FBF31CABA4C}">
      <dsp:nvSpPr>
        <dsp:cNvPr id="0" name=""/>
        <dsp:cNvSpPr/>
      </dsp:nvSpPr>
      <dsp:spPr>
        <a:xfrm>
          <a:off x="6918759" y="1054243"/>
          <a:ext cx="1646427" cy="9878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>
                  <a:lumMod val="95000"/>
                  <a:lumOff val="5000"/>
                </a:schemeClr>
              </a:solidFill>
            </a:rPr>
            <a:t>进针注药</a:t>
          </a:r>
        </a:p>
      </dsp:txBody>
      <dsp:txXfrm>
        <a:off x="6918759" y="1054243"/>
        <a:ext cx="1646427" cy="98785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68AB32-5C17-453D-9FCD-6DE73C92717E}">
      <dsp:nvSpPr>
        <dsp:cNvPr id="0" name=""/>
        <dsp:cNvSpPr/>
      </dsp:nvSpPr>
      <dsp:spPr>
        <a:xfrm>
          <a:off x="3765" y="1167049"/>
          <a:ext cx="1646426" cy="9878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>
                  <a:lumMod val="95000"/>
                  <a:lumOff val="5000"/>
                </a:schemeClr>
              </a:solidFill>
            </a:rPr>
            <a:t>拔针⏲</a:t>
          </a:r>
        </a:p>
      </dsp:txBody>
      <dsp:txXfrm>
        <a:off x="3765" y="1167049"/>
        <a:ext cx="1646426" cy="987856"/>
      </dsp:txXfrm>
    </dsp:sp>
    <dsp:sp modelId="{1169F2A2-98EF-4EA0-9B98-B9A75DD37718}">
      <dsp:nvSpPr>
        <dsp:cNvPr id="0" name=""/>
        <dsp:cNvSpPr/>
      </dsp:nvSpPr>
      <dsp:spPr>
        <a:xfrm>
          <a:off x="1814835" y="1456820"/>
          <a:ext cx="349042" cy="408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814835" y="1456820"/>
        <a:ext cx="349042" cy="408313"/>
      </dsp:txXfrm>
    </dsp:sp>
    <dsp:sp modelId="{EBDE41D6-0F7B-4427-917D-970D4E244FC6}">
      <dsp:nvSpPr>
        <dsp:cNvPr id="0" name=""/>
        <dsp:cNvSpPr/>
      </dsp:nvSpPr>
      <dsp:spPr>
        <a:xfrm>
          <a:off x="2308763" y="1167049"/>
          <a:ext cx="1646426" cy="987856"/>
        </a:xfrm>
        <a:prstGeom prst="roundRect">
          <a:avLst>
            <a:gd name="adj" fmla="val 10000"/>
          </a:avLst>
        </a:prstGeom>
        <a:solidFill>
          <a:schemeClr val="accent3">
            <a:hueOff val="2019711"/>
            <a:satOff val="12180"/>
            <a:lumOff val="-7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>
                  <a:lumMod val="95000"/>
                  <a:lumOff val="5000"/>
                </a:schemeClr>
              </a:solidFill>
            </a:rPr>
            <a:t>再次核对</a:t>
          </a:r>
        </a:p>
      </dsp:txBody>
      <dsp:txXfrm>
        <a:off x="2308763" y="1167049"/>
        <a:ext cx="1646426" cy="987856"/>
      </dsp:txXfrm>
    </dsp:sp>
    <dsp:sp modelId="{2C359699-E615-4984-9ED0-FDF8D20E4FE6}">
      <dsp:nvSpPr>
        <dsp:cNvPr id="0" name=""/>
        <dsp:cNvSpPr/>
      </dsp:nvSpPr>
      <dsp:spPr>
        <a:xfrm>
          <a:off x="4119832" y="1456820"/>
          <a:ext cx="349042" cy="408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029567"/>
            <a:satOff val="18270"/>
            <a:lumOff val="-110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119832" y="1456820"/>
        <a:ext cx="349042" cy="408313"/>
      </dsp:txXfrm>
    </dsp:sp>
    <dsp:sp modelId="{B333B94A-CD8D-49D5-8F0A-C358C3C7DC47}">
      <dsp:nvSpPr>
        <dsp:cNvPr id="0" name=""/>
        <dsp:cNvSpPr/>
      </dsp:nvSpPr>
      <dsp:spPr>
        <a:xfrm>
          <a:off x="4613760" y="1167049"/>
          <a:ext cx="1646426" cy="987856"/>
        </a:xfrm>
        <a:prstGeom prst="roundRect">
          <a:avLst>
            <a:gd name="adj" fmla="val 10000"/>
          </a:avLst>
        </a:prstGeom>
        <a:solidFill>
          <a:schemeClr val="accent3">
            <a:hueOff val="4039423"/>
            <a:satOff val="24360"/>
            <a:lumOff val="-14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>
                  <a:lumMod val="95000"/>
                  <a:lumOff val="5000"/>
                </a:schemeClr>
              </a:solidFill>
            </a:rPr>
            <a:t>观察</a:t>
          </a:r>
        </a:p>
      </dsp:txBody>
      <dsp:txXfrm>
        <a:off x="4613760" y="1167049"/>
        <a:ext cx="1646426" cy="987856"/>
      </dsp:txXfrm>
    </dsp:sp>
    <dsp:sp modelId="{AD9D8A32-1B5D-4975-996A-C8AEE28CC8AD}">
      <dsp:nvSpPr>
        <dsp:cNvPr id="0" name=""/>
        <dsp:cNvSpPr/>
      </dsp:nvSpPr>
      <dsp:spPr>
        <a:xfrm>
          <a:off x="6424830" y="1456820"/>
          <a:ext cx="349042" cy="408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424830" y="1456820"/>
        <a:ext cx="349042" cy="408313"/>
      </dsp:txXfrm>
    </dsp:sp>
    <dsp:sp modelId="{2EB70A1A-D6CF-4B43-A5C2-4C176FCB816E}">
      <dsp:nvSpPr>
        <dsp:cNvPr id="0" name=""/>
        <dsp:cNvSpPr/>
      </dsp:nvSpPr>
      <dsp:spPr>
        <a:xfrm>
          <a:off x="6918758" y="1167049"/>
          <a:ext cx="1646426" cy="987856"/>
        </a:xfrm>
        <a:prstGeom prst="roundRect">
          <a:avLst>
            <a:gd name="adj" fmla="val 10000"/>
          </a:avLst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>
                  <a:lumMod val="95000"/>
                  <a:lumOff val="5000"/>
                </a:schemeClr>
              </a:solidFill>
            </a:rPr>
            <a:t>整理记录</a:t>
          </a:r>
        </a:p>
      </dsp:txBody>
      <dsp:txXfrm>
        <a:off x="6918758" y="1167049"/>
        <a:ext cx="1646426" cy="9878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F9C549-8392-4B54-8EB8-D6093414027E}">
      <dsp:nvSpPr>
        <dsp:cNvPr id="0" name=""/>
        <dsp:cNvSpPr/>
      </dsp:nvSpPr>
      <dsp:spPr>
        <a:xfrm>
          <a:off x="3765" y="1054243"/>
          <a:ext cx="1646427" cy="9878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>
                  <a:lumMod val="95000"/>
                  <a:lumOff val="5000"/>
                </a:schemeClr>
              </a:solidFill>
            </a:rPr>
            <a:t>核对解释</a:t>
          </a:r>
        </a:p>
      </dsp:txBody>
      <dsp:txXfrm>
        <a:off x="3765" y="1054243"/>
        <a:ext cx="1646427" cy="987856"/>
      </dsp:txXfrm>
    </dsp:sp>
    <dsp:sp modelId="{E0D3867E-9402-4AEE-9ED1-3C1E4B42B75E}">
      <dsp:nvSpPr>
        <dsp:cNvPr id="0" name=""/>
        <dsp:cNvSpPr/>
      </dsp:nvSpPr>
      <dsp:spPr>
        <a:xfrm>
          <a:off x="1814835" y="1344015"/>
          <a:ext cx="349042" cy="408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814835" y="1344015"/>
        <a:ext cx="349042" cy="408313"/>
      </dsp:txXfrm>
    </dsp:sp>
    <dsp:sp modelId="{85C9C561-A1D4-4E7A-8C2E-8DD4AF827E73}">
      <dsp:nvSpPr>
        <dsp:cNvPr id="0" name=""/>
        <dsp:cNvSpPr/>
      </dsp:nvSpPr>
      <dsp:spPr>
        <a:xfrm>
          <a:off x="2308763" y="1054243"/>
          <a:ext cx="1646427" cy="9878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>
                  <a:lumMod val="95000"/>
                  <a:lumOff val="5000"/>
                </a:schemeClr>
              </a:solidFill>
            </a:rPr>
            <a:t>定位消毒</a:t>
          </a:r>
        </a:p>
      </dsp:txBody>
      <dsp:txXfrm>
        <a:off x="2308763" y="1054243"/>
        <a:ext cx="1646427" cy="987856"/>
      </dsp:txXfrm>
    </dsp:sp>
    <dsp:sp modelId="{6365CEC0-526D-4D7F-B3FA-AEC60612F298}">
      <dsp:nvSpPr>
        <dsp:cNvPr id="0" name=""/>
        <dsp:cNvSpPr/>
      </dsp:nvSpPr>
      <dsp:spPr>
        <a:xfrm>
          <a:off x="4119833" y="1344015"/>
          <a:ext cx="349042" cy="408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119833" y="1344015"/>
        <a:ext cx="349042" cy="408313"/>
      </dsp:txXfrm>
    </dsp:sp>
    <dsp:sp modelId="{8B8184AE-2398-4A74-A2A5-EA1F7B71F016}">
      <dsp:nvSpPr>
        <dsp:cNvPr id="0" name=""/>
        <dsp:cNvSpPr/>
      </dsp:nvSpPr>
      <dsp:spPr>
        <a:xfrm>
          <a:off x="4613761" y="1054243"/>
          <a:ext cx="1646427" cy="9878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>
                  <a:lumMod val="95000"/>
                  <a:lumOff val="5000"/>
                </a:schemeClr>
              </a:solidFill>
            </a:rPr>
            <a:t>二次核对</a:t>
          </a:r>
        </a:p>
      </dsp:txBody>
      <dsp:txXfrm>
        <a:off x="4613761" y="1054243"/>
        <a:ext cx="1646427" cy="987856"/>
      </dsp:txXfrm>
    </dsp:sp>
    <dsp:sp modelId="{CD57F037-8FF3-4074-966F-4AC5AE979A0C}">
      <dsp:nvSpPr>
        <dsp:cNvPr id="0" name=""/>
        <dsp:cNvSpPr/>
      </dsp:nvSpPr>
      <dsp:spPr>
        <a:xfrm>
          <a:off x="6424831" y="1344015"/>
          <a:ext cx="349042" cy="408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424831" y="1344015"/>
        <a:ext cx="349042" cy="408313"/>
      </dsp:txXfrm>
    </dsp:sp>
    <dsp:sp modelId="{B1A644C1-A1D8-4364-BAE7-5FBF31CABA4C}">
      <dsp:nvSpPr>
        <dsp:cNvPr id="0" name=""/>
        <dsp:cNvSpPr/>
      </dsp:nvSpPr>
      <dsp:spPr>
        <a:xfrm>
          <a:off x="6918759" y="1054243"/>
          <a:ext cx="1646427" cy="9878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>
                  <a:lumMod val="95000"/>
                  <a:lumOff val="5000"/>
                </a:schemeClr>
              </a:solidFill>
            </a:rPr>
            <a:t>排气进针</a:t>
          </a:r>
        </a:p>
      </dsp:txBody>
      <dsp:txXfrm>
        <a:off x="6918759" y="1054243"/>
        <a:ext cx="1646427" cy="9878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68AB32-5C17-453D-9FCD-6DE73C92717E}">
      <dsp:nvSpPr>
        <dsp:cNvPr id="0" name=""/>
        <dsp:cNvSpPr/>
      </dsp:nvSpPr>
      <dsp:spPr>
        <a:xfrm>
          <a:off x="3765" y="1167049"/>
          <a:ext cx="1646426" cy="9878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>
                  <a:lumMod val="95000"/>
                  <a:lumOff val="5000"/>
                </a:schemeClr>
              </a:solidFill>
            </a:rPr>
            <a:t>注入药物</a:t>
          </a:r>
        </a:p>
      </dsp:txBody>
      <dsp:txXfrm>
        <a:off x="3765" y="1167049"/>
        <a:ext cx="1646426" cy="987856"/>
      </dsp:txXfrm>
    </dsp:sp>
    <dsp:sp modelId="{1169F2A2-98EF-4EA0-9B98-B9A75DD37718}">
      <dsp:nvSpPr>
        <dsp:cNvPr id="0" name=""/>
        <dsp:cNvSpPr/>
      </dsp:nvSpPr>
      <dsp:spPr>
        <a:xfrm>
          <a:off x="1814835" y="1456820"/>
          <a:ext cx="349042" cy="408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814835" y="1456820"/>
        <a:ext cx="349042" cy="408313"/>
      </dsp:txXfrm>
    </dsp:sp>
    <dsp:sp modelId="{EBDE41D6-0F7B-4427-917D-970D4E244FC6}">
      <dsp:nvSpPr>
        <dsp:cNvPr id="0" name=""/>
        <dsp:cNvSpPr/>
      </dsp:nvSpPr>
      <dsp:spPr>
        <a:xfrm>
          <a:off x="2308763" y="1167049"/>
          <a:ext cx="1646426" cy="987856"/>
        </a:xfrm>
        <a:prstGeom prst="roundRect">
          <a:avLst>
            <a:gd name="adj" fmla="val 10000"/>
          </a:avLst>
        </a:prstGeom>
        <a:solidFill>
          <a:schemeClr val="accent3">
            <a:hueOff val="2019711"/>
            <a:satOff val="12180"/>
            <a:lumOff val="-7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>
                  <a:lumMod val="95000"/>
                  <a:lumOff val="5000"/>
                </a:schemeClr>
              </a:solidFill>
            </a:rPr>
            <a:t>拔针按压</a:t>
          </a:r>
        </a:p>
      </dsp:txBody>
      <dsp:txXfrm>
        <a:off x="2308763" y="1167049"/>
        <a:ext cx="1646426" cy="987856"/>
      </dsp:txXfrm>
    </dsp:sp>
    <dsp:sp modelId="{2C359699-E615-4984-9ED0-FDF8D20E4FE6}">
      <dsp:nvSpPr>
        <dsp:cNvPr id="0" name=""/>
        <dsp:cNvSpPr/>
      </dsp:nvSpPr>
      <dsp:spPr>
        <a:xfrm>
          <a:off x="4119832" y="1456820"/>
          <a:ext cx="349042" cy="408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029567"/>
            <a:satOff val="18270"/>
            <a:lumOff val="-110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119832" y="1456820"/>
        <a:ext cx="349042" cy="408313"/>
      </dsp:txXfrm>
    </dsp:sp>
    <dsp:sp modelId="{B333B94A-CD8D-49D5-8F0A-C358C3C7DC47}">
      <dsp:nvSpPr>
        <dsp:cNvPr id="0" name=""/>
        <dsp:cNvSpPr/>
      </dsp:nvSpPr>
      <dsp:spPr>
        <a:xfrm>
          <a:off x="4613760" y="1167049"/>
          <a:ext cx="1646426" cy="987856"/>
        </a:xfrm>
        <a:prstGeom prst="roundRect">
          <a:avLst>
            <a:gd name="adj" fmla="val 10000"/>
          </a:avLst>
        </a:prstGeom>
        <a:solidFill>
          <a:schemeClr val="accent3">
            <a:hueOff val="4039423"/>
            <a:satOff val="24360"/>
            <a:lumOff val="-14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>
                  <a:lumMod val="95000"/>
                  <a:lumOff val="5000"/>
                </a:schemeClr>
              </a:solidFill>
            </a:rPr>
            <a:t>再次核对</a:t>
          </a:r>
        </a:p>
      </dsp:txBody>
      <dsp:txXfrm>
        <a:off x="4613760" y="1167049"/>
        <a:ext cx="1646426" cy="987856"/>
      </dsp:txXfrm>
    </dsp:sp>
    <dsp:sp modelId="{AD9D8A32-1B5D-4975-996A-C8AEE28CC8AD}">
      <dsp:nvSpPr>
        <dsp:cNvPr id="0" name=""/>
        <dsp:cNvSpPr/>
      </dsp:nvSpPr>
      <dsp:spPr>
        <a:xfrm>
          <a:off x="6424830" y="1456820"/>
          <a:ext cx="349042" cy="408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424830" y="1456820"/>
        <a:ext cx="349042" cy="408313"/>
      </dsp:txXfrm>
    </dsp:sp>
    <dsp:sp modelId="{2EB70A1A-D6CF-4B43-A5C2-4C176FCB816E}">
      <dsp:nvSpPr>
        <dsp:cNvPr id="0" name=""/>
        <dsp:cNvSpPr/>
      </dsp:nvSpPr>
      <dsp:spPr>
        <a:xfrm>
          <a:off x="6918758" y="1167049"/>
          <a:ext cx="1646426" cy="987856"/>
        </a:xfrm>
        <a:prstGeom prst="roundRect">
          <a:avLst>
            <a:gd name="adj" fmla="val 10000"/>
          </a:avLst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>
                  <a:lumMod val="95000"/>
                  <a:lumOff val="5000"/>
                </a:schemeClr>
              </a:solidFill>
            </a:rPr>
            <a:t>整理记录</a:t>
          </a:r>
        </a:p>
      </dsp:txBody>
      <dsp:txXfrm>
        <a:off x="6918758" y="1167049"/>
        <a:ext cx="1646426" cy="98785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4CC758CE-ADE2-4D7C-841C-53A7231460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B24DD248-C14A-44EB-BC85-E3B05E934A8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7412" name="Rectangle 4">
            <a:extLst>
              <a:ext uri="{FF2B5EF4-FFF2-40B4-BE49-F238E27FC236}">
                <a16:creationId xmlns="" xmlns:a16="http://schemas.microsoft.com/office/drawing/2014/main" id="{D51DD5FC-5D06-40C0-9F99-F908E8DBF0D0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E481137C-BA48-449C-9A27-CBEAC8E4A07E}"/>
              </a:ext>
            </a:extLst>
          </p:cNvPr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/>
              <a:t>单击此处编辑母版文本样式</a:t>
            </a:r>
          </a:p>
          <a:p>
            <a:pPr lvl="1"/>
            <a:r>
              <a:rPr lang="zh-CN" altLang="zh-CN" noProof="0"/>
              <a:t>第二级</a:t>
            </a:r>
          </a:p>
          <a:p>
            <a:pPr lvl="2"/>
            <a:r>
              <a:rPr lang="zh-CN" altLang="zh-CN" noProof="0"/>
              <a:t>第三级</a:t>
            </a:r>
          </a:p>
          <a:p>
            <a:pPr lvl="3"/>
            <a:r>
              <a:rPr lang="zh-CN" altLang="zh-CN" noProof="0"/>
              <a:t>第四级</a:t>
            </a:r>
          </a:p>
          <a:p>
            <a:pPr lvl="4"/>
            <a:r>
              <a:rPr lang="zh-CN" altLang="zh-CN" noProof="0"/>
              <a:t>第五级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="" xmlns:a16="http://schemas.microsoft.com/office/drawing/2014/main" id="{8C095C1C-3C7A-4A0E-B9C3-E244934D03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Rectangle 7">
            <a:extLst>
              <a:ext uri="{FF2B5EF4-FFF2-40B4-BE49-F238E27FC236}">
                <a16:creationId xmlns="" xmlns:a16="http://schemas.microsoft.com/office/drawing/2014/main" id="{73C7327B-12B8-4EEA-91A3-244554473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F4B8EF13-1F4B-4187-BAA8-FE2A20FE73C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>
            <a:extLst>
              <a:ext uri="{FF2B5EF4-FFF2-40B4-BE49-F238E27FC236}">
                <a16:creationId xmlns="" xmlns:a16="http://schemas.microsoft.com/office/drawing/2014/main" id="{BD98B05A-4A2C-4417-AFB6-F75A22E7C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备注占位符 2">
            <a:extLst>
              <a:ext uri="{FF2B5EF4-FFF2-40B4-BE49-F238E27FC236}">
                <a16:creationId xmlns="" xmlns:a16="http://schemas.microsoft.com/office/drawing/2014/main" id="{069543E7-0EE9-4FE3-BCDE-78946C074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>
            <a:extLst>
              <a:ext uri="{FF2B5EF4-FFF2-40B4-BE49-F238E27FC236}">
                <a16:creationId xmlns="" xmlns:a16="http://schemas.microsoft.com/office/drawing/2014/main" id="{711F0227-2E0A-4E3D-BD66-C0B859230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4A5D201-CDED-416C-B299-970943F10354}" type="slidenum">
              <a:rPr lang="zh-CN" altLang="zh-CN" smtClean="0"/>
              <a:pPr/>
              <a:t>2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>
            <a:extLst>
              <a:ext uri="{FF2B5EF4-FFF2-40B4-BE49-F238E27FC236}">
                <a16:creationId xmlns="" xmlns:a16="http://schemas.microsoft.com/office/drawing/2014/main" id="{0B189A22-EDE7-45B2-A936-21FC141B6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1" name="备注占位符 2">
            <a:extLst>
              <a:ext uri="{FF2B5EF4-FFF2-40B4-BE49-F238E27FC236}">
                <a16:creationId xmlns="" xmlns:a16="http://schemas.microsoft.com/office/drawing/2014/main" id="{D90C022B-91ED-4FF5-9179-436899D4B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52" name="灯片编号占位符 3">
            <a:extLst>
              <a:ext uri="{FF2B5EF4-FFF2-40B4-BE49-F238E27FC236}">
                <a16:creationId xmlns="" xmlns:a16="http://schemas.microsoft.com/office/drawing/2014/main" id="{292BEE30-928F-45F4-B95A-9274CD95A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B8E3CCB-21A0-4FAE-992F-8E3D3FF5B20E}" type="slidenum">
              <a:rPr lang="zh-CN" altLang="zh-CN" smtClean="0"/>
              <a:pPr/>
              <a:t>14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>
            <a:extLst>
              <a:ext uri="{FF2B5EF4-FFF2-40B4-BE49-F238E27FC236}">
                <a16:creationId xmlns="" xmlns:a16="http://schemas.microsoft.com/office/drawing/2014/main" id="{E8F73E15-3A00-4D00-9C03-6D339D3E2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3971" name="备注占位符 2">
            <a:extLst>
              <a:ext uri="{FF2B5EF4-FFF2-40B4-BE49-F238E27FC236}">
                <a16:creationId xmlns="" xmlns:a16="http://schemas.microsoft.com/office/drawing/2014/main" id="{DDCCA8DD-1CF3-4995-B290-A36E00F95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72" name="灯片编号占位符 3">
            <a:extLst>
              <a:ext uri="{FF2B5EF4-FFF2-40B4-BE49-F238E27FC236}">
                <a16:creationId xmlns="" xmlns:a16="http://schemas.microsoft.com/office/drawing/2014/main" id="{8F7B8E23-A096-45D2-A071-DBD4E0C48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2661E41-5AA8-4FCB-BFE8-24B334ECFB2E}" type="slidenum">
              <a:rPr lang="zh-CN" altLang="zh-CN" smtClean="0"/>
              <a:pPr/>
              <a:t>16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>
            <a:extLst>
              <a:ext uri="{FF2B5EF4-FFF2-40B4-BE49-F238E27FC236}">
                <a16:creationId xmlns="" xmlns:a16="http://schemas.microsoft.com/office/drawing/2014/main" id="{E237F519-A775-4F13-B39B-938E5BE362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6019" name="备注占位符 2">
            <a:extLst>
              <a:ext uri="{FF2B5EF4-FFF2-40B4-BE49-F238E27FC236}">
                <a16:creationId xmlns="" xmlns:a16="http://schemas.microsoft.com/office/drawing/2014/main" id="{71C30D6A-51ED-4B8D-9DEB-95D94BF46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020" name="灯片编号占位符 3">
            <a:extLst>
              <a:ext uri="{FF2B5EF4-FFF2-40B4-BE49-F238E27FC236}">
                <a16:creationId xmlns="" xmlns:a16="http://schemas.microsoft.com/office/drawing/2014/main" id="{C716D3A4-1A87-440A-971C-73EDA9168D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3AC0276-3380-473A-88EC-4B67A45E52FA}" type="slidenum">
              <a:rPr lang="zh-CN" altLang="zh-CN" smtClean="0"/>
              <a:pPr/>
              <a:t>17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>
            <a:extLst>
              <a:ext uri="{FF2B5EF4-FFF2-40B4-BE49-F238E27FC236}">
                <a16:creationId xmlns="" xmlns:a16="http://schemas.microsoft.com/office/drawing/2014/main" id="{613E07F9-82BD-4B8D-8DAA-95AD7D41D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8067" name="备注占位符 2">
            <a:extLst>
              <a:ext uri="{FF2B5EF4-FFF2-40B4-BE49-F238E27FC236}">
                <a16:creationId xmlns="" xmlns:a16="http://schemas.microsoft.com/office/drawing/2014/main" id="{8EEDF970-17EC-430A-ADA6-2247D2DB0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068" name="灯片编号占位符 3">
            <a:extLst>
              <a:ext uri="{FF2B5EF4-FFF2-40B4-BE49-F238E27FC236}">
                <a16:creationId xmlns="" xmlns:a16="http://schemas.microsoft.com/office/drawing/2014/main" id="{D4D33AFA-615E-49BD-B6EB-A10C7D666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0A5A4C-00B3-42B7-B61E-079F27043500}" type="slidenum">
              <a:rPr lang="zh-CN" altLang="zh-CN" smtClean="0"/>
              <a:pPr/>
              <a:t>18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>
            <a:extLst>
              <a:ext uri="{FF2B5EF4-FFF2-40B4-BE49-F238E27FC236}">
                <a16:creationId xmlns="" xmlns:a16="http://schemas.microsoft.com/office/drawing/2014/main" id="{FFF805B1-EED6-4C64-A215-964A929D3D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0115" name="备注占位符 2">
            <a:extLst>
              <a:ext uri="{FF2B5EF4-FFF2-40B4-BE49-F238E27FC236}">
                <a16:creationId xmlns="" xmlns:a16="http://schemas.microsoft.com/office/drawing/2014/main" id="{177A360C-9565-4603-B519-34F166844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16" name="灯片编号占位符 3">
            <a:extLst>
              <a:ext uri="{FF2B5EF4-FFF2-40B4-BE49-F238E27FC236}">
                <a16:creationId xmlns="" xmlns:a16="http://schemas.microsoft.com/office/drawing/2014/main" id="{934BE772-8DAA-47A4-8D1C-FBAA1B9933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B7A04AD-CCAA-4F2D-8CB4-6120AEC91DA7}" type="slidenum">
              <a:rPr lang="zh-CN" altLang="zh-CN" smtClean="0"/>
              <a:pPr/>
              <a:t>19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>
            <a:extLst>
              <a:ext uri="{FF2B5EF4-FFF2-40B4-BE49-F238E27FC236}">
                <a16:creationId xmlns="" xmlns:a16="http://schemas.microsoft.com/office/drawing/2014/main" id="{98DF071D-5666-43FD-89DA-D38474498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7" name="备注占位符 2">
            <a:extLst>
              <a:ext uri="{FF2B5EF4-FFF2-40B4-BE49-F238E27FC236}">
                <a16:creationId xmlns="" xmlns:a16="http://schemas.microsoft.com/office/drawing/2014/main" id="{34086C72-03EC-4CC6-9F44-B070C1241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188" name="灯片编号占位符 3">
            <a:extLst>
              <a:ext uri="{FF2B5EF4-FFF2-40B4-BE49-F238E27FC236}">
                <a16:creationId xmlns="" xmlns:a16="http://schemas.microsoft.com/office/drawing/2014/main" id="{70D0A81F-C31A-4025-865F-15E4443A3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5A3139B-A754-4AD3-9E64-4CF46902D1C3}" type="slidenum">
              <a:rPr lang="zh-CN" altLang="zh-CN" smtClean="0"/>
              <a:pPr/>
              <a:t>21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>
            <a:extLst>
              <a:ext uri="{FF2B5EF4-FFF2-40B4-BE49-F238E27FC236}">
                <a16:creationId xmlns="" xmlns:a16="http://schemas.microsoft.com/office/drawing/2014/main" id="{FFD579A1-3B7F-4066-9A8E-3AF40BA2A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8307" name="备注占位符 2">
            <a:extLst>
              <a:ext uri="{FF2B5EF4-FFF2-40B4-BE49-F238E27FC236}">
                <a16:creationId xmlns="" xmlns:a16="http://schemas.microsoft.com/office/drawing/2014/main" id="{69A8B0FC-0F5E-4E38-AD96-5175B1C34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08" name="灯片编号占位符 3">
            <a:extLst>
              <a:ext uri="{FF2B5EF4-FFF2-40B4-BE49-F238E27FC236}">
                <a16:creationId xmlns="" xmlns:a16="http://schemas.microsoft.com/office/drawing/2014/main" id="{6F6CAF3C-B690-4FBB-AA8B-E87EE271D8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3815A1-1971-4825-BC2D-81FABEFC86CF}" type="slidenum">
              <a:rPr lang="zh-CN" altLang="zh-CN" smtClean="0"/>
              <a:pPr/>
              <a:t>24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">
            <a:extLst>
              <a:ext uri="{FF2B5EF4-FFF2-40B4-BE49-F238E27FC236}">
                <a16:creationId xmlns="" xmlns:a16="http://schemas.microsoft.com/office/drawing/2014/main" id="{53652114-C0B3-4BA0-BE53-58CA3138C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备注占位符 2">
            <a:extLst>
              <a:ext uri="{FF2B5EF4-FFF2-40B4-BE49-F238E27FC236}">
                <a16:creationId xmlns="" xmlns:a16="http://schemas.microsoft.com/office/drawing/2014/main" id="{839B5878-9502-4E1C-87E0-6E87F27FA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380" name="灯片编号占位符 3">
            <a:extLst>
              <a:ext uri="{FF2B5EF4-FFF2-40B4-BE49-F238E27FC236}">
                <a16:creationId xmlns="" xmlns:a16="http://schemas.microsoft.com/office/drawing/2014/main" id="{0F93D889-807D-43A4-8627-CC294261C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B1055D1-9679-48F5-8E09-4165E2D49638}" type="slidenum">
              <a:rPr lang="zh-CN" altLang="zh-CN" smtClean="0"/>
              <a:pPr/>
              <a:t>25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>
            <a:extLst>
              <a:ext uri="{FF2B5EF4-FFF2-40B4-BE49-F238E27FC236}">
                <a16:creationId xmlns="" xmlns:a16="http://schemas.microsoft.com/office/drawing/2014/main" id="{710CFDD7-7836-419F-AF05-ECB54AD74E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3427" name="备注占位符 2">
            <a:extLst>
              <a:ext uri="{FF2B5EF4-FFF2-40B4-BE49-F238E27FC236}">
                <a16:creationId xmlns="" xmlns:a16="http://schemas.microsoft.com/office/drawing/2014/main" id="{850EB7F6-6CDD-4A8F-8535-4BBBA2017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428" name="灯片编号占位符 3">
            <a:extLst>
              <a:ext uri="{FF2B5EF4-FFF2-40B4-BE49-F238E27FC236}">
                <a16:creationId xmlns="" xmlns:a16="http://schemas.microsoft.com/office/drawing/2014/main" id="{FDFA4842-570F-422F-8B7D-2BA2763212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DA1EFAD-CC8C-4A85-9661-918D04925E79}" type="slidenum">
              <a:rPr lang="zh-CN" altLang="zh-CN" smtClean="0"/>
              <a:pPr/>
              <a:t>26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>
            <a:extLst>
              <a:ext uri="{FF2B5EF4-FFF2-40B4-BE49-F238E27FC236}">
                <a16:creationId xmlns="" xmlns:a16="http://schemas.microsoft.com/office/drawing/2014/main" id="{5C9F51FE-82EF-485A-AD0F-75D8BC7DA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5475" name="备注占位符 2">
            <a:extLst>
              <a:ext uri="{FF2B5EF4-FFF2-40B4-BE49-F238E27FC236}">
                <a16:creationId xmlns="" xmlns:a16="http://schemas.microsoft.com/office/drawing/2014/main" id="{1EF52612-4E2A-494F-B833-51FCAA134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476" name="灯片编号占位符 3">
            <a:extLst>
              <a:ext uri="{FF2B5EF4-FFF2-40B4-BE49-F238E27FC236}">
                <a16:creationId xmlns="" xmlns:a16="http://schemas.microsoft.com/office/drawing/2014/main" id="{84A3B50C-64D4-4D59-A2B2-5F3FADFEB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9875DBB-970B-4ED1-99B7-E033FD32357B}" type="slidenum">
              <a:rPr lang="zh-CN" altLang="zh-CN" smtClean="0"/>
              <a:pPr/>
              <a:t>27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>
            <a:extLst>
              <a:ext uri="{FF2B5EF4-FFF2-40B4-BE49-F238E27FC236}">
                <a16:creationId xmlns="" xmlns:a16="http://schemas.microsoft.com/office/drawing/2014/main" id="{514B01AB-7EA9-4D59-B844-1555A97A11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备注占位符 2">
            <a:extLst>
              <a:ext uri="{FF2B5EF4-FFF2-40B4-BE49-F238E27FC236}">
                <a16:creationId xmlns="" xmlns:a16="http://schemas.microsoft.com/office/drawing/2014/main" id="{378CCD96-2FD3-42AE-9F9B-892F8BCA5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372" name="灯片编号占位符 3">
            <a:extLst>
              <a:ext uri="{FF2B5EF4-FFF2-40B4-BE49-F238E27FC236}">
                <a16:creationId xmlns="" xmlns:a16="http://schemas.microsoft.com/office/drawing/2014/main" id="{5C02C7DE-8C24-4ED6-9372-B764E422FD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77DC440-D3D3-4060-B868-A7021E85DD09}" type="slidenum">
              <a:rPr lang="zh-CN" altLang="zh-CN" smtClean="0"/>
              <a:pPr/>
              <a:t>3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>
            <a:extLst>
              <a:ext uri="{FF2B5EF4-FFF2-40B4-BE49-F238E27FC236}">
                <a16:creationId xmlns="" xmlns:a16="http://schemas.microsoft.com/office/drawing/2014/main" id="{A0E1F928-9BC2-4BC9-8C59-FB3CD57266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1619" name="备注占位符 2">
            <a:extLst>
              <a:ext uri="{FF2B5EF4-FFF2-40B4-BE49-F238E27FC236}">
                <a16:creationId xmlns="" xmlns:a16="http://schemas.microsoft.com/office/drawing/2014/main" id="{98735E96-1804-4E29-B506-A8596B83D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0" name="灯片编号占位符 3">
            <a:extLst>
              <a:ext uri="{FF2B5EF4-FFF2-40B4-BE49-F238E27FC236}">
                <a16:creationId xmlns="" xmlns:a16="http://schemas.microsoft.com/office/drawing/2014/main" id="{FFC3EB1E-FC17-425C-87D5-461E068BB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BDDB7D9-CDC0-4F49-8D1C-6064C75896B1}" type="slidenum">
              <a:rPr lang="zh-CN" altLang="zh-CN" smtClean="0"/>
              <a:pPr/>
              <a:t>30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>
            <a:extLst>
              <a:ext uri="{FF2B5EF4-FFF2-40B4-BE49-F238E27FC236}">
                <a16:creationId xmlns="" xmlns:a16="http://schemas.microsoft.com/office/drawing/2014/main" id="{67C9B447-4A21-4D3C-82F9-ACABD0F4A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3667" name="备注占位符 2">
            <a:extLst>
              <a:ext uri="{FF2B5EF4-FFF2-40B4-BE49-F238E27FC236}">
                <a16:creationId xmlns="" xmlns:a16="http://schemas.microsoft.com/office/drawing/2014/main" id="{6864A381-1D31-426A-9EE1-985BD1FBC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668" name="灯片编号占位符 3">
            <a:extLst>
              <a:ext uri="{FF2B5EF4-FFF2-40B4-BE49-F238E27FC236}">
                <a16:creationId xmlns="" xmlns:a16="http://schemas.microsoft.com/office/drawing/2014/main" id="{6252B021-B5BE-48EE-9E48-5819071FD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81DF2F6-868E-4637-84DD-5E6B66A72C6A}" type="slidenum">
              <a:rPr lang="zh-CN" altLang="zh-CN" smtClean="0"/>
              <a:pPr/>
              <a:t>31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>
            <a:extLst>
              <a:ext uri="{FF2B5EF4-FFF2-40B4-BE49-F238E27FC236}">
                <a16:creationId xmlns="" xmlns:a16="http://schemas.microsoft.com/office/drawing/2014/main" id="{F3A2E50F-FD89-4D62-9F98-C74527CF7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5715" name="备注占位符 2">
            <a:extLst>
              <a:ext uri="{FF2B5EF4-FFF2-40B4-BE49-F238E27FC236}">
                <a16:creationId xmlns="" xmlns:a16="http://schemas.microsoft.com/office/drawing/2014/main" id="{2EFBA8DF-59A3-40A9-A056-A10E0DEE3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716" name="灯片编号占位符 3">
            <a:extLst>
              <a:ext uri="{FF2B5EF4-FFF2-40B4-BE49-F238E27FC236}">
                <a16:creationId xmlns="" xmlns:a16="http://schemas.microsoft.com/office/drawing/2014/main" id="{C1703720-D2A1-4D2F-83F6-6BFBB7CB05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7663CE-7925-4692-805A-C0D81724CC63}" type="slidenum">
              <a:rPr lang="zh-CN" altLang="zh-CN" smtClean="0"/>
              <a:pPr/>
              <a:t>32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>
            <a:extLst>
              <a:ext uri="{FF2B5EF4-FFF2-40B4-BE49-F238E27FC236}">
                <a16:creationId xmlns="" xmlns:a16="http://schemas.microsoft.com/office/drawing/2014/main" id="{CE6426FB-B47D-41F9-AE3E-C43A4BA18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9811" name="备注占位符 2">
            <a:extLst>
              <a:ext uri="{FF2B5EF4-FFF2-40B4-BE49-F238E27FC236}">
                <a16:creationId xmlns="" xmlns:a16="http://schemas.microsoft.com/office/drawing/2014/main" id="{53BBCDAB-B558-4121-92CB-2CCC8C9AC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12" name="灯片编号占位符 3">
            <a:extLst>
              <a:ext uri="{FF2B5EF4-FFF2-40B4-BE49-F238E27FC236}">
                <a16:creationId xmlns="" xmlns:a16="http://schemas.microsoft.com/office/drawing/2014/main" id="{BFD2DBDA-FD82-4B8A-A169-5BDB25275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3EFCEEB-BA75-4E58-8468-C5B45055C2BC}" type="slidenum">
              <a:rPr lang="zh-CN" altLang="zh-CN" smtClean="0"/>
              <a:pPr/>
              <a:t>35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>
            <a:extLst>
              <a:ext uri="{FF2B5EF4-FFF2-40B4-BE49-F238E27FC236}">
                <a16:creationId xmlns="" xmlns:a16="http://schemas.microsoft.com/office/drawing/2014/main" id="{CE6426FB-B47D-41F9-AE3E-C43A4BA18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9811" name="备注占位符 2">
            <a:extLst>
              <a:ext uri="{FF2B5EF4-FFF2-40B4-BE49-F238E27FC236}">
                <a16:creationId xmlns="" xmlns:a16="http://schemas.microsoft.com/office/drawing/2014/main" id="{53BBCDAB-B558-4121-92CB-2CCC8C9AC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12" name="灯片编号占位符 3">
            <a:extLst>
              <a:ext uri="{FF2B5EF4-FFF2-40B4-BE49-F238E27FC236}">
                <a16:creationId xmlns="" xmlns:a16="http://schemas.microsoft.com/office/drawing/2014/main" id="{BFD2DBDA-FD82-4B8A-A169-5BDB25275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3EFCEEB-BA75-4E58-8468-C5B45055C2BC}" type="slidenum">
              <a:rPr lang="zh-CN" altLang="zh-CN" smtClean="0"/>
              <a:pPr/>
              <a:t>38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1494435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>
            <a:extLst>
              <a:ext uri="{FF2B5EF4-FFF2-40B4-BE49-F238E27FC236}">
                <a16:creationId xmlns="" xmlns:a16="http://schemas.microsoft.com/office/drawing/2014/main" id="{CE6426FB-B47D-41F9-AE3E-C43A4BA18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9811" name="备注占位符 2">
            <a:extLst>
              <a:ext uri="{FF2B5EF4-FFF2-40B4-BE49-F238E27FC236}">
                <a16:creationId xmlns="" xmlns:a16="http://schemas.microsoft.com/office/drawing/2014/main" id="{53BBCDAB-B558-4121-92CB-2CCC8C9AC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12" name="灯片编号占位符 3">
            <a:extLst>
              <a:ext uri="{FF2B5EF4-FFF2-40B4-BE49-F238E27FC236}">
                <a16:creationId xmlns="" xmlns:a16="http://schemas.microsoft.com/office/drawing/2014/main" id="{BFD2DBDA-FD82-4B8A-A169-5BDB25275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3EFCEEB-BA75-4E58-8468-C5B45055C2BC}" type="slidenum">
              <a:rPr lang="zh-CN" altLang="zh-CN" smtClean="0"/>
              <a:pPr/>
              <a:t>39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3745879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>
            <a:extLst>
              <a:ext uri="{FF2B5EF4-FFF2-40B4-BE49-F238E27FC236}">
                <a16:creationId xmlns="" xmlns:a16="http://schemas.microsoft.com/office/drawing/2014/main" id="{CE6426FB-B47D-41F9-AE3E-C43A4BA18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9811" name="备注占位符 2">
            <a:extLst>
              <a:ext uri="{FF2B5EF4-FFF2-40B4-BE49-F238E27FC236}">
                <a16:creationId xmlns="" xmlns:a16="http://schemas.microsoft.com/office/drawing/2014/main" id="{53BBCDAB-B558-4121-92CB-2CCC8C9AC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12" name="灯片编号占位符 3">
            <a:extLst>
              <a:ext uri="{FF2B5EF4-FFF2-40B4-BE49-F238E27FC236}">
                <a16:creationId xmlns="" xmlns:a16="http://schemas.microsoft.com/office/drawing/2014/main" id="{BFD2DBDA-FD82-4B8A-A169-5BDB25275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3EFCEEB-BA75-4E58-8468-C5B45055C2BC}" type="slidenum">
              <a:rPr lang="zh-CN" altLang="zh-CN" smtClean="0"/>
              <a:pPr/>
              <a:t>40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2749106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>
            <a:extLst>
              <a:ext uri="{FF2B5EF4-FFF2-40B4-BE49-F238E27FC236}">
                <a16:creationId xmlns="" xmlns:a16="http://schemas.microsoft.com/office/drawing/2014/main" id="{CE6426FB-B47D-41F9-AE3E-C43A4BA18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9811" name="备注占位符 2">
            <a:extLst>
              <a:ext uri="{FF2B5EF4-FFF2-40B4-BE49-F238E27FC236}">
                <a16:creationId xmlns="" xmlns:a16="http://schemas.microsoft.com/office/drawing/2014/main" id="{53BBCDAB-B558-4121-92CB-2CCC8C9AC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12" name="灯片编号占位符 3">
            <a:extLst>
              <a:ext uri="{FF2B5EF4-FFF2-40B4-BE49-F238E27FC236}">
                <a16:creationId xmlns="" xmlns:a16="http://schemas.microsoft.com/office/drawing/2014/main" id="{BFD2DBDA-FD82-4B8A-A169-5BDB25275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3EFCEEB-BA75-4E58-8468-C5B45055C2BC}" type="slidenum">
              <a:rPr lang="zh-CN" altLang="zh-CN" smtClean="0"/>
              <a:pPr/>
              <a:t>41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1559629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>
            <a:extLst>
              <a:ext uri="{FF2B5EF4-FFF2-40B4-BE49-F238E27FC236}">
                <a16:creationId xmlns="" xmlns:a16="http://schemas.microsoft.com/office/drawing/2014/main" id="{A0E1F928-9BC2-4BC9-8C59-FB3CD57266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1619" name="备注占位符 2">
            <a:extLst>
              <a:ext uri="{FF2B5EF4-FFF2-40B4-BE49-F238E27FC236}">
                <a16:creationId xmlns="" xmlns:a16="http://schemas.microsoft.com/office/drawing/2014/main" id="{98735E96-1804-4E29-B506-A8596B83D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0" name="灯片编号占位符 3">
            <a:extLst>
              <a:ext uri="{FF2B5EF4-FFF2-40B4-BE49-F238E27FC236}">
                <a16:creationId xmlns="" xmlns:a16="http://schemas.microsoft.com/office/drawing/2014/main" id="{FFC3EB1E-FC17-425C-87D5-461E068BB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BDDB7D9-CDC0-4F49-8D1C-6064C75896B1}" type="slidenum">
              <a:rPr lang="zh-CN" altLang="zh-CN" smtClean="0"/>
              <a:pPr/>
              <a:t>42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695133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>
            <a:extLst>
              <a:ext uri="{FF2B5EF4-FFF2-40B4-BE49-F238E27FC236}">
                <a16:creationId xmlns="" xmlns:a16="http://schemas.microsoft.com/office/drawing/2014/main" id="{67C9B447-4A21-4D3C-82F9-ACABD0F4A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3667" name="备注占位符 2">
            <a:extLst>
              <a:ext uri="{FF2B5EF4-FFF2-40B4-BE49-F238E27FC236}">
                <a16:creationId xmlns="" xmlns:a16="http://schemas.microsoft.com/office/drawing/2014/main" id="{6864A381-1D31-426A-9EE1-985BD1FBC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668" name="灯片编号占位符 3">
            <a:extLst>
              <a:ext uri="{FF2B5EF4-FFF2-40B4-BE49-F238E27FC236}">
                <a16:creationId xmlns="" xmlns:a16="http://schemas.microsoft.com/office/drawing/2014/main" id="{6252B021-B5BE-48EE-9E48-5819071FD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81DF2F6-868E-4637-84DD-5E6B66A72C6A}" type="slidenum">
              <a:rPr lang="zh-CN" altLang="zh-CN" smtClean="0"/>
              <a:pPr/>
              <a:t>43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154532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>
            <a:extLst>
              <a:ext uri="{FF2B5EF4-FFF2-40B4-BE49-F238E27FC236}">
                <a16:creationId xmlns="" xmlns:a16="http://schemas.microsoft.com/office/drawing/2014/main" id="{55FCECB7-E72B-4013-A293-D05E6A193A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19" name="备注占位符 2">
            <a:extLst>
              <a:ext uri="{FF2B5EF4-FFF2-40B4-BE49-F238E27FC236}">
                <a16:creationId xmlns="" xmlns:a16="http://schemas.microsoft.com/office/drawing/2014/main" id="{583B0003-01A4-4EB8-876C-32DB3C411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420" name="灯片编号占位符 3">
            <a:extLst>
              <a:ext uri="{FF2B5EF4-FFF2-40B4-BE49-F238E27FC236}">
                <a16:creationId xmlns="" xmlns:a16="http://schemas.microsoft.com/office/drawing/2014/main" id="{7D33BBC4-19F8-41D3-8A2C-FFBD10EE6D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C439DB1-A9CE-47C7-81B5-B8464525D0A7}" type="slidenum">
              <a:rPr lang="zh-CN" altLang="zh-CN" smtClean="0"/>
              <a:pPr/>
              <a:t>4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>
            <a:extLst>
              <a:ext uri="{FF2B5EF4-FFF2-40B4-BE49-F238E27FC236}">
                <a16:creationId xmlns="" xmlns:a16="http://schemas.microsoft.com/office/drawing/2014/main" id="{F3A2E50F-FD89-4D62-9F98-C74527CF7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5715" name="备注占位符 2">
            <a:extLst>
              <a:ext uri="{FF2B5EF4-FFF2-40B4-BE49-F238E27FC236}">
                <a16:creationId xmlns="" xmlns:a16="http://schemas.microsoft.com/office/drawing/2014/main" id="{2EFBA8DF-59A3-40A9-A056-A10E0DEE3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716" name="灯片编号占位符 3">
            <a:extLst>
              <a:ext uri="{FF2B5EF4-FFF2-40B4-BE49-F238E27FC236}">
                <a16:creationId xmlns="" xmlns:a16="http://schemas.microsoft.com/office/drawing/2014/main" id="{C1703720-D2A1-4D2F-83F6-6BFBB7CB05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7663CE-7925-4692-805A-C0D81724CC63}" type="slidenum">
              <a:rPr lang="zh-CN" altLang="zh-CN" smtClean="0"/>
              <a:pPr/>
              <a:t>44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1997243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>
            <a:extLst>
              <a:ext uri="{FF2B5EF4-FFF2-40B4-BE49-F238E27FC236}">
                <a16:creationId xmlns="" xmlns:a16="http://schemas.microsoft.com/office/drawing/2014/main" id="{CE6426FB-B47D-41F9-AE3E-C43A4BA18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9811" name="备注占位符 2">
            <a:extLst>
              <a:ext uri="{FF2B5EF4-FFF2-40B4-BE49-F238E27FC236}">
                <a16:creationId xmlns="" xmlns:a16="http://schemas.microsoft.com/office/drawing/2014/main" id="{53BBCDAB-B558-4121-92CB-2CCC8C9AC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12" name="灯片编号占位符 3">
            <a:extLst>
              <a:ext uri="{FF2B5EF4-FFF2-40B4-BE49-F238E27FC236}">
                <a16:creationId xmlns="" xmlns:a16="http://schemas.microsoft.com/office/drawing/2014/main" id="{BFD2DBDA-FD82-4B8A-A169-5BDB25275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3EFCEEB-BA75-4E58-8468-C5B45055C2BC}" type="slidenum">
              <a:rPr lang="zh-CN" altLang="zh-CN" smtClean="0"/>
              <a:pPr/>
              <a:t>45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38949910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>
            <a:extLst>
              <a:ext uri="{FF2B5EF4-FFF2-40B4-BE49-F238E27FC236}">
                <a16:creationId xmlns="" xmlns:a16="http://schemas.microsoft.com/office/drawing/2014/main" id="{5C9F51FE-82EF-485A-AD0F-75D8BC7DA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5475" name="备注占位符 2">
            <a:extLst>
              <a:ext uri="{FF2B5EF4-FFF2-40B4-BE49-F238E27FC236}">
                <a16:creationId xmlns="" xmlns:a16="http://schemas.microsoft.com/office/drawing/2014/main" id="{1EF52612-4E2A-494F-B833-51FCAA134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476" name="灯片编号占位符 3">
            <a:extLst>
              <a:ext uri="{FF2B5EF4-FFF2-40B4-BE49-F238E27FC236}">
                <a16:creationId xmlns="" xmlns:a16="http://schemas.microsoft.com/office/drawing/2014/main" id="{84A3B50C-64D4-4D59-A2B2-5F3FADFEB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9875DBB-970B-4ED1-99B7-E033FD32357B}" type="slidenum">
              <a:rPr lang="zh-CN" altLang="zh-CN" smtClean="0"/>
              <a:pPr/>
              <a:t>46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34024279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>
            <a:extLst>
              <a:ext uri="{FF2B5EF4-FFF2-40B4-BE49-F238E27FC236}">
                <a16:creationId xmlns="" xmlns:a16="http://schemas.microsoft.com/office/drawing/2014/main" id="{A0E1F928-9BC2-4BC9-8C59-FB3CD57266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1619" name="备注占位符 2">
            <a:extLst>
              <a:ext uri="{FF2B5EF4-FFF2-40B4-BE49-F238E27FC236}">
                <a16:creationId xmlns="" xmlns:a16="http://schemas.microsoft.com/office/drawing/2014/main" id="{98735E96-1804-4E29-B506-A8596B83D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0" name="灯片编号占位符 3">
            <a:extLst>
              <a:ext uri="{FF2B5EF4-FFF2-40B4-BE49-F238E27FC236}">
                <a16:creationId xmlns="" xmlns:a16="http://schemas.microsoft.com/office/drawing/2014/main" id="{FFC3EB1E-FC17-425C-87D5-461E068BB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BDDB7D9-CDC0-4F49-8D1C-6064C75896B1}" type="slidenum">
              <a:rPr lang="zh-CN" altLang="zh-CN" smtClean="0"/>
              <a:pPr/>
              <a:t>48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267978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>
            <a:extLst>
              <a:ext uri="{FF2B5EF4-FFF2-40B4-BE49-F238E27FC236}">
                <a16:creationId xmlns="" xmlns:a16="http://schemas.microsoft.com/office/drawing/2014/main" id="{95C799C4-CF41-4B83-BA9B-A02DB29F96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7" name="备注占位符 2">
            <a:extLst>
              <a:ext uri="{FF2B5EF4-FFF2-40B4-BE49-F238E27FC236}">
                <a16:creationId xmlns="" xmlns:a16="http://schemas.microsoft.com/office/drawing/2014/main" id="{5C32021A-1F35-4CA8-B459-773622C4E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68" name="灯片编号占位符 3">
            <a:extLst>
              <a:ext uri="{FF2B5EF4-FFF2-40B4-BE49-F238E27FC236}">
                <a16:creationId xmlns="" xmlns:a16="http://schemas.microsoft.com/office/drawing/2014/main" id="{E7BF37AE-2D19-48EC-A005-3F2532C6D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A34BE6-623D-4ED0-AB14-7795252CE60B}" type="slidenum">
              <a:rPr lang="zh-CN" altLang="zh-CN" smtClean="0"/>
              <a:pPr/>
              <a:t>5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>
            <a:extLst>
              <a:ext uri="{FF2B5EF4-FFF2-40B4-BE49-F238E27FC236}">
                <a16:creationId xmlns="" xmlns:a16="http://schemas.microsoft.com/office/drawing/2014/main" id="{25AB0983-6033-4C3D-9C22-1AABD627C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5" name="备注占位符 2">
            <a:extLst>
              <a:ext uri="{FF2B5EF4-FFF2-40B4-BE49-F238E27FC236}">
                <a16:creationId xmlns="" xmlns:a16="http://schemas.microsoft.com/office/drawing/2014/main" id="{06E7E214-8243-477E-BBE1-2C09951C3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16" name="灯片编号占位符 3">
            <a:extLst>
              <a:ext uri="{FF2B5EF4-FFF2-40B4-BE49-F238E27FC236}">
                <a16:creationId xmlns="" xmlns:a16="http://schemas.microsoft.com/office/drawing/2014/main" id="{099F1EAC-600D-4420-AD00-8197A6B82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F5ED29F-100E-4A1B-BF64-C6CAE27DF996}" type="slidenum">
              <a:rPr lang="zh-CN" altLang="zh-CN" smtClean="0"/>
              <a:pPr/>
              <a:t>6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="" xmlns:a16="http://schemas.microsoft.com/office/drawing/2014/main" id="{A511D1BB-7C57-4447-A56F-3CF68838A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5" name="备注占位符 2">
            <a:extLst>
              <a:ext uri="{FF2B5EF4-FFF2-40B4-BE49-F238E27FC236}">
                <a16:creationId xmlns="" xmlns:a16="http://schemas.microsoft.com/office/drawing/2014/main" id="{F5E5F88C-AAFC-4B41-B6C3-7A1336E6C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636" name="灯片编号占位符 3">
            <a:extLst>
              <a:ext uri="{FF2B5EF4-FFF2-40B4-BE49-F238E27FC236}">
                <a16:creationId xmlns="" xmlns:a16="http://schemas.microsoft.com/office/drawing/2014/main" id="{1519CE7E-4533-400B-9C2B-D18B570C8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09229FF-7223-49B9-848A-AD82E34BC30B}" type="slidenum">
              <a:rPr lang="zh-CN" altLang="zh-CN" smtClean="0"/>
              <a:pPr/>
              <a:t>9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>
            <a:extLst>
              <a:ext uri="{FF2B5EF4-FFF2-40B4-BE49-F238E27FC236}">
                <a16:creationId xmlns="" xmlns:a16="http://schemas.microsoft.com/office/drawing/2014/main" id="{9E3B47B4-AC0E-4EF6-8F5C-4768399B10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3" name="备注占位符 2">
            <a:extLst>
              <a:ext uri="{FF2B5EF4-FFF2-40B4-BE49-F238E27FC236}">
                <a16:creationId xmlns="" xmlns:a16="http://schemas.microsoft.com/office/drawing/2014/main" id="{BF6D2E4F-651C-40B6-A299-AE9B05F59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84" name="灯片编号占位符 3">
            <a:extLst>
              <a:ext uri="{FF2B5EF4-FFF2-40B4-BE49-F238E27FC236}">
                <a16:creationId xmlns="" xmlns:a16="http://schemas.microsoft.com/office/drawing/2014/main" id="{E04FA7AF-9AB9-4650-B418-EB9C08633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0BD9199-AB3E-4187-8B6B-328E75482A95}" type="slidenum">
              <a:rPr lang="zh-CN" altLang="zh-CN" smtClean="0"/>
              <a:pPr/>
              <a:t>10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>
            <a:extLst>
              <a:ext uri="{FF2B5EF4-FFF2-40B4-BE49-F238E27FC236}">
                <a16:creationId xmlns="" xmlns:a16="http://schemas.microsoft.com/office/drawing/2014/main" id="{7D666521-9D58-4074-863C-107ED10492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3731" name="备注占位符 2">
            <a:extLst>
              <a:ext uri="{FF2B5EF4-FFF2-40B4-BE49-F238E27FC236}">
                <a16:creationId xmlns="" xmlns:a16="http://schemas.microsoft.com/office/drawing/2014/main" id="{AEBF608B-CDC7-4CE2-ADAC-5D3DB4762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732" name="灯片编号占位符 3">
            <a:extLst>
              <a:ext uri="{FF2B5EF4-FFF2-40B4-BE49-F238E27FC236}">
                <a16:creationId xmlns="" xmlns:a16="http://schemas.microsoft.com/office/drawing/2014/main" id="{5DFAFDB9-511D-4A3C-886C-0579DDA364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1057A60-3064-465D-AE04-8EFAE8406872}" type="slidenum">
              <a:rPr lang="zh-CN" altLang="zh-CN" smtClean="0"/>
              <a:pPr/>
              <a:t>11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>
            <a:extLst>
              <a:ext uri="{FF2B5EF4-FFF2-40B4-BE49-F238E27FC236}">
                <a16:creationId xmlns="" xmlns:a16="http://schemas.microsoft.com/office/drawing/2014/main" id="{DB00834B-528D-4FD4-AFA1-DEBC13DF94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备注占位符 2">
            <a:extLst>
              <a:ext uri="{FF2B5EF4-FFF2-40B4-BE49-F238E27FC236}">
                <a16:creationId xmlns="" xmlns:a16="http://schemas.microsoft.com/office/drawing/2014/main" id="{A1326163-FACB-46D6-B599-2332FB177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04" name="灯片编号占位符 3">
            <a:extLst>
              <a:ext uri="{FF2B5EF4-FFF2-40B4-BE49-F238E27FC236}">
                <a16:creationId xmlns="" xmlns:a16="http://schemas.microsoft.com/office/drawing/2014/main" id="{7A845D00-F18A-429D-AE5B-E3D7AFEF68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27A05F2-2FEA-42F2-9FC9-389420E917A8}" type="slidenum">
              <a:rPr lang="zh-CN" altLang="zh-CN" smtClean="0"/>
              <a:pPr/>
              <a:t>13</a:t>
            </a:fld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FF79A83-A55D-4C63-ADCC-752B37DF01CD}"/>
              </a:ext>
            </a:extLst>
          </p:cNvPr>
          <p:cNvSpPr txBox="1"/>
          <p:nvPr/>
        </p:nvSpPr>
        <p:spPr>
          <a:xfrm>
            <a:off x="719138" y="52388"/>
            <a:ext cx="230663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lvl="0">
              <a:defRPr sz="54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</a:rPr>
              <a:t>目 标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="" xmlns:a16="http://schemas.microsoft.com/office/drawing/2014/main" id="{0586E4FB-C1FC-4025-9FC7-BA0A89AA4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7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鸣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="" xmlns:a16="http://schemas.microsoft.com/office/drawing/2014/main" id="{33CBE97E-909C-4AE5-8A50-247D0CDEE4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6069014" y="3816352"/>
            <a:ext cx="6205537" cy="3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7">
            <a:extLst>
              <a:ext uri="{FF2B5EF4-FFF2-40B4-BE49-F238E27FC236}">
                <a16:creationId xmlns="" xmlns:a16="http://schemas.microsoft.com/office/drawing/2014/main" id="{1F0702E2-5533-4B5F-AFAE-B0D412D648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11550" y="2674938"/>
            <a:ext cx="5168900" cy="9858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Aft>
                <a:spcPts val="450"/>
              </a:spcAft>
              <a:buFont typeface="Arial" panose="020B0604020202020204" pitchFamily="34" charset="0"/>
              <a:buNone/>
              <a:defRPr/>
            </a:pPr>
            <a:r>
              <a:rPr lang="zh-CN" altLang="en-US" sz="49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观 看</a:t>
            </a:r>
            <a:endParaRPr lang="en-US" altLang="zh-CN" sz="495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102">
            <a:extLst>
              <a:ext uri="{FF2B5EF4-FFF2-40B4-BE49-F238E27FC236}">
                <a16:creationId xmlns="" xmlns:a16="http://schemas.microsoft.com/office/drawing/2014/main" id="{D7CD2305-2702-4B17-95C1-3F08F285F73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7463" y="-1588"/>
            <a:ext cx="12226926" cy="3343276"/>
            <a:chOff x="-17584" y="6486"/>
            <a:chExt cx="12227166" cy="3344625"/>
          </a:xfrm>
        </p:grpSpPr>
        <p:pic>
          <p:nvPicPr>
            <p:cNvPr id="5" name="图片 9">
              <a:extLst>
                <a:ext uri="{FF2B5EF4-FFF2-40B4-BE49-F238E27FC236}">
                  <a16:creationId xmlns="" xmlns:a16="http://schemas.microsoft.com/office/drawing/2014/main" id="{A9C248EB-50B4-49CE-850D-EEB1EA0C9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>
              <a:off x="-17584" y="6486"/>
              <a:ext cx="6113584" cy="334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图片 10">
              <a:extLst>
                <a:ext uri="{FF2B5EF4-FFF2-40B4-BE49-F238E27FC236}">
                  <a16:creationId xmlns="" xmlns:a16="http://schemas.microsoft.com/office/drawing/2014/main" id="{542784A3-B4E6-49EE-85F5-AEFBFA24E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 flipH="1">
              <a:off x="6061657" y="6486"/>
              <a:ext cx="6147925" cy="3344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图片 11">
            <a:extLst>
              <a:ext uri="{FF2B5EF4-FFF2-40B4-BE49-F238E27FC236}">
                <a16:creationId xmlns="" xmlns:a16="http://schemas.microsoft.com/office/drawing/2014/main" id="{8669FD0A-C7EC-4465-97CB-4A30F21A1A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-74613" y="3806827"/>
            <a:ext cx="6170613" cy="305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1368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3">
            <a:extLst>
              <a:ext uri="{FF2B5EF4-FFF2-40B4-BE49-F238E27FC236}">
                <a16:creationId xmlns="" xmlns:a16="http://schemas.microsoft.com/office/drawing/2014/main" id="{2E8327F5-A174-46F2-8346-B1771FE6E52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7463" y="-1588"/>
            <a:ext cx="12226926" cy="3343276"/>
            <a:chOff x="-17584" y="6486"/>
            <a:chExt cx="12227166" cy="3344625"/>
          </a:xfrm>
        </p:grpSpPr>
        <p:pic>
          <p:nvPicPr>
            <p:cNvPr id="3" name="图片 7">
              <a:extLst>
                <a:ext uri="{FF2B5EF4-FFF2-40B4-BE49-F238E27FC236}">
                  <a16:creationId xmlns="" xmlns:a16="http://schemas.microsoft.com/office/drawing/2014/main" id="{BD04AE0C-E7A0-40B3-B339-57069B410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>
              <a:off x="-17584" y="6486"/>
              <a:ext cx="6113584" cy="334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图片 8">
              <a:extLst>
                <a:ext uri="{FF2B5EF4-FFF2-40B4-BE49-F238E27FC236}">
                  <a16:creationId xmlns="" xmlns:a16="http://schemas.microsoft.com/office/drawing/2014/main" id="{7E0815FA-6DAE-4B3C-97ED-80FB4FB5F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 flipH="1">
              <a:off x="6061657" y="6486"/>
              <a:ext cx="6147925" cy="3344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合 195">
            <a:extLst>
              <a:ext uri="{FF2B5EF4-FFF2-40B4-BE49-F238E27FC236}">
                <a16:creationId xmlns="" xmlns:a16="http://schemas.microsoft.com/office/drawing/2014/main" id="{6D5382FF-296C-46E9-AEF5-CD47CC41977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019675" y="2533652"/>
            <a:ext cx="2152651" cy="631825"/>
            <a:chOff x="7854838" y="2685961"/>
            <a:chExt cx="1947104" cy="535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流程图: 离页连接符 193">
              <a:extLst>
                <a:ext uri="{FF2B5EF4-FFF2-40B4-BE49-F238E27FC236}">
                  <a16:creationId xmlns="" xmlns:a16="http://schemas.microsoft.com/office/drawing/2014/main" id="{B6D3C882-340B-402A-BFB2-D3F0BDBDECD6}"/>
                </a:ext>
              </a:extLst>
            </p:cNvPr>
            <p:cNvSpPr/>
            <p:nvPr/>
          </p:nvSpPr>
          <p:spPr>
            <a:xfrm rot="5400000">
              <a:off x="8075229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" name="流程图: 离页连接符 194">
              <a:extLst>
                <a:ext uri="{FF2B5EF4-FFF2-40B4-BE49-F238E27FC236}">
                  <a16:creationId xmlns="" xmlns:a16="http://schemas.microsoft.com/office/drawing/2014/main" id="{E0370F72-592A-49A0-B703-C67D80D434C0}"/>
                </a:ext>
              </a:extLst>
            </p:cNvPr>
            <p:cNvSpPr/>
            <p:nvPr/>
          </p:nvSpPr>
          <p:spPr>
            <a:xfrm rot="16200000">
              <a:off x="9045910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8" name="灯片编号占位符 3">
            <a:extLst>
              <a:ext uri="{FF2B5EF4-FFF2-40B4-BE49-F238E27FC236}">
                <a16:creationId xmlns="" xmlns:a16="http://schemas.microsoft.com/office/drawing/2014/main" id="{9B94809E-8B1F-45B6-B671-584376E23A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38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标志, 房间, 食物&#10;&#10;描述已自动生成">
            <a:extLst>
              <a:ext uri="{FF2B5EF4-FFF2-40B4-BE49-F238E27FC236}">
                <a16:creationId xmlns="" xmlns:a16="http://schemas.microsoft.com/office/drawing/2014/main" id="{CAF68977-6388-438F-ABD6-CBD2A79818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57A48C77-4694-4AE6-B86E-AE79B14421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66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="" xmlns:a16="http://schemas.microsoft.com/office/drawing/2014/main" id="{07B94077-50F0-4171-AFA3-7BCAFDA8FB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-74613" y="3806827"/>
            <a:ext cx="6170613" cy="30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7">
            <a:extLst>
              <a:ext uri="{FF2B5EF4-FFF2-40B4-BE49-F238E27FC236}">
                <a16:creationId xmlns="" xmlns:a16="http://schemas.microsoft.com/office/drawing/2014/main" id="{AC0F3FE2-AE92-46E7-8DFA-D06AE166D9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6069014" y="3806827"/>
            <a:ext cx="6205537" cy="3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箭头: V 形 192">
            <a:extLst>
              <a:ext uri="{FF2B5EF4-FFF2-40B4-BE49-F238E27FC236}">
                <a16:creationId xmlns="" xmlns:a16="http://schemas.microsoft.com/office/drawing/2014/main" id="{7E33A891-C048-4317-A41F-094D9C73116B}"/>
              </a:ext>
            </a:extLst>
          </p:cNvPr>
          <p:cNvSpPr/>
          <p:nvPr/>
        </p:nvSpPr>
        <p:spPr>
          <a:xfrm>
            <a:off x="7115175" y="1751013"/>
            <a:ext cx="525463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1CC8DA0F-BD58-4CAF-B423-ACED57F865DD}"/>
              </a:ext>
            </a:extLst>
          </p:cNvPr>
          <p:cNvSpPr/>
          <p:nvPr/>
        </p:nvSpPr>
        <p:spPr>
          <a:xfrm>
            <a:off x="5170488" y="1727200"/>
            <a:ext cx="1871662" cy="5270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箭头: V 形 194">
            <a:extLst>
              <a:ext uri="{FF2B5EF4-FFF2-40B4-BE49-F238E27FC236}">
                <a16:creationId xmlns="" xmlns:a16="http://schemas.microsoft.com/office/drawing/2014/main" id="{3293D4BA-1FDC-46DD-A347-E77FF90B8520}"/>
              </a:ext>
            </a:extLst>
          </p:cNvPr>
          <p:cNvSpPr/>
          <p:nvPr/>
        </p:nvSpPr>
        <p:spPr>
          <a:xfrm rot="10800000">
            <a:off x="4551363" y="1751013"/>
            <a:ext cx="525462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24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B38D5540-6975-4D9F-BC3D-6C43DA582241}"/>
              </a:ext>
            </a:extLst>
          </p:cNvPr>
          <p:cNvSpPr txBox="1"/>
          <p:nvPr/>
        </p:nvSpPr>
        <p:spPr>
          <a:xfrm>
            <a:off x="719138" y="52388"/>
            <a:ext cx="230663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lvl="0">
              <a:defRPr sz="54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</a:rPr>
              <a:t>目 标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="" xmlns:a16="http://schemas.microsoft.com/office/drawing/2014/main" id="{21024B31-D9C2-4CB7-911F-478DB640D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515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="" xmlns:a16="http://schemas.microsoft.com/office/drawing/2014/main" id="{BA9350B9-3229-4230-8B0F-42375C1411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</a:p>
        </p:txBody>
      </p:sp>
    </p:spTree>
    <p:extLst>
      <p:ext uri="{BB962C8B-B14F-4D97-AF65-F5344CB8AC3E}">
        <p14:creationId xmlns="" xmlns:p14="http://schemas.microsoft.com/office/powerpoint/2010/main" val="401528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83">
            <a:extLst>
              <a:ext uri="{FF2B5EF4-FFF2-40B4-BE49-F238E27FC236}">
                <a16:creationId xmlns="" xmlns:a16="http://schemas.microsoft.com/office/drawing/2014/main" id="{4386090E-894A-4501-8A5C-5C4F07E5982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7463" y="-1588"/>
            <a:ext cx="12226926" cy="3343276"/>
            <a:chOff x="-17584" y="6486"/>
            <a:chExt cx="12227166" cy="3344625"/>
          </a:xfrm>
        </p:grpSpPr>
        <p:pic>
          <p:nvPicPr>
            <p:cNvPr id="4" name="图片 7">
              <a:extLst>
                <a:ext uri="{FF2B5EF4-FFF2-40B4-BE49-F238E27FC236}">
                  <a16:creationId xmlns="" xmlns:a16="http://schemas.microsoft.com/office/drawing/2014/main" id="{69C3BF39-29DA-49D6-B271-CCE89F601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>
              <a:off x="-17584" y="6486"/>
              <a:ext cx="6113584" cy="334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图片 8">
              <a:extLst>
                <a:ext uri="{FF2B5EF4-FFF2-40B4-BE49-F238E27FC236}">
                  <a16:creationId xmlns="" xmlns:a16="http://schemas.microsoft.com/office/drawing/2014/main" id="{251DD3F2-ADED-493A-9F09-A7564C4DC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 flipH="1">
              <a:off x="6061657" y="6486"/>
              <a:ext cx="6147925" cy="3344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组合 195">
            <a:extLst>
              <a:ext uri="{FF2B5EF4-FFF2-40B4-BE49-F238E27FC236}">
                <a16:creationId xmlns="" xmlns:a16="http://schemas.microsoft.com/office/drawing/2014/main" id="{72DCDF78-B930-4358-BB7E-0FF4B953D48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019675" y="2533652"/>
            <a:ext cx="2152651" cy="631825"/>
            <a:chOff x="7854838" y="2685961"/>
            <a:chExt cx="1947104" cy="535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" name="流程图: 离页连接符 193">
              <a:extLst>
                <a:ext uri="{FF2B5EF4-FFF2-40B4-BE49-F238E27FC236}">
                  <a16:creationId xmlns="" xmlns:a16="http://schemas.microsoft.com/office/drawing/2014/main" id="{EE45E756-BAAA-4B0F-A848-4EC571E14825}"/>
                </a:ext>
              </a:extLst>
            </p:cNvPr>
            <p:cNvSpPr/>
            <p:nvPr/>
          </p:nvSpPr>
          <p:spPr>
            <a:xfrm rot="5400000">
              <a:off x="8075229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流程图: 离页连接符 194">
              <a:extLst>
                <a:ext uri="{FF2B5EF4-FFF2-40B4-BE49-F238E27FC236}">
                  <a16:creationId xmlns="" xmlns:a16="http://schemas.microsoft.com/office/drawing/2014/main" id="{67624769-48A5-4048-9B30-A3875068A259}"/>
                </a:ext>
              </a:extLst>
            </p:cNvPr>
            <p:cNvSpPr/>
            <p:nvPr/>
          </p:nvSpPr>
          <p:spPr>
            <a:xfrm rot="16200000">
              <a:off x="9045910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="" xmlns:a16="http://schemas.microsoft.com/office/drawing/2014/main" id="{913AB918-F5F3-4D51-988B-33B7E6B9BE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</a:p>
        </p:txBody>
      </p:sp>
    </p:spTree>
    <p:extLst>
      <p:ext uri="{BB962C8B-B14F-4D97-AF65-F5344CB8AC3E}">
        <p14:creationId xmlns="" xmlns:p14="http://schemas.microsoft.com/office/powerpoint/2010/main" val="328962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结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="" xmlns:a16="http://schemas.microsoft.com/office/drawing/2014/main" id="{125FF282-7E60-464D-880E-41697FC358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5" y="6365875"/>
            <a:ext cx="223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泪滴形 52">
            <a:extLst>
              <a:ext uri="{FF2B5EF4-FFF2-40B4-BE49-F238E27FC236}">
                <a16:creationId xmlns="" xmlns:a16="http://schemas.microsoft.com/office/drawing/2014/main" id="{36C23A7A-0C8C-48FF-BAD8-3B8B1C873733}"/>
              </a:ext>
            </a:extLst>
          </p:cNvPr>
          <p:cNvSpPr/>
          <p:nvPr/>
        </p:nvSpPr>
        <p:spPr>
          <a:xfrm rot="2403184">
            <a:off x="350838" y="782638"/>
            <a:ext cx="592137" cy="592137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" name="泪滴形 53">
            <a:extLst>
              <a:ext uri="{FF2B5EF4-FFF2-40B4-BE49-F238E27FC236}">
                <a16:creationId xmlns="" xmlns:a16="http://schemas.microsoft.com/office/drawing/2014/main" id="{253A9332-15DC-4427-804B-B090B7EF27BC}"/>
              </a:ext>
            </a:extLst>
          </p:cNvPr>
          <p:cNvSpPr/>
          <p:nvPr/>
        </p:nvSpPr>
        <p:spPr>
          <a:xfrm rot="6206101">
            <a:off x="657225" y="217488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泪滴形 54">
            <a:extLst>
              <a:ext uri="{FF2B5EF4-FFF2-40B4-BE49-F238E27FC236}">
                <a16:creationId xmlns="" xmlns:a16="http://schemas.microsoft.com/office/drawing/2014/main" id="{564F1010-05CE-485D-9233-B479EC20BB38}"/>
              </a:ext>
            </a:extLst>
          </p:cNvPr>
          <p:cNvSpPr/>
          <p:nvPr/>
        </p:nvSpPr>
        <p:spPr>
          <a:xfrm rot="10074224">
            <a:off x="1316038" y="222250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泪滴形 55">
            <a:extLst>
              <a:ext uri="{FF2B5EF4-FFF2-40B4-BE49-F238E27FC236}">
                <a16:creationId xmlns="" xmlns:a16="http://schemas.microsoft.com/office/drawing/2014/main" id="{09C8FCC6-8DB2-4C8D-8A9C-85E25A402F6C}"/>
              </a:ext>
            </a:extLst>
          </p:cNvPr>
          <p:cNvSpPr/>
          <p:nvPr/>
        </p:nvSpPr>
        <p:spPr>
          <a:xfrm rot="13825622">
            <a:off x="1600200" y="790575"/>
            <a:ext cx="592138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B8A321B-5842-415D-A740-A70E778C3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865188"/>
            <a:ext cx="492125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CEFA52BD-4D39-49A6-B4FE-A105EDDB4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106EB384-0A8E-4548-BDE8-AD7876559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72CAE1AA-46EB-4A55-A130-E4C076789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869950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</a:t>
            </a:r>
          </a:p>
        </p:txBody>
      </p:sp>
      <p:sp>
        <p:nvSpPr>
          <p:cNvPr id="11" name="矩形: 圆角 60">
            <a:extLst>
              <a:ext uri="{FF2B5EF4-FFF2-40B4-BE49-F238E27FC236}">
                <a16:creationId xmlns="" xmlns:a16="http://schemas.microsoft.com/office/drawing/2014/main" id="{07B90538-AA24-4442-B6AB-11F39AE7EC21}"/>
              </a:ext>
            </a:extLst>
          </p:cNvPr>
          <p:cNvSpPr/>
          <p:nvPr/>
        </p:nvSpPr>
        <p:spPr>
          <a:xfrm>
            <a:off x="498475" y="1495425"/>
            <a:ext cx="11028363" cy="44386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2" name="矩形: 圆角 61">
            <a:extLst>
              <a:ext uri="{FF2B5EF4-FFF2-40B4-BE49-F238E27FC236}">
                <a16:creationId xmlns="" xmlns:a16="http://schemas.microsoft.com/office/drawing/2014/main" id="{450386AE-C8F9-483A-B458-28819121D7B7}"/>
              </a:ext>
            </a:extLst>
          </p:cNvPr>
          <p:cNvSpPr/>
          <p:nvPr userDrawn="1"/>
        </p:nvSpPr>
        <p:spPr>
          <a:xfrm>
            <a:off x="550863" y="1555750"/>
            <a:ext cx="10906125" cy="4308475"/>
          </a:xfrm>
          <a:prstGeom prst="roundRect">
            <a:avLst/>
          </a:prstGeom>
          <a:solidFill>
            <a:schemeClr val="bg1"/>
          </a:solidFill>
          <a:ln w="222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3" name="十字形 12">
            <a:extLst>
              <a:ext uri="{FF2B5EF4-FFF2-40B4-BE49-F238E27FC236}">
                <a16:creationId xmlns="" xmlns:a16="http://schemas.microsoft.com/office/drawing/2014/main" id="{4E046B43-5A67-4D3E-9594-E57E32D769DA}"/>
              </a:ext>
            </a:extLst>
          </p:cNvPr>
          <p:cNvSpPr/>
          <p:nvPr/>
        </p:nvSpPr>
        <p:spPr>
          <a:xfrm>
            <a:off x="10714038" y="5167313"/>
            <a:ext cx="333375" cy="347662"/>
          </a:xfrm>
          <a:prstGeom prst="plus">
            <a:avLst>
              <a:gd name="adj" fmla="val 311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="" xmlns:a16="http://schemas.microsoft.com/office/drawing/2014/main" id="{02747E72-9A9A-4400-99CA-41A29DF0E107}"/>
              </a:ext>
            </a:extLst>
          </p:cNvPr>
          <p:cNvSpPr/>
          <p:nvPr/>
        </p:nvSpPr>
        <p:spPr>
          <a:xfrm>
            <a:off x="6807200" y="1233488"/>
            <a:ext cx="588963" cy="593725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A256E4E3-CD2F-4212-8D1A-BB8CDFC2043E}"/>
              </a:ext>
            </a:extLst>
          </p:cNvPr>
          <p:cNvSpPr/>
          <p:nvPr/>
        </p:nvSpPr>
        <p:spPr>
          <a:xfrm>
            <a:off x="10590213" y="5195888"/>
            <a:ext cx="989012" cy="996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="" xmlns:a16="http://schemas.microsoft.com/office/drawing/2014/main" id="{CBCE7B9B-C9CF-4C83-A517-D23B79FE7CB3}"/>
              </a:ext>
            </a:extLst>
          </p:cNvPr>
          <p:cNvSpPr/>
          <p:nvPr/>
        </p:nvSpPr>
        <p:spPr>
          <a:xfrm>
            <a:off x="617538" y="1557338"/>
            <a:ext cx="306387" cy="307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D1519315-6290-459E-A428-90B08D4F88F1}"/>
              </a:ext>
            </a:extLst>
          </p:cNvPr>
          <p:cNvSpPr/>
          <p:nvPr/>
        </p:nvSpPr>
        <p:spPr>
          <a:xfrm>
            <a:off x="395288" y="4581525"/>
            <a:ext cx="274637" cy="263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DA077F2F-F684-4C43-B418-233C1E28DBED}"/>
              </a:ext>
            </a:extLst>
          </p:cNvPr>
          <p:cNvSpPr/>
          <p:nvPr/>
        </p:nvSpPr>
        <p:spPr>
          <a:xfrm>
            <a:off x="1339850" y="5800725"/>
            <a:ext cx="212725" cy="2047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9" name="Freeform 7">
            <a:extLst>
              <a:ext uri="{FF2B5EF4-FFF2-40B4-BE49-F238E27FC236}">
                <a16:creationId xmlns="" xmlns:a16="http://schemas.microsoft.com/office/drawing/2014/main" id="{B879C0CA-5DA0-44EC-96DB-92EDFCB22C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18813" y="5375275"/>
            <a:ext cx="457200" cy="396875"/>
          </a:xfrm>
          <a:custGeom>
            <a:avLst/>
            <a:gdLst>
              <a:gd name="T0" fmla="*/ 228600 w 302"/>
              <a:gd name="T1" fmla="*/ 84506 h 263"/>
              <a:gd name="T2" fmla="*/ 343657 w 302"/>
              <a:gd name="T3" fmla="*/ 0 h 263"/>
              <a:gd name="T4" fmla="*/ 457200 w 302"/>
              <a:gd name="T5" fmla="*/ 113177 h 263"/>
              <a:gd name="T6" fmla="*/ 228600 w 302"/>
              <a:gd name="T7" fmla="*/ 396875 h 263"/>
              <a:gd name="T8" fmla="*/ 0 w 302"/>
              <a:gd name="T9" fmla="*/ 113177 h 263"/>
              <a:gd name="T10" fmla="*/ 115057 w 302"/>
              <a:gd name="T11" fmla="*/ 0 h 263"/>
              <a:gd name="T12" fmla="*/ 228600 w 302"/>
              <a:gd name="T13" fmla="*/ 8450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0" name="Freeform 8">
            <a:extLst>
              <a:ext uri="{FF2B5EF4-FFF2-40B4-BE49-F238E27FC236}">
                <a16:creationId xmlns="" xmlns:a16="http://schemas.microsoft.com/office/drawing/2014/main" id="{96D32D98-5965-444B-B4AB-339633E83B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31500" y="5767388"/>
            <a:ext cx="706438" cy="273050"/>
          </a:xfrm>
          <a:custGeom>
            <a:avLst/>
            <a:gdLst>
              <a:gd name="T0" fmla="*/ 700226 w 796"/>
              <a:gd name="T1" fmla="*/ 30911 h 212"/>
              <a:gd name="T2" fmla="*/ 562665 w 796"/>
              <a:gd name="T3" fmla="*/ 2576 h 212"/>
              <a:gd name="T4" fmla="*/ 536041 w 796"/>
              <a:gd name="T5" fmla="*/ 0 h 212"/>
              <a:gd name="T6" fmla="*/ 382506 w 796"/>
              <a:gd name="T7" fmla="*/ 48943 h 212"/>
              <a:gd name="T8" fmla="*/ 330144 w 796"/>
              <a:gd name="T9" fmla="*/ 69550 h 212"/>
              <a:gd name="T10" fmla="*/ 255596 w 796"/>
              <a:gd name="T11" fmla="*/ 101750 h 212"/>
              <a:gd name="T12" fmla="*/ 241396 w 796"/>
              <a:gd name="T13" fmla="*/ 141677 h 212"/>
              <a:gd name="T14" fmla="*/ 307070 w 796"/>
              <a:gd name="T15" fmla="*/ 172588 h 212"/>
              <a:gd name="T16" fmla="*/ 402918 w 796"/>
              <a:gd name="T17" fmla="*/ 163572 h 212"/>
              <a:gd name="T18" fmla="*/ 419780 w 796"/>
              <a:gd name="T19" fmla="*/ 160996 h 212"/>
              <a:gd name="T20" fmla="*/ 297307 w 796"/>
              <a:gd name="T21" fmla="*/ 190620 h 212"/>
              <a:gd name="T22" fmla="*/ 227196 w 796"/>
              <a:gd name="T23" fmla="*/ 153269 h 212"/>
              <a:gd name="T24" fmla="*/ 240508 w 796"/>
              <a:gd name="T25" fmla="*/ 95310 h 212"/>
              <a:gd name="T26" fmla="*/ 242283 w 796"/>
              <a:gd name="T27" fmla="*/ 92734 h 212"/>
              <a:gd name="T28" fmla="*/ 239621 w 796"/>
              <a:gd name="T29" fmla="*/ 91446 h 212"/>
              <a:gd name="T30" fmla="*/ 62124 w 796"/>
              <a:gd name="T31" fmla="*/ 28335 h 212"/>
              <a:gd name="T32" fmla="*/ 43487 w 796"/>
              <a:gd name="T33" fmla="*/ 25759 h 212"/>
              <a:gd name="T34" fmla="*/ 0 w 796"/>
              <a:gd name="T35" fmla="*/ 56671 h 212"/>
              <a:gd name="T36" fmla="*/ 0 w 796"/>
              <a:gd name="T37" fmla="*/ 60535 h 212"/>
              <a:gd name="T38" fmla="*/ 0 w 796"/>
              <a:gd name="T39" fmla="*/ 61823 h 212"/>
              <a:gd name="T40" fmla="*/ 24850 w 796"/>
              <a:gd name="T41" fmla="*/ 99174 h 212"/>
              <a:gd name="T42" fmla="*/ 240508 w 796"/>
              <a:gd name="T43" fmla="*/ 230547 h 212"/>
              <a:gd name="T44" fmla="*/ 262696 w 796"/>
              <a:gd name="T45" fmla="*/ 243427 h 212"/>
              <a:gd name="T46" fmla="*/ 334582 w 796"/>
              <a:gd name="T47" fmla="*/ 273050 h 212"/>
              <a:gd name="T48" fmla="*/ 362094 w 796"/>
              <a:gd name="T49" fmla="*/ 267898 h 212"/>
              <a:gd name="T50" fmla="*/ 465930 w 796"/>
              <a:gd name="T51" fmla="*/ 225395 h 212"/>
              <a:gd name="T52" fmla="*/ 571540 w 796"/>
              <a:gd name="T53" fmla="*/ 181604 h 212"/>
              <a:gd name="T54" fmla="*/ 615915 w 796"/>
              <a:gd name="T55" fmla="*/ 175164 h 212"/>
              <a:gd name="T56" fmla="*/ 697563 w 796"/>
              <a:gd name="T57" fmla="*/ 189332 h 212"/>
              <a:gd name="T58" fmla="*/ 706438 w 796"/>
              <a:gd name="T59" fmla="*/ 191908 h 212"/>
              <a:gd name="T60" fmla="*/ 706438 w 796"/>
              <a:gd name="T61" fmla="*/ 32199 h 212"/>
              <a:gd name="T62" fmla="*/ 700226 w 796"/>
              <a:gd name="T63" fmla="*/ 30911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96" h="212">
                <a:moveTo>
                  <a:pt x="789" y="24"/>
                </a:moveTo>
                <a:cubicBezTo>
                  <a:pt x="736" y="14"/>
                  <a:pt x="685" y="6"/>
                  <a:pt x="634" y="2"/>
                </a:cubicBezTo>
                <a:cubicBezTo>
                  <a:pt x="624" y="1"/>
                  <a:pt x="614" y="0"/>
                  <a:pt x="604" y="0"/>
                </a:cubicBezTo>
                <a:cubicBezTo>
                  <a:pt x="537" y="0"/>
                  <a:pt x="483" y="20"/>
                  <a:pt x="431" y="38"/>
                </a:cubicBezTo>
                <a:cubicBezTo>
                  <a:pt x="416" y="43"/>
                  <a:pt x="395" y="48"/>
                  <a:pt x="372" y="54"/>
                </a:cubicBezTo>
                <a:cubicBezTo>
                  <a:pt x="339" y="62"/>
                  <a:pt x="305" y="70"/>
                  <a:pt x="288" y="79"/>
                </a:cubicBezTo>
                <a:cubicBezTo>
                  <a:pt x="274" y="88"/>
                  <a:pt x="268" y="98"/>
                  <a:pt x="272" y="110"/>
                </a:cubicBezTo>
                <a:cubicBezTo>
                  <a:pt x="277" y="127"/>
                  <a:pt x="300" y="134"/>
                  <a:pt x="346" y="134"/>
                </a:cubicBezTo>
                <a:cubicBezTo>
                  <a:pt x="376" y="134"/>
                  <a:pt x="414" y="131"/>
                  <a:pt x="454" y="127"/>
                </a:cubicBezTo>
                <a:cubicBezTo>
                  <a:pt x="460" y="127"/>
                  <a:pt x="466" y="126"/>
                  <a:pt x="473" y="125"/>
                </a:cubicBezTo>
                <a:cubicBezTo>
                  <a:pt x="419" y="140"/>
                  <a:pt x="372" y="148"/>
                  <a:pt x="335" y="148"/>
                </a:cubicBezTo>
                <a:cubicBezTo>
                  <a:pt x="292" y="148"/>
                  <a:pt x="264" y="138"/>
                  <a:pt x="256" y="119"/>
                </a:cubicBezTo>
                <a:cubicBezTo>
                  <a:pt x="250" y="107"/>
                  <a:pt x="256" y="91"/>
                  <a:pt x="271" y="74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68" y="70"/>
                  <a:pt x="102" y="29"/>
                  <a:pt x="70" y="22"/>
                </a:cubicBezTo>
                <a:cubicBezTo>
                  <a:pt x="63" y="21"/>
                  <a:pt x="56" y="20"/>
                  <a:pt x="49" y="20"/>
                </a:cubicBezTo>
                <a:cubicBezTo>
                  <a:pt x="24" y="20"/>
                  <a:pt x="3" y="30"/>
                  <a:pt x="0" y="44"/>
                </a:cubicBezTo>
                <a:cubicBezTo>
                  <a:pt x="0" y="45"/>
                  <a:pt x="0" y="46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5"/>
                  <a:pt x="5" y="66"/>
                  <a:pt x="28" y="77"/>
                </a:cubicBezTo>
                <a:cubicBezTo>
                  <a:pt x="271" y="179"/>
                  <a:pt x="271" y="179"/>
                  <a:pt x="271" y="179"/>
                </a:cubicBezTo>
                <a:cubicBezTo>
                  <a:pt x="279" y="182"/>
                  <a:pt x="287" y="185"/>
                  <a:pt x="296" y="189"/>
                </a:cubicBezTo>
                <a:cubicBezTo>
                  <a:pt x="323" y="200"/>
                  <a:pt x="351" y="212"/>
                  <a:pt x="377" y="212"/>
                </a:cubicBezTo>
                <a:cubicBezTo>
                  <a:pt x="388" y="212"/>
                  <a:pt x="398" y="211"/>
                  <a:pt x="408" y="208"/>
                </a:cubicBezTo>
                <a:cubicBezTo>
                  <a:pt x="427" y="204"/>
                  <a:pt x="474" y="190"/>
                  <a:pt x="525" y="175"/>
                </a:cubicBezTo>
                <a:cubicBezTo>
                  <a:pt x="574" y="161"/>
                  <a:pt x="624" y="146"/>
                  <a:pt x="644" y="141"/>
                </a:cubicBezTo>
                <a:cubicBezTo>
                  <a:pt x="660" y="138"/>
                  <a:pt x="677" y="136"/>
                  <a:pt x="694" y="136"/>
                </a:cubicBezTo>
                <a:cubicBezTo>
                  <a:pt x="725" y="136"/>
                  <a:pt x="755" y="141"/>
                  <a:pt x="786" y="147"/>
                </a:cubicBezTo>
                <a:cubicBezTo>
                  <a:pt x="796" y="149"/>
                  <a:pt x="796" y="149"/>
                  <a:pt x="796" y="149"/>
                </a:cubicBezTo>
                <a:cubicBezTo>
                  <a:pt x="796" y="25"/>
                  <a:pt x="796" y="25"/>
                  <a:pt x="796" y="25"/>
                </a:cubicBezTo>
                <a:lnTo>
                  <a:pt x="789" y="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541E193A-1E3B-44F6-B3DD-FDC61792AE19}"/>
              </a:ext>
            </a:extLst>
          </p:cNvPr>
          <p:cNvSpPr/>
          <p:nvPr userDrawn="1"/>
        </p:nvSpPr>
        <p:spPr>
          <a:xfrm>
            <a:off x="0" y="6332538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22" name="Freeform 7">
            <a:extLst>
              <a:ext uri="{FF2B5EF4-FFF2-40B4-BE49-F238E27FC236}">
                <a16:creationId xmlns="" xmlns:a16="http://schemas.microsoft.com/office/drawing/2014/main" id="{E5AFFDDA-B2EC-400E-A908-DD6487D65D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4300" y="5868988"/>
            <a:ext cx="123825" cy="107950"/>
          </a:xfrm>
          <a:custGeom>
            <a:avLst/>
            <a:gdLst>
              <a:gd name="T0" fmla="*/ 61913 w 302"/>
              <a:gd name="T1" fmla="*/ 22986 h 263"/>
              <a:gd name="T2" fmla="*/ 93074 w 302"/>
              <a:gd name="T3" fmla="*/ 0 h 263"/>
              <a:gd name="T4" fmla="*/ 123825 w 302"/>
              <a:gd name="T5" fmla="*/ 30784 h 263"/>
              <a:gd name="T6" fmla="*/ 61913 w 302"/>
              <a:gd name="T7" fmla="*/ 107950 h 263"/>
              <a:gd name="T8" fmla="*/ 0 w 302"/>
              <a:gd name="T9" fmla="*/ 30784 h 263"/>
              <a:gd name="T10" fmla="*/ 31161 w 302"/>
              <a:gd name="T11" fmla="*/ 0 h 263"/>
              <a:gd name="T12" fmla="*/ 61913 w 302"/>
              <a:gd name="T13" fmla="*/ 2298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3" name="Freeform 7">
            <a:extLst>
              <a:ext uri="{FF2B5EF4-FFF2-40B4-BE49-F238E27FC236}">
                <a16:creationId xmlns="" xmlns:a16="http://schemas.microsoft.com/office/drawing/2014/main" id="{9D5C2B2D-A1D1-4F19-89AF-03F557F9EA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975" y="4641850"/>
            <a:ext cx="195263" cy="169863"/>
          </a:xfrm>
          <a:custGeom>
            <a:avLst/>
            <a:gdLst>
              <a:gd name="T0" fmla="*/ 97632 w 302"/>
              <a:gd name="T1" fmla="*/ 36169 h 263"/>
              <a:gd name="T2" fmla="*/ 146771 w 302"/>
              <a:gd name="T3" fmla="*/ 0 h 263"/>
              <a:gd name="T4" fmla="*/ 195263 w 302"/>
              <a:gd name="T5" fmla="*/ 48440 h 263"/>
              <a:gd name="T6" fmla="*/ 97632 w 302"/>
              <a:gd name="T7" fmla="*/ 169863 h 263"/>
              <a:gd name="T8" fmla="*/ 0 w 302"/>
              <a:gd name="T9" fmla="*/ 48440 h 263"/>
              <a:gd name="T10" fmla="*/ 49139 w 302"/>
              <a:gd name="T11" fmla="*/ 0 h 263"/>
              <a:gd name="T12" fmla="*/ 97632 w 302"/>
              <a:gd name="T13" fmla="*/ 36169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4" name="Freeform 7">
            <a:extLst>
              <a:ext uri="{FF2B5EF4-FFF2-40B4-BE49-F238E27FC236}">
                <a16:creationId xmlns="" xmlns:a16="http://schemas.microsoft.com/office/drawing/2014/main" id="{A04DA379-CC2F-4996-B605-E8440A760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5638" y="1625600"/>
            <a:ext cx="234950" cy="203200"/>
          </a:xfrm>
          <a:custGeom>
            <a:avLst/>
            <a:gdLst>
              <a:gd name="T0" fmla="*/ 117475 w 302"/>
              <a:gd name="T1" fmla="*/ 43267 h 263"/>
              <a:gd name="T2" fmla="*/ 176601 w 302"/>
              <a:gd name="T3" fmla="*/ 0 h 263"/>
              <a:gd name="T4" fmla="*/ 234950 w 302"/>
              <a:gd name="T5" fmla="*/ 57947 h 263"/>
              <a:gd name="T6" fmla="*/ 117475 w 302"/>
              <a:gd name="T7" fmla="*/ 203200 h 263"/>
              <a:gd name="T8" fmla="*/ 0 w 302"/>
              <a:gd name="T9" fmla="*/ 57947 h 263"/>
              <a:gd name="T10" fmla="*/ 59126 w 302"/>
              <a:gd name="T11" fmla="*/ 0 h 263"/>
              <a:gd name="T12" fmla="*/ 117475 w 302"/>
              <a:gd name="T13" fmla="*/ 43267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5" name="Freeform 7">
            <a:extLst>
              <a:ext uri="{FF2B5EF4-FFF2-40B4-BE49-F238E27FC236}">
                <a16:creationId xmlns="" xmlns:a16="http://schemas.microsoft.com/office/drawing/2014/main" id="{29E6A3D2-13BD-4E32-8F6B-9B228BB714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288" y="1358900"/>
            <a:ext cx="458787" cy="398463"/>
          </a:xfrm>
          <a:custGeom>
            <a:avLst/>
            <a:gdLst>
              <a:gd name="T0" fmla="*/ 229394 w 302"/>
              <a:gd name="T1" fmla="*/ 84844 h 263"/>
              <a:gd name="T2" fmla="*/ 344850 w 302"/>
              <a:gd name="T3" fmla="*/ 0 h 263"/>
              <a:gd name="T4" fmla="*/ 458787 w 302"/>
              <a:gd name="T5" fmla="*/ 113630 h 263"/>
              <a:gd name="T6" fmla="*/ 229394 w 302"/>
              <a:gd name="T7" fmla="*/ 398463 h 263"/>
              <a:gd name="T8" fmla="*/ 0 w 302"/>
              <a:gd name="T9" fmla="*/ 113630 h 263"/>
              <a:gd name="T10" fmla="*/ 115456 w 302"/>
              <a:gd name="T11" fmla="*/ 0 h 263"/>
              <a:gd name="T12" fmla="*/ 229394 w 302"/>
              <a:gd name="T13" fmla="*/ 84844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6" name="十字形 25">
            <a:extLst>
              <a:ext uri="{FF2B5EF4-FFF2-40B4-BE49-F238E27FC236}">
                <a16:creationId xmlns="" xmlns:a16="http://schemas.microsoft.com/office/drawing/2014/main" id="{014504FC-CFD7-4AE6-B357-0E1FAB267A4B}"/>
              </a:ext>
            </a:extLst>
          </p:cNvPr>
          <p:cNvSpPr/>
          <p:nvPr/>
        </p:nvSpPr>
        <p:spPr>
          <a:xfrm>
            <a:off x="7026275" y="149383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7" name="十字形 26">
            <a:extLst>
              <a:ext uri="{FF2B5EF4-FFF2-40B4-BE49-F238E27FC236}">
                <a16:creationId xmlns="" xmlns:a16="http://schemas.microsoft.com/office/drawing/2014/main" id="{DC85A381-8FE3-4747-A656-3D58CFE9697F}"/>
              </a:ext>
            </a:extLst>
          </p:cNvPr>
          <p:cNvSpPr/>
          <p:nvPr/>
        </p:nvSpPr>
        <p:spPr>
          <a:xfrm>
            <a:off x="10963275" y="551338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8" name="十字形 27">
            <a:extLst>
              <a:ext uri="{FF2B5EF4-FFF2-40B4-BE49-F238E27FC236}">
                <a16:creationId xmlns="" xmlns:a16="http://schemas.microsoft.com/office/drawing/2014/main" id="{3DEB2EDE-536E-4862-ABDA-313C00555AF8}"/>
              </a:ext>
            </a:extLst>
          </p:cNvPr>
          <p:cNvSpPr/>
          <p:nvPr/>
        </p:nvSpPr>
        <p:spPr>
          <a:xfrm>
            <a:off x="720725" y="1684338"/>
            <a:ext cx="100013" cy="98425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" name="十字形 28">
            <a:extLst>
              <a:ext uri="{FF2B5EF4-FFF2-40B4-BE49-F238E27FC236}">
                <a16:creationId xmlns="" xmlns:a16="http://schemas.microsoft.com/office/drawing/2014/main" id="{442B5A26-14A1-4A42-A8C0-AFE558D0738A}"/>
              </a:ext>
            </a:extLst>
          </p:cNvPr>
          <p:cNvSpPr/>
          <p:nvPr/>
        </p:nvSpPr>
        <p:spPr>
          <a:xfrm>
            <a:off x="495300" y="4686300"/>
            <a:ext cx="84138" cy="825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0" name="十字形 29">
            <a:extLst>
              <a:ext uri="{FF2B5EF4-FFF2-40B4-BE49-F238E27FC236}">
                <a16:creationId xmlns="" xmlns:a16="http://schemas.microsoft.com/office/drawing/2014/main" id="{F54C4A70-7247-4E05-BCED-02A16CD11215}"/>
              </a:ext>
            </a:extLst>
          </p:cNvPr>
          <p:cNvSpPr/>
          <p:nvPr/>
        </p:nvSpPr>
        <p:spPr>
          <a:xfrm flipV="1">
            <a:off x="1420813" y="5900738"/>
            <a:ext cx="46037" cy="444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1" name="灯片编号占位符 3">
            <a:extLst>
              <a:ext uri="{FF2B5EF4-FFF2-40B4-BE49-F238E27FC236}">
                <a16:creationId xmlns="" xmlns:a16="http://schemas.microsoft.com/office/drawing/2014/main" id="{040123B9-3443-448E-AAAF-95121F928B07}"/>
              </a:ext>
            </a:extLst>
          </p:cNvPr>
          <p:cNvSpPr txBox="1">
            <a:spLocks/>
          </p:cNvSpPr>
          <p:nvPr userDrawn="1"/>
        </p:nvSpPr>
        <p:spPr>
          <a:xfrm>
            <a:off x="8426450" y="6356350"/>
            <a:ext cx="1341438" cy="5016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2" name="灯片编号占位符 3">
            <a:extLst>
              <a:ext uri="{FF2B5EF4-FFF2-40B4-BE49-F238E27FC236}">
                <a16:creationId xmlns="" xmlns:a16="http://schemas.microsoft.com/office/drawing/2014/main" id="{070D7927-764A-4B6E-A600-697A004B6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895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小结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="" xmlns:a16="http://schemas.microsoft.com/office/drawing/2014/main" id="{9C266F55-742A-49B2-BCA8-27F415FECD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5" y="6365875"/>
            <a:ext cx="223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泪滴形 52">
            <a:extLst>
              <a:ext uri="{FF2B5EF4-FFF2-40B4-BE49-F238E27FC236}">
                <a16:creationId xmlns="" xmlns:a16="http://schemas.microsoft.com/office/drawing/2014/main" id="{7BD8DA9C-494A-43DA-B34E-32725C1D7112}"/>
              </a:ext>
            </a:extLst>
          </p:cNvPr>
          <p:cNvSpPr/>
          <p:nvPr/>
        </p:nvSpPr>
        <p:spPr>
          <a:xfrm rot="2403184">
            <a:off x="350838" y="782638"/>
            <a:ext cx="592137" cy="592137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" name="泪滴形 53">
            <a:extLst>
              <a:ext uri="{FF2B5EF4-FFF2-40B4-BE49-F238E27FC236}">
                <a16:creationId xmlns="" xmlns:a16="http://schemas.microsoft.com/office/drawing/2014/main" id="{E1F13D3F-2B5C-4B40-BB5F-83F30498C90E}"/>
              </a:ext>
            </a:extLst>
          </p:cNvPr>
          <p:cNvSpPr/>
          <p:nvPr/>
        </p:nvSpPr>
        <p:spPr>
          <a:xfrm rot="6206101">
            <a:off x="657225" y="217488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泪滴形 54">
            <a:extLst>
              <a:ext uri="{FF2B5EF4-FFF2-40B4-BE49-F238E27FC236}">
                <a16:creationId xmlns="" xmlns:a16="http://schemas.microsoft.com/office/drawing/2014/main" id="{96F991C8-DA3A-459A-BC89-3D91A021CAA9}"/>
              </a:ext>
            </a:extLst>
          </p:cNvPr>
          <p:cNvSpPr/>
          <p:nvPr/>
        </p:nvSpPr>
        <p:spPr>
          <a:xfrm rot="10074224">
            <a:off x="1316038" y="222250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泪滴形 55">
            <a:extLst>
              <a:ext uri="{FF2B5EF4-FFF2-40B4-BE49-F238E27FC236}">
                <a16:creationId xmlns="" xmlns:a16="http://schemas.microsoft.com/office/drawing/2014/main" id="{60428342-3753-4509-88EE-37A5D792A7E0}"/>
              </a:ext>
            </a:extLst>
          </p:cNvPr>
          <p:cNvSpPr/>
          <p:nvPr/>
        </p:nvSpPr>
        <p:spPr>
          <a:xfrm rot="13825622">
            <a:off x="1600200" y="790575"/>
            <a:ext cx="592138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35CC96D-6626-4B24-B40C-C287F30C6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865188"/>
            <a:ext cx="492125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7C06968-9A25-44F4-A3F9-CA8F33F86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B3E1FEC8-B3FE-4845-A725-C2BF02C11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38CA9A81-07D2-4023-B86B-9F26F43D2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869950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</a:t>
            </a:r>
          </a:p>
        </p:txBody>
      </p:sp>
      <p:sp>
        <p:nvSpPr>
          <p:cNvPr id="11" name="矩形: 圆角 60">
            <a:extLst>
              <a:ext uri="{FF2B5EF4-FFF2-40B4-BE49-F238E27FC236}">
                <a16:creationId xmlns="" xmlns:a16="http://schemas.microsoft.com/office/drawing/2014/main" id="{E8D31199-11AC-4661-A1FB-E58405A5913B}"/>
              </a:ext>
            </a:extLst>
          </p:cNvPr>
          <p:cNvSpPr/>
          <p:nvPr/>
        </p:nvSpPr>
        <p:spPr>
          <a:xfrm>
            <a:off x="498475" y="1495425"/>
            <a:ext cx="11028363" cy="44386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2" name="矩形: 圆角 61">
            <a:extLst>
              <a:ext uri="{FF2B5EF4-FFF2-40B4-BE49-F238E27FC236}">
                <a16:creationId xmlns="" xmlns:a16="http://schemas.microsoft.com/office/drawing/2014/main" id="{ACC5C10D-9ED5-4F87-8429-75EAE3F01C97}"/>
              </a:ext>
            </a:extLst>
          </p:cNvPr>
          <p:cNvSpPr/>
          <p:nvPr userDrawn="1"/>
        </p:nvSpPr>
        <p:spPr>
          <a:xfrm>
            <a:off x="550863" y="1555750"/>
            <a:ext cx="10906125" cy="4308475"/>
          </a:xfrm>
          <a:prstGeom prst="roundRect">
            <a:avLst/>
          </a:prstGeom>
          <a:solidFill>
            <a:schemeClr val="bg1"/>
          </a:solidFill>
          <a:ln w="222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3" name="十字形 12">
            <a:extLst>
              <a:ext uri="{FF2B5EF4-FFF2-40B4-BE49-F238E27FC236}">
                <a16:creationId xmlns="" xmlns:a16="http://schemas.microsoft.com/office/drawing/2014/main" id="{F4874049-D50E-4C4D-A614-C66BA5DC79D7}"/>
              </a:ext>
            </a:extLst>
          </p:cNvPr>
          <p:cNvSpPr/>
          <p:nvPr/>
        </p:nvSpPr>
        <p:spPr>
          <a:xfrm>
            <a:off x="10714038" y="5167313"/>
            <a:ext cx="333375" cy="347662"/>
          </a:xfrm>
          <a:prstGeom prst="plus">
            <a:avLst>
              <a:gd name="adj" fmla="val 311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="" xmlns:a16="http://schemas.microsoft.com/office/drawing/2014/main" id="{5F11F453-1343-4896-A7B9-DBA21D697F47}"/>
              </a:ext>
            </a:extLst>
          </p:cNvPr>
          <p:cNvSpPr/>
          <p:nvPr/>
        </p:nvSpPr>
        <p:spPr>
          <a:xfrm>
            <a:off x="6807200" y="1233488"/>
            <a:ext cx="588963" cy="593725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1DBC2E46-5176-4B4F-AE47-3D88F9BB86BB}"/>
              </a:ext>
            </a:extLst>
          </p:cNvPr>
          <p:cNvSpPr/>
          <p:nvPr/>
        </p:nvSpPr>
        <p:spPr>
          <a:xfrm>
            <a:off x="10590213" y="5195888"/>
            <a:ext cx="989012" cy="996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="" xmlns:a16="http://schemas.microsoft.com/office/drawing/2014/main" id="{3F0865BC-78ED-4580-8BB4-F134F6CE5286}"/>
              </a:ext>
            </a:extLst>
          </p:cNvPr>
          <p:cNvSpPr/>
          <p:nvPr/>
        </p:nvSpPr>
        <p:spPr>
          <a:xfrm>
            <a:off x="617538" y="1557338"/>
            <a:ext cx="306387" cy="307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040E5346-8B7A-4178-9103-89EE4729143E}"/>
              </a:ext>
            </a:extLst>
          </p:cNvPr>
          <p:cNvSpPr/>
          <p:nvPr/>
        </p:nvSpPr>
        <p:spPr>
          <a:xfrm>
            <a:off x="395288" y="4581525"/>
            <a:ext cx="274637" cy="263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30DFD772-140A-4FA9-B231-03C1422189CC}"/>
              </a:ext>
            </a:extLst>
          </p:cNvPr>
          <p:cNvSpPr/>
          <p:nvPr/>
        </p:nvSpPr>
        <p:spPr>
          <a:xfrm>
            <a:off x="1339850" y="5800725"/>
            <a:ext cx="212725" cy="2047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9" name="Freeform 7">
            <a:extLst>
              <a:ext uri="{FF2B5EF4-FFF2-40B4-BE49-F238E27FC236}">
                <a16:creationId xmlns="" xmlns:a16="http://schemas.microsoft.com/office/drawing/2014/main" id="{D92884F3-95A8-4BD7-A088-1954B403C6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18813" y="5375275"/>
            <a:ext cx="457200" cy="396875"/>
          </a:xfrm>
          <a:custGeom>
            <a:avLst/>
            <a:gdLst>
              <a:gd name="T0" fmla="*/ 228600 w 302"/>
              <a:gd name="T1" fmla="*/ 84506 h 263"/>
              <a:gd name="T2" fmla="*/ 343657 w 302"/>
              <a:gd name="T3" fmla="*/ 0 h 263"/>
              <a:gd name="T4" fmla="*/ 457200 w 302"/>
              <a:gd name="T5" fmla="*/ 113177 h 263"/>
              <a:gd name="T6" fmla="*/ 228600 w 302"/>
              <a:gd name="T7" fmla="*/ 396875 h 263"/>
              <a:gd name="T8" fmla="*/ 0 w 302"/>
              <a:gd name="T9" fmla="*/ 113177 h 263"/>
              <a:gd name="T10" fmla="*/ 115057 w 302"/>
              <a:gd name="T11" fmla="*/ 0 h 263"/>
              <a:gd name="T12" fmla="*/ 228600 w 302"/>
              <a:gd name="T13" fmla="*/ 8450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0" name="Freeform 8">
            <a:extLst>
              <a:ext uri="{FF2B5EF4-FFF2-40B4-BE49-F238E27FC236}">
                <a16:creationId xmlns="" xmlns:a16="http://schemas.microsoft.com/office/drawing/2014/main" id="{026E9029-7B23-4197-A33D-54D9DD667F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31500" y="5767388"/>
            <a:ext cx="706438" cy="273050"/>
          </a:xfrm>
          <a:custGeom>
            <a:avLst/>
            <a:gdLst>
              <a:gd name="T0" fmla="*/ 700226 w 796"/>
              <a:gd name="T1" fmla="*/ 30911 h 212"/>
              <a:gd name="T2" fmla="*/ 562665 w 796"/>
              <a:gd name="T3" fmla="*/ 2576 h 212"/>
              <a:gd name="T4" fmla="*/ 536041 w 796"/>
              <a:gd name="T5" fmla="*/ 0 h 212"/>
              <a:gd name="T6" fmla="*/ 382506 w 796"/>
              <a:gd name="T7" fmla="*/ 48943 h 212"/>
              <a:gd name="T8" fmla="*/ 330144 w 796"/>
              <a:gd name="T9" fmla="*/ 69550 h 212"/>
              <a:gd name="T10" fmla="*/ 255596 w 796"/>
              <a:gd name="T11" fmla="*/ 101750 h 212"/>
              <a:gd name="T12" fmla="*/ 241396 w 796"/>
              <a:gd name="T13" fmla="*/ 141677 h 212"/>
              <a:gd name="T14" fmla="*/ 307070 w 796"/>
              <a:gd name="T15" fmla="*/ 172588 h 212"/>
              <a:gd name="T16" fmla="*/ 402918 w 796"/>
              <a:gd name="T17" fmla="*/ 163572 h 212"/>
              <a:gd name="T18" fmla="*/ 419780 w 796"/>
              <a:gd name="T19" fmla="*/ 160996 h 212"/>
              <a:gd name="T20" fmla="*/ 297307 w 796"/>
              <a:gd name="T21" fmla="*/ 190620 h 212"/>
              <a:gd name="T22" fmla="*/ 227196 w 796"/>
              <a:gd name="T23" fmla="*/ 153269 h 212"/>
              <a:gd name="T24" fmla="*/ 240508 w 796"/>
              <a:gd name="T25" fmla="*/ 95310 h 212"/>
              <a:gd name="T26" fmla="*/ 242283 w 796"/>
              <a:gd name="T27" fmla="*/ 92734 h 212"/>
              <a:gd name="T28" fmla="*/ 239621 w 796"/>
              <a:gd name="T29" fmla="*/ 91446 h 212"/>
              <a:gd name="T30" fmla="*/ 62124 w 796"/>
              <a:gd name="T31" fmla="*/ 28335 h 212"/>
              <a:gd name="T32" fmla="*/ 43487 w 796"/>
              <a:gd name="T33" fmla="*/ 25759 h 212"/>
              <a:gd name="T34" fmla="*/ 0 w 796"/>
              <a:gd name="T35" fmla="*/ 56671 h 212"/>
              <a:gd name="T36" fmla="*/ 0 w 796"/>
              <a:gd name="T37" fmla="*/ 60535 h 212"/>
              <a:gd name="T38" fmla="*/ 0 w 796"/>
              <a:gd name="T39" fmla="*/ 61823 h 212"/>
              <a:gd name="T40" fmla="*/ 24850 w 796"/>
              <a:gd name="T41" fmla="*/ 99174 h 212"/>
              <a:gd name="T42" fmla="*/ 240508 w 796"/>
              <a:gd name="T43" fmla="*/ 230547 h 212"/>
              <a:gd name="T44" fmla="*/ 262696 w 796"/>
              <a:gd name="T45" fmla="*/ 243427 h 212"/>
              <a:gd name="T46" fmla="*/ 334582 w 796"/>
              <a:gd name="T47" fmla="*/ 273050 h 212"/>
              <a:gd name="T48" fmla="*/ 362094 w 796"/>
              <a:gd name="T49" fmla="*/ 267898 h 212"/>
              <a:gd name="T50" fmla="*/ 465930 w 796"/>
              <a:gd name="T51" fmla="*/ 225395 h 212"/>
              <a:gd name="T52" fmla="*/ 571540 w 796"/>
              <a:gd name="T53" fmla="*/ 181604 h 212"/>
              <a:gd name="T54" fmla="*/ 615915 w 796"/>
              <a:gd name="T55" fmla="*/ 175164 h 212"/>
              <a:gd name="T56" fmla="*/ 697563 w 796"/>
              <a:gd name="T57" fmla="*/ 189332 h 212"/>
              <a:gd name="T58" fmla="*/ 706438 w 796"/>
              <a:gd name="T59" fmla="*/ 191908 h 212"/>
              <a:gd name="T60" fmla="*/ 706438 w 796"/>
              <a:gd name="T61" fmla="*/ 32199 h 212"/>
              <a:gd name="T62" fmla="*/ 700226 w 796"/>
              <a:gd name="T63" fmla="*/ 30911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96" h="212">
                <a:moveTo>
                  <a:pt x="789" y="24"/>
                </a:moveTo>
                <a:cubicBezTo>
                  <a:pt x="736" y="14"/>
                  <a:pt x="685" y="6"/>
                  <a:pt x="634" y="2"/>
                </a:cubicBezTo>
                <a:cubicBezTo>
                  <a:pt x="624" y="1"/>
                  <a:pt x="614" y="0"/>
                  <a:pt x="604" y="0"/>
                </a:cubicBezTo>
                <a:cubicBezTo>
                  <a:pt x="537" y="0"/>
                  <a:pt x="483" y="20"/>
                  <a:pt x="431" y="38"/>
                </a:cubicBezTo>
                <a:cubicBezTo>
                  <a:pt x="416" y="43"/>
                  <a:pt x="395" y="48"/>
                  <a:pt x="372" y="54"/>
                </a:cubicBezTo>
                <a:cubicBezTo>
                  <a:pt x="339" y="62"/>
                  <a:pt x="305" y="70"/>
                  <a:pt x="288" y="79"/>
                </a:cubicBezTo>
                <a:cubicBezTo>
                  <a:pt x="274" y="88"/>
                  <a:pt x="268" y="98"/>
                  <a:pt x="272" y="110"/>
                </a:cubicBezTo>
                <a:cubicBezTo>
                  <a:pt x="277" y="127"/>
                  <a:pt x="300" y="134"/>
                  <a:pt x="346" y="134"/>
                </a:cubicBezTo>
                <a:cubicBezTo>
                  <a:pt x="376" y="134"/>
                  <a:pt x="414" y="131"/>
                  <a:pt x="454" y="127"/>
                </a:cubicBezTo>
                <a:cubicBezTo>
                  <a:pt x="460" y="127"/>
                  <a:pt x="466" y="126"/>
                  <a:pt x="473" y="125"/>
                </a:cubicBezTo>
                <a:cubicBezTo>
                  <a:pt x="419" y="140"/>
                  <a:pt x="372" y="148"/>
                  <a:pt x="335" y="148"/>
                </a:cubicBezTo>
                <a:cubicBezTo>
                  <a:pt x="292" y="148"/>
                  <a:pt x="264" y="138"/>
                  <a:pt x="256" y="119"/>
                </a:cubicBezTo>
                <a:cubicBezTo>
                  <a:pt x="250" y="107"/>
                  <a:pt x="256" y="91"/>
                  <a:pt x="271" y="74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68" y="70"/>
                  <a:pt x="102" y="29"/>
                  <a:pt x="70" y="22"/>
                </a:cubicBezTo>
                <a:cubicBezTo>
                  <a:pt x="63" y="21"/>
                  <a:pt x="56" y="20"/>
                  <a:pt x="49" y="20"/>
                </a:cubicBezTo>
                <a:cubicBezTo>
                  <a:pt x="24" y="20"/>
                  <a:pt x="3" y="30"/>
                  <a:pt x="0" y="44"/>
                </a:cubicBezTo>
                <a:cubicBezTo>
                  <a:pt x="0" y="45"/>
                  <a:pt x="0" y="46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5"/>
                  <a:pt x="5" y="66"/>
                  <a:pt x="28" y="77"/>
                </a:cubicBezTo>
                <a:cubicBezTo>
                  <a:pt x="271" y="179"/>
                  <a:pt x="271" y="179"/>
                  <a:pt x="271" y="179"/>
                </a:cubicBezTo>
                <a:cubicBezTo>
                  <a:pt x="279" y="182"/>
                  <a:pt x="287" y="185"/>
                  <a:pt x="296" y="189"/>
                </a:cubicBezTo>
                <a:cubicBezTo>
                  <a:pt x="323" y="200"/>
                  <a:pt x="351" y="212"/>
                  <a:pt x="377" y="212"/>
                </a:cubicBezTo>
                <a:cubicBezTo>
                  <a:pt x="388" y="212"/>
                  <a:pt x="398" y="211"/>
                  <a:pt x="408" y="208"/>
                </a:cubicBezTo>
                <a:cubicBezTo>
                  <a:pt x="427" y="204"/>
                  <a:pt x="474" y="190"/>
                  <a:pt x="525" y="175"/>
                </a:cubicBezTo>
                <a:cubicBezTo>
                  <a:pt x="574" y="161"/>
                  <a:pt x="624" y="146"/>
                  <a:pt x="644" y="141"/>
                </a:cubicBezTo>
                <a:cubicBezTo>
                  <a:pt x="660" y="138"/>
                  <a:pt x="677" y="136"/>
                  <a:pt x="694" y="136"/>
                </a:cubicBezTo>
                <a:cubicBezTo>
                  <a:pt x="725" y="136"/>
                  <a:pt x="755" y="141"/>
                  <a:pt x="786" y="147"/>
                </a:cubicBezTo>
                <a:cubicBezTo>
                  <a:pt x="796" y="149"/>
                  <a:pt x="796" y="149"/>
                  <a:pt x="796" y="149"/>
                </a:cubicBezTo>
                <a:cubicBezTo>
                  <a:pt x="796" y="25"/>
                  <a:pt x="796" y="25"/>
                  <a:pt x="796" y="25"/>
                </a:cubicBezTo>
                <a:lnTo>
                  <a:pt x="789" y="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1910605C-857E-49F7-99CA-47E2B477BC21}"/>
              </a:ext>
            </a:extLst>
          </p:cNvPr>
          <p:cNvSpPr/>
          <p:nvPr/>
        </p:nvSpPr>
        <p:spPr>
          <a:xfrm>
            <a:off x="0" y="6332538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22" name="Freeform 7">
            <a:extLst>
              <a:ext uri="{FF2B5EF4-FFF2-40B4-BE49-F238E27FC236}">
                <a16:creationId xmlns="" xmlns:a16="http://schemas.microsoft.com/office/drawing/2014/main" id="{BF538179-CE43-4A68-BF10-B2594D50EC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4300" y="5868988"/>
            <a:ext cx="123825" cy="107950"/>
          </a:xfrm>
          <a:custGeom>
            <a:avLst/>
            <a:gdLst>
              <a:gd name="T0" fmla="*/ 61913 w 302"/>
              <a:gd name="T1" fmla="*/ 22986 h 263"/>
              <a:gd name="T2" fmla="*/ 93074 w 302"/>
              <a:gd name="T3" fmla="*/ 0 h 263"/>
              <a:gd name="T4" fmla="*/ 123825 w 302"/>
              <a:gd name="T5" fmla="*/ 30784 h 263"/>
              <a:gd name="T6" fmla="*/ 61913 w 302"/>
              <a:gd name="T7" fmla="*/ 107950 h 263"/>
              <a:gd name="T8" fmla="*/ 0 w 302"/>
              <a:gd name="T9" fmla="*/ 30784 h 263"/>
              <a:gd name="T10" fmla="*/ 31161 w 302"/>
              <a:gd name="T11" fmla="*/ 0 h 263"/>
              <a:gd name="T12" fmla="*/ 61913 w 302"/>
              <a:gd name="T13" fmla="*/ 2298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3" name="Freeform 7">
            <a:extLst>
              <a:ext uri="{FF2B5EF4-FFF2-40B4-BE49-F238E27FC236}">
                <a16:creationId xmlns="" xmlns:a16="http://schemas.microsoft.com/office/drawing/2014/main" id="{8895E0ED-7ACD-4E4D-9416-15FF91A2B8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975" y="4641850"/>
            <a:ext cx="195263" cy="169863"/>
          </a:xfrm>
          <a:custGeom>
            <a:avLst/>
            <a:gdLst>
              <a:gd name="T0" fmla="*/ 97632 w 302"/>
              <a:gd name="T1" fmla="*/ 36169 h 263"/>
              <a:gd name="T2" fmla="*/ 146771 w 302"/>
              <a:gd name="T3" fmla="*/ 0 h 263"/>
              <a:gd name="T4" fmla="*/ 195263 w 302"/>
              <a:gd name="T5" fmla="*/ 48440 h 263"/>
              <a:gd name="T6" fmla="*/ 97632 w 302"/>
              <a:gd name="T7" fmla="*/ 169863 h 263"/>
              <a:gd name="T8" fmla="*/ 0 w 302"/>
              <a:gd name="T9" fmla="*/ 48440 h 263"/>
              <a:gd name="T10" fmla="*/ 49139 w 302"/>
              <a:gd name="T11" fmla="*/ 0 h 263"/>
              <a:gd name="T12" fmla="*/ 97632 w 302"/>
              <a:gd name="T13" fmla="*/ 36169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4" name="Freeform 7">
            <a:extLst>
              <a:ext uri="{FF2B5EF4-FFF2-40B4-BE49-F238E27FC236}">
                <a16:creationId xmlns="" xmlns:a16="http://schemas.microsoft.com/office/drawing/2014/main" id="{F10F4EA6-7410-45CC-BD58-54F20F8820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5638" y="1625600"/>
            <a:ext cx="234950" cy="203200"/>
          </a:xfrm>
          <a:custGeom>
            <a:avLst/>
            <a:gdLst>
              <a:gd name="T0" fmla="*/ 117475 w 302"/>
              <a:gd name="T1" fmla="*/ 43267 h 263"/>
              <a:gd name="T2" fmla="*/ 176601 w 302"/>
              <a:gd name="T3" fmla="*/ 0 h 263"/>
              <a:gd name="T4" fmla="*/ 234950 w 302"/>
              <a:gd name="T5" fmla="*/ 57947 h 263"/>
              <a:gd name="T6" fmla="*/ 117475 w 302"/>
              <a:gd name="T7" fmla="*/ 203200 h 263"/>
              <a:gd name="T8" fmla="*/ 0 w 302"/>
              <a:gd name="T9" fmla="*/ 57947 h 263"/>
              <a:gd name="T10" fmla="*/ 59126 w 302"/>
              <a:gd name="T11" fmla="*/ 0 h 263"/>
              <a:gd name="T12" fmla="*/ 117475 w 302"/>
              <a:gd name="T13" fmla="*/ 43267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5" name="Freeform 7">
            <a:extLst>
              <a:ext uri="{FF2B5EF4-FFF2-40B4-BE49-F238E27FC236}">
                <a16:creationId xmlns="" xmlns:a16="http://schemas.microsoft.com/office/drawing/2014/main" id="{B9DB3E02-B7BA-4E4A-9416-EED4FA7B84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288" y="1358900"/>
            <a:ext cx="458787" cy="398463"/>
          </a:xfrm>
          <a:custGeom>
            <a:avLst/>
            <a:gdLst>
              <a:gd name="T0" fmla="*/ 229394 w 302"/>
              <a:gd name="T1" fmla="*/ 84844 h 263"/>
              <a:gd name="T2" fmla="*/ 344850 w 302"/>
              <a:gd name="T3" fmla="*/ 0 h 263"/>
              <a:gd name="T4" fmla="*/ 458787 w 302"/>
              <a:gd name="T5" fmla="*/ 113630 h 263"/>
              <a:gd name="T6" fmla="*/ 229394 w 302"/>
              <a:gd name="T7" fmla="*/ 398463 h 263"/>
              <a:gd name="T8" fmla="*/ 0 w 302"/>
              <a:gd name="T9" fmla="*/ 113630 h 263"/>
              <a:gd name="T10" fmla="*/ 115456 w 302"/>
              <a:gd name="T11" fmla="*/ 0 h 263"/>
              <a:gd name="T12" fmla="*/ 229394 w 302"/>
              <a:gd name="T13" fmla="*/ 84844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6" name="十字形 25">
            <a:extLst>
              <a:ext uri="{FF2B5EF4-FFF2-40B4-BE49-F238E27FC236}">
                <a16:creationId xmlns="" xmlns:a16="http://schemas.microsoft.com/office/drawing/2014/main" id="{4569D26C-F9E7-42AA-9F3C-1484147DE43E}"/>
              </a:ext>
            </a:extLst>
          </p:cNvPr>
          <p:cNvSpPr/>
          <p:nvPr/>
        </p:nvSpPr>
        <p:spPr>
          <a:xfrm>
            <a:off x="7026275" y="149383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7" name="十字形 26">
            <a:extLst>
              <a:ext uri="{FF2B5EF4-FFF2-40B4-BE49-F238E27FC236}">
                <a16:creationId xmlns="" xmlns:a16="http://schemas.microsoft.com/office/drawing/2014/main" id="{48C50BDD-9726-446F-A48D-6FEE240B7DE7}"/>
              </a:ext>
            </a:extLst>
          </p:cNvPr>
          <p:cNvSpPr/>
          <p:nvPr/>
        </p:nvSpPr>
        <p:spPr>
          <a:xfrm>
            <a:off x="10963275" y="551338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8" name="十字形 27">
            <a:extLst>
              <a:ext uri="{FF2B5EF4-FFF2-40B4-BE49-F238E27FC236}">
                <a16:creationId xmlns="" xmlns:a16="http://schemas.microsoft.com/office/drawing/2014/main" id="{58EB1274-D192-4167-9F95-C9015A6693C1}"/>
              </a:ext>
            </a:extLst>
          </p:cNvPr>
          <p:cNvSpPr/>
          <p:nvPr/>
        </p:nvSpPr>
        <p:spPr>
          <a:xfrm>
            <a:off x="720725" y="1684338"/>
            <a:ext cx="100013" cy="98425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" name="十字形 28">
            <a:extLst>
              <a:ext uri="{FF2B5EF4-FFF2-40B4-BE49-F238E27FC236}">
                <a16:creationId xmlns="" xmlns:a16="http://schemas.microsoft.com/office/drawing/2014/main" id="{D5D2A03A-8450-43C5-88D9-48F3512E1C3C}"/>
              </a:ext>
            </a:extLst>
          </p:cNvPr>
          <p:cNvSpPr/>
          <p:nvPr/>
        </p:nvSpPr>
        <p:spPr>
          <a:xfrm>
            <a:off x="495300" y="4686300"/>
            <a:ext cx="84138" cy="825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0" name="十字形 29">
            <a:extLst>
              <a:ext uri="{FF2B5EF4-FFF2-40B4-BE49-F238E27FC236}">
                <a16:creationId xmlns="" xmlns:a16="http://schemas.microsoft.com/office/drawing/2014/main" id="{4AA5E4F7-D3AA-44AE-85CA-F4A512814F70}"/>
              </a:ext>
            </a:extLst>
          </p:cNvPr>
          <p:cNvSpPr/>
          <p:nvPr/>
        </p:nvSpPr>
        <p:spPr>
          <a:xfrm flipV="1">
            <a:off x="1420813" y="5900738"/>
            <a:ext cx="46037" cy="444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1" name="灯片编号占位符 3">
            <a:extLst>
              <a:ext uri="{FF2B5EF4-FFF2-40B4-BE49-F238E27FC236}">
                <a16:creationId xmlns="" xmlns:a16="http://schemas.microsoft.com/office/drawing/2014/main" id="{94CB425C-805E-4AAE-9E7C-6443107EA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778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8697EAE-C954-4580-9CB0-05DA03A93039}"/>
              </a:ext>
            </a:extLst>
          </p:cNvPr>
          <p:cNvSpPr/>
          <p:nvPr userDrawn="1"/>
        </p:nvSpPr>
        <p:spPr>
          <a:xfrm>
            <a:off x="0" y="6332538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3" name="灯片编号占位符 3">
            <a:extLst>
              <a:ext uri="{FF2B5EF4-FFF2-40B4-BE49-F238E27FC236}">
                <a16:creationId xmlns="" xmlns:a16="http://schemas.microsoft.com/office/drawing/2014/main" id="{74F8A6A9-3256-4F81-A328-1C9D066F8A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0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标志, 房间, 食物&#10;&#10;描述已自动生成">
            <a:extLst>
              <a:ext uri="{FF2B5EF4-FFF2-40B4-BE49-F238E27FC236}">
                <a16:creationId xmlns="" xmlns:a16="http://schemas.microsoft.com/office/drawing/2014/main" id="{9121579C-45A2-4509-B990-EFB33CA599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5E08712-1B88-4D3B-9E04-CE45F9163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72488" y="6453188"/>
            <a:ext cx="3463925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24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20085215-5293-4F22-9BF1-A07F47BDA01C}"/>
              </a:ext>
            </a:extLst>
          </p:cNvPr>
          <p:cNvSpPr/>
          <p:nvPr userDrawn="1"/>
        </p:nvSpPr>
        <p:spPr>
          <a:xfrm>
            <a:off x="0" y="6323013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pic>
        <p:nvPicPr>
          <p:cNvPr id="4" name="图片 3" descr="图片包含 游戏机, 标志, 房间, 食物&#10;&#10;描述已自动生成">
            <a:extLst>
              <a:ext uri="{FF2B5EF4-FFF2-40B4-BE49-F238E27FC236}">
                <a16:creationId xmlns="" xmlns:a16="http://schemas.microsoft.com/office/drawing/2014/main" id="{0971EF47-6946-4859-8BC0-1865BE4672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="" xmlns:a16="http://schemas.microsoft.com/office/drawing/2014/main" id="{9869A250-B11D-4038-BF91-83745DA0AD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26450" y="6356350"/>
            <a:ext cx="3463925" cy="5016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11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 descr="图片包含 游戏机, 标志, 房间, 食物&#10;&#10;描述已自动生成">
            <a:extLst>
              <a:ext uri="{FF2B5EF4-FFF2-40B4-BE49-F238E27FC236}">
                <a16:creationId xmlns="" xmlns:a16="http://schemas.microsoft.com/office/drawing/2014/main" id="{5CBDFB76-BC89-4212-AF6B-A48E483550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138716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A2F78B2-E7D4-4336-AF66-554F12AF31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002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="" xmlns:a16="http://schemas.microsoft.com/office/drawing/2014/main" id="{A3E44921-0C56-410D-A9DF-F634995C37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-74613" y="3806827"/>
            <a:ext cx="6170613" cy="30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7">
            <a:extLst>
              <a:ext uri="{FF2B5EF4-FFF2-40B4-BE49-F238E27FC236}">
                <a16:creationId xmlns="" xmlns:a16="http://schemas.microsoft.com/office/drawing/2014/main" id="{512E3BFE-4293-4464-A110-1D09423A83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6069014" y="3806827"/>
            <a:ext cx="6205537" cy="3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箭头: V 形 192">
            <a:extLst>
              <a:ext uri="{FF2B5EF4-FFF2-40B4-BE49-F238E27FC236}">
                <a16:creationId xmlns="" xmlns:a16="http://schemas.microsoft.com/office/drawing/2014/main" id="{73032F13-D27F-4269-BF12-AED2F815AA30}"/>
              </a:ext>
            </a:extLst>
          </p:cNvPr>
          <p:cNvSpPr/>
          <p:nvPr/>
        </p:nvSpPr>
        <p:spPr>
          <a:xfrm>
            <a:off x="7115175" y="1751013"/>
            <a:ext cx="525463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757D420F-7C2F-4177-B81F-10BD001642B4}"/>
              </a:ext>
            </a:extLst>
          </p:cNvPr>
          <p:cNvSpPr/>
          <p:nvPr/>
        </p:nvSpPr>
        <p:spPr>
          <a:xfrm>
            <a:off x="5170488" y="1727200"/>
            <a:ext cx="1871662" cy="5270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箭头: V 形 194">
            <a:extLst>
              <a:ext uri="{FF2B5EF4-FFF2-40B4-BE49-F238E27FC236}">
                <a16:creationId xmlns="" xmlns:a16="http://schemas.microsoft.com/office/drawing/2014/main" id="{871EE5E6-A3C6-480D-B751-364A960CF21D}"/>
              </a:ext>
            </a:extLst>
          </p:cNvPr>
          <p:cNvSpPr/>
          <p:nvPr/>
        </p:nvSpPr>
        <p:spPr>
          <a:xfrm rot="10800000">
            <a:off x="4551363" y="1751013"/>
            <a:ext cx="525462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407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="" xmlns:a16="http://schemas.microsoft.com/office/drawing/2014/main" id="{65A74D4F-D2E0-4228-A11E-B5D996D7AC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="" xmlns:a16="http://schemas.microsoft.com/office/drawing/2014/main" id="{DC74AB2A-E195-4E45-A146-6F8C10019AC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grpSp>
        <p:nvGrpSpPr>
          <p:cNvPr id="4" name="图形 2" descr="书架上的书籍">
            <a:extLst>
              <a:ext uri="{FF2B5EF4-FFF2-40B4-BE49-F238E27FC236}">
                <a16:creationId xmlns="" xmlns:a16="http://schemas.microsoft.com/office/drawing/2014/main" id="{6CAF378F-D6CC-4F41-B992-874450A1345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6838" y="20638"/>
            <a:ext cx="11998325" cy="744537"/>
            <a:chOff x="382875" y="263826"/>
            <a:chExt cx="12747857" cy="666749"/>
          </a:xfrm>
        </p:grpSpPr>
        <p:sp>
          <p:nvSpPr>
            <p:cNvPr id="5" name="任意多边形: 形状 4">
              <a:extLst>
                <a:ext uri="{FF2B5EF4-FFF2-40B4-BE49-F238E27FC236}">
                  <a16:creationId xmlns="" xmlns:a16="http://schemas.microsoft.com/office/drawing/2014/main" id="{41C6FC92-E560-4CDC-831D-1C4B5C404619}"/>
                </a:ext>
              </a:extLst>
            </p:cNvPr>
            <p:cNvSpPr/>
            <p:nvPr/>
          </p:nvSpPr>
          <p:spPr>
            <a:xfrm>
              <a:off x="382875" y="885083"/>
              <a:ext cx="12747857" cy="45492"/>
            </a:xfrm>
            <a:custGeom>
              <a:avLst/>
              <a:gdLst>
                <a:gd name="connsiteX0" fmla="*/ 0 w 647700"/>
                <a:gd name="connsiteY0" fmla="*/ 0 h 57150"/>
                <a:gd name="connsiteX1" fmla="*/ 647700 w 647700"/>
                <a:gd name="connsiteY1" fmla="*/ 0 h 57150"/>
                <a:gd name="connsiteX2" fmla="*/ 647700 w 647700"/>
                <a:gd name="connsiteY2" fmla="*/ 57150 h 57150"/>
                <a:gd name="connsiteX3" fmla="*/ 0 w 64770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00" h="57150">
                  <a:moveTo>
                    <a:pt x="0" y="0"/>
                  </a:moveTo>
                  <a:lnTo>
                    <a:pt x="647700" y="0"/>
                  </a:lnTo>
                  <a:lnTo>
                    <a:pt x="647700" y="5715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="" xmlns:a16="http://schemas.microsoft.com/office/drawing/2014/main" id="{CB89BFC8-A2EA-41FF-9BB3-4F467D5790FB}"/>
                </a:ext>
              </a:extLst>
            </p:cNvPr>
            <p:cNvSpPr/>
            <p:nvPr/>
          </p:nvSpPr>
          <p:spPr>
            <a:xfrm>
              <a:off x="382875" y="263826"/>
              <a:ext cx="75900" cy="553018"/>
            </a:xfrm>
            <a:custGeom>
              <a:avLst/>
              <a:gdLst>
                <a:gd name="connsiteX0" fmla="*/ 0 w 76200"/>
                <a:gd name="connsiteY0" fmla="*/ 0 h 552450"/>
                <a:gd name="connsiteX1" fmla="*/ 76200 w 76200"/>
                <a:gd name="connsiteY1" fmla="*/ 0 h 552450"/>
                <a:gd name="connsiteX2" fmla="*/ 76200 w 76200"/>
                <a:gd name="connsiteY2" fmla="*/ 552450 h 552450"/>
                <a:gd name="connsiteX3" fmla="*/ 0 w 76200"/>
                <a:gd name="connsiteY3" fmla="*/ 55245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552450">
                  <a:moveTo>
                    <a:pt x="0" y="0"/>
                  </a:moveTo>
                  <a:lnTo>
                    <a:pt x="76200" y="0"/>
                  </a:lnTo>
                  <a:lnTo>
                    <a:pt x="76200" y="552450"/>
                  </a:lnTo>
                  <a:lnTo>
                    <a:pt x="0" y="5524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="" xmlns:a16="http://schemas.microsoft.com/office/drawing/2014/main" id="{10286001-B461-489C-BD98-EE4A1BBF4C00}"/>
                </a:ext>
              </a:extLst>
            </p:cNvPr>
            <p:cNvSpPr/>
            <p:nvPr/>
          </p:nvSpPr>
          <p:spPr>
            <a:xfrm>
              <a:off x="858516" y="740075"/>
              <a:ext cx="172040" cy="76769"/>
            </a:xfrm>
            <a:custGeom>
              <a:avLst/>
              <a:gdLst>
                <a:gd name="connsiteX0" fmla="*/ 0 w 171450"/>
                <a:gd name="connsiteY0" fmla="*/ 0 h 76200"/>
                <a:gd name="connsiteX1" fmla="*/ 171450 w 171450"/>
                <a:gd name="connsiteY1" fmla="*/ 0 h 76200"/>
                <a:gd name="connsiteX2" fmla="*/ 171450 w 171450"/>
                <a:gd name="connsiteY2" fmla="*/ 76200 h 76200"/>
                <a:gd name="connsiteX3" fmla="*/ 0 w 1714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76200">
                  <a:moveTo>
                    <a:pt x="0" y="0"/>
                  </a:moveTo>
                  <a:lnTo>
                    <a:pt x="171450" y="0"/>
                  </a:lnTo>
                  <a:lnTo>
                    <a:pt x="1714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="" xmlns:a16="http://schemas.microsoft.com/office/drawing/2014/main" id="{3F9A2C6C-7400-472A-84E3-BC89C69995E0}"/>
                </a:ext>
              </a:extLst>
            </p:cNvPr>
            <p:cNvSpPr/>
            <p:nvPr/>
          </p:nvSpPr>
          <p:spPr>
            <a:xfrm>
              <a:off x="858516" y="415941"/>
              <a:ext cx="172040" cy="285750"/>
            </a:xfrm>
            <a:custGeom>
              <a:avLst/>
              <a:gdLst>
                <a:gd name="connsiteX0" fmla="*/ 0 w 171450"/>
                <a:gd name="connsiteY0" fmla="*/ 0 h 285750"/>
                <a:gd name="connsiteX1" fmla="*/ 171450 w 171450"/>
                <a:gd name="connsiteY1" fmla="*/ 0 h 285750"/>
                <a:gd name="connsiteX2" fmla="*/ 171450 w 171450"/>
                <a:gd name="connsiteY2" fmla="*/ 285750 h 285750"/>
                <a:gd name="connsiteX3" fmla="*/ 0 w 17145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85750">
                  <a:moveTo>
                    <a:pt x="0" y="0"/>
                  </a:moveTo>
                  <a:lnTo>
                    <a:pt x="171450" y="0"/>
                  </a:lnTo>
                  <a:lnTo>
                    <a:pt x="17145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A2CE846C-8D6D-4FA5-9D85-D7FCF255D393}"/>
                </a:ext>
              </a:extLst>
            </p:cNvPr>
            <p:cNvSpPr/>
            <p:nvPr/>
          </p:nvSpPr>
          <p:spPr>
            <a:xfrm>
              <a:off x="858516" y="302210"/>
              <a:ext cx="172040" cy="75347"/>
            </a:xfrm>
            <a:custGeom>
              <a:avLst/>
              <a:gdLst>
                <a:gd name="connsiteX0" fmla="*/ 0 w 171450"/>
                <a:gd name="connsiteY0" fmla="*/ 0 h 76200"/>
                <a:gd name="connsiteX1" fmla="*/ 171450 w 171450"/>
                <a:gd name="connsiteY1" fmla="*/ 0 h 76200"/>
                <a:gd name="connsiteX2" fmla="*/ 171450 w 171450"/>
                <a:gd name="connsiteY2" fmla="*/ 76200 h 76200"/>
                <a:gd name="connsiteX3" fmla="*/ 0 w 1714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76200">
                  <a:moveTo>
                    <a:pt x="0" y="0"/>
                  </a:moveTo>
                  <a:lnTo>
                    <a:pt x="171450" y="0"/>
                  </a:lnTo>
                  <a:lnTo>
                    <a:pt x="1714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="" xmlns:a16="http://schemas.microsoft.com/office/drawing/2014/main" id="{68005B40-A2BE-4A26-9EA2-2489D1DE7C80}"/>
                </a:ext>
              </a:extLst>
            </p:cNvPr>
            <p:cNvSpPr/>
            <p:nvPr/>
          </p:nvSpPr>
          <p:spPr>
            <a:xfrm>
              <a:off x="667922" y="397460"/>
              <a:ext cx="153488" cy="419384"/>
            </a:xfrm>
            <a:custGeom>
              <a:avLst/>
              <a:gdLst>
                <a:gd name="connsiteX0" fmla="*/ 76200 w 152400"/>
                <a:gd name="connsiteY0" fmla="*/ 76200 h 419100"/>
                <a:gd name="connsiteX1" fmla="*/ 57150 w 152400"/>
                <a:gd name="connsiteY1" fmla="*/ 57150 h 419100"/>
                <a:gd name="connsiteX2" fmla="*/ 76200 w 152400"/>
                <a:gd name="connsiteY2" fmla="*/ 38100 h 419100"/>
                <a:gd name="connsiteX3" fmla="*/ 95250 w 152400"/>
                <a:gd name="connsiteY3" fmla="*/ 57150 h 419100"/>
                <a:gd name="connsiteX4" fmla="*/ 76200 w 152400"/>
                <a:gd name="connsiteY4" fmla="*/ 76200 h 419100"/>
                <a:gd name="connsiteX5" fmla="*/ 76200 w 152400"/>
                <a:gd name="connsiteY5" fmla="*/ 381000 h 419100"/>
                <a:gd name="connsiteX6" fmla="*/ 57150 w 152400"/>
                <a:gd name="connsiteY6" fmla="*/ 361950 h 419100"/>
                <a:gd name="connsiteX7" fmla="*/ 76200 w 152400"/>
                <a:gd name="connsiteY7" fmla="*/ 342900 h 419100"/>
                <a:gd name="connsiteX8" fmla="*/ 95250 w 152400"/>
                <a:gd name="connsiteY8" fmla="*/ 361950 h 419100"/>
                <a:gd name="connsiteX9" fmla="*/ 76200 w 152400"/>
                <a:gd name="connsiteY9" fmla="*/ 381000 h 419100"/>
                <a:gd name="connsiteX10" fmla="*/ 152400 w 152400"/>
                <a:gd name="connsiteY10" fmla="*/ 0 h 419100"/>
                <a:gd name="connsiteX11" fmla="*/ 0 w 152400"/>
                <a:gd name="connsiteY11" fmla="*/ 0 h 419100"/>
                <a:gd name="connsiteX12" fmla="*/ 0 w 152400"/>
                <a:gd name="connsiteY12" fmla="*/ 419100 h 419100"/>
                <a:gd name="connsiteX13" fmla="*/ 152400 w 152400"/>
                <a:gd name="connsiteY13" fmla="*/ 419100 h 419100"/>
                <a:gd name="connsiteX14" fmla="*/ 152400 w 152400"/>
                <a:gd name="connsiteY14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00" h="419100">
                  <a:moveTo>
                    <a:pt x="76200" y="76200"/>
                  </a:moveTo>
                  <a:cubicBezTo>
                    <a:pt x="65723" y="76200"/>
                    <a:pt x="57150" y="67627"/>
                    <a:pt x="57150" y="57150"/>
                  </a:cubicBezTo>
                  <a:cubicBezTo>
                    <a:pt x="57150" y="46673"/>
                    <a:pt x="65723" y="38100"/>
                    <a:pt x="76200" y="38100"/>
                  </a:cubicBezTo>
                  <a:cubicBezTo>
                    <a:pt x="86677" y="38100"/>
                    <a:pt x="95250" y="46673"/>
                    <a:pt x="95250" y="57150"/>
                  </a:cubicBezTo>
                  <a:cubicBezTo>
                    <a:pt x="95250" y="67627"/>
                    <a:pt x="86677" y="76200"/>
                    <a:pt x="76200" y="76200"/>
                  </a:cubicBezTo>
                  <a:close/>
                  <a:moveTo>
                    <a:pt x="76200" y="381000"/>
                  </a:moveTo>
                  <a:cubicBezTo>
                    <a:pt x="65723" y="381000"/>
                    <a:pt x="57150" y="372428"/>
                    <a:pt x="57150" y="361950"/>
                  </a:cubicBezTo>
                  <a:cubicBezTo>
                    <a:pt x="57150" y="351473"/>
                    <a:pt x="65723" y="342900"/>
                    <a:pt x="76200" y="342900"/>
                  </a:cubicBezTo>
                  <a:cubicBezTo>
                    <a:pt x="86677" y="342900"/>
                    <a:pt x="95250" y="351473"/>
                    <a:pt x="95250" y="361950"/>
                  </a:cubicBezTo>
                  <a:cubicBezTo>
                    <a:pt x="95250" y="372428"/>
                    <a:pt x="86677" y="381000"/>
                    <a:pt x="76200" y="381000"/>
                  </a:cubicBezTo>
                  <a:close/>
                  <a:moveTo>
                    <a:pt x="152400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52400" y="4191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="" xmlns:a16="http://schemas.microsoft.com/office/drawing/2014/main" id="{963A67A4-BD8C-4DDC-86D9-BA37CD4F0CE0}"/>
                </a:ext>
              </a:extLst>
            </p:cNvPr>
            <p:cNvSpPr/>
            <p:nvPr/>
          </p:nvSpPr>
          <p:spPr>
            <a:xfrm>
              <a:off x="497569" y="320692"/>
              <a:ext cx="133246" cy="496152"/>
            </a:xfrm>
            <a:custGeom>
              <a:avLst/>
              <a:gdLst>
                <a:gd name="connsiteX0" fmla="*/ 95250 w 133350"/>
                <a:gd name="connsiteY0" fmla="*/ 95250 h 495300"/>
                <a:gd name="connsiteX1" fmla="*/ 38100 w 133350"/>
                <a:gd name="connsiteY1" fmla="*/ 95250 h 495300"/>
                <a:gd name="connsiteX2" fmla="*/ 38100 w 133350"/>
                <a:gd name="connsiteY2" fmla="*/ 38100 h 495300"/>
                <a:gd name="connsiteX3" fmla="*/ 95250 w 133350"/>
                <a:gd name="connsiteY3" fmla="*/ 38100 h 495300"/>
                <a:gd name="connsiteX4" fmla="*/ 95250 w 133350"/>
                <a:gd name="connsiteY4" fmla="*/ 95250 h 495300"/>
                <a:gd name="connsiteX5" fmla="*/ 133350 w 133350"/>
                <a:gd name="connsiteY5" fmla="*/ 0 h 495300"/>
                <a:gd name="connsiteX6" fmla="*/ 0 w 133350"/>
                <a:gd name="connsiteY6" fmla="*/ 0 h 495300"/>
                <a:gd name="connsiteX7" fmla="*/ 0 w 133350"/>
                <a:gd name="connsiteY7" fmla="*/ 495300 h 495300"/>
                <a:gd name="connsiteX8" fmla="*/ 133350 w 133350"/>
                <a:gd name="connsiteY8" fmla="*/ 495300 h 495300"/>
                <a:gd name="connsiteX9" fmla="*/ 133350 w 133350"/>
                <a:gd name="connsiteY9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495300">
                  <a:moveTo>
                    <a:pt x="95250" y="95250"/>
                  </a:moveTo>
                  <a:lnTo>
                    <a:pt x="38100" y="95250"/>
                  </a:lnTo>
                  <a:lnTo>
                    <a:pt x="38100" y="38100"/>
                  </a:lnTo>
                  <a:lnTo>
                    <a:pt x="95250" y="38100"/>
                  </a:lnTo>
                  <a:lnTo>
                    <a:pt x="95250" y="95250"/>
                  </a:lnTo>
                  <a:close/>
                  <a:moveTo>
                    <a:pt x="133350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133350" y="49530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pic>
        <p:nvPicPr>
          <p:cNvPr id="12" name="图片 11" descr="图片包含 游戏机, 标志, 房间, 食物&#10;&#10;描述已自动生成">
            <a:extLst>
              <a:ext uri="{FF2B5EF4-FFF2-40B4-BE49-F238E27FC236}">
                <a16:creationId xmlns="" xmlns:a16="http://schemas.microsoft.com/office/drawing/2014/main" id="{8148717C-326E-4856-A346-2F1196DCC3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A53DCA9E-79CB-438E-B626-F40061313F36}"/>
              </a:ext>
            </a:extLst>
          </p:cNvPr>
          <p:cNvSpPr/>
          <p:nvPr userDrawn="1"/>
        </p:nvSpPr>
        <p:spPr>
          <a:xfrm>
            <a:off x="0" y="6323013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4" name="灯片编号占位符 3">
            <a:extLst>
              <a:ext uri="{FF2B5EF4-FFF2-40B4-BE49-F238E27FC236}">
                <a16:creationId xmlns="" xmlns:a16="http://schemas.microsoft.com/office/drawing/2014/main" id="{C757D6BD-3E19-4DFA-9982-FBCB4876F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8" r:id="rId11"/>
    <p:sldLayoutId id="2147484689" r:id="rId12"/>
    <p:sldLayoutId id="2147484690" r:id="rId13"/>
    <p:sldLayoutId id="2147484691" r:id="rId14"/>
    <p:sldLayoutId id="2147484676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F:\zrx&#35838;&#20214;\&#32908;&#32905;&#27880;&#23556;&#26415;\5_3_3_1_B.AVI" TargetMode="Externa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3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5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 hidden="1">
            <a:extLst>
              <a:ext uri="{FF2B5EF4-FFF2-40B4-BE49-F238E27FC236}">
                <a16:creationId xmlns="" xmlns:a16="http://schemas.microsoft.com/office/drawing/2014/main" id="{117C4B56-B492-486F-AA44-37024FC206D2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1635125" y="3873500"/>
            <a:ext cx="2014538" cy="2236788"/>
            <a:chOff x="6025662" y="-1"/>
            <a:chExt cx="6166338" cy="6846945"/>
          </a:xfrm>
        </p:grpSpPr>
        <p:sp>
          <p:nvSpPr>
            <p:cNvPr id="125" name="Freeform 215">
              <a:extLst>
                <a:ext uri="{FF2B5EF4-FFF2-40B4-BE49-F238E27FC236}">
                  <a16:creationId xmlns="" xmlns:a16="http://schemas.microsoft.com/office/drawing/2014/main" id="{18D23820-C073-4EE8-AF83-6FA57DC9ABC8}"/>
                </a:ext>
              </a:extLst>
            </p:cNvPr>
            <p:cNvSpPr/>
            <p:nvPr/>
          </p:nvSpPr>
          <p:spPr bwMode="auto">
            <a:xfrm>
              <a:off x="8071392" y="3430758"/>
              <a:ext cx="1326563" cy="1151688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216">
              <a:extLst>
                <a:ext uri="{FF2B5EF4-FFF2-40B4-BE49-F238E27FC236}">
                  <a16:creationId xmlns="" xmlns:a16="http://schemas.microsoft.com/office/drawing/2014/main" id="{F49D0904-BD8A-4998-B530-6BF072EFA98E}"/>
                </a:ext>
              </a:extLst>
            </p:cNvPr>
            <p:cNvSpPr/>
            <p:nvPr/>
          </p:nvSpPr>
          <p:spPr bwMode="auto">
            <a:xfrm>
              <a:off x="8071392" y="3430758"/>
              <a:ext cx="1326563" cy="1151688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217">
              <a:extLst>
                <a:ext uri="{FF2B5EF4-FFF2-40B4-BE49-F238E27FC236}">
                  <a16:creationId xmlns="" xmlns:a16="http://schemas.microsoft.com/office/drawing/2014/main" id="{970C18F8-5081-4347-A6DC-D8098D994554}"/>
                </a:ext>
              </a:extLst>
            </p:cNvPr>
            <p:cNvSpPr/>
            <p:nvPr/>
          </p:nvSpPr>
          <p:spPr bwMode="auto">
            <a:xfrm>
              <a:off x="8071392" y="2283932"/>
              <a:ext cx="1326563" cy="115168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218">
              <a:extLst>
                <a:ext uri="{FF2B5EF4-FFF2-40B4-BE49-F238E27FC236}">
                  <a16:creationId xmlns="" xmlns:a16="http://schemas.microsoft.com/office/drawing/2014/main" id="{6C13EDC9-443A-41CF-B28B-384B0BB54BFB}"/>
                </a:ext>
              </a:extLst>
            </p:cNvPr>
            <p:cNvSpPr/>
            <p:nvPr/>
          </p:nvSpPr>
          <p:spPr bwMode="auto">
            <a:xfrm>
              <a:off x="8071392" y="1127386"/>
              <a:ext cx="1326563" cy="115168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219">
              <a:extLst>
                <a:ext uri="{FF2B5EF4-FFF2-40B4-BE49-F238E27FC236}">
                  <a16:creationId xmlns="" xmlns:a16="http://schemas.microsoft.com/office/drawing/2014/main" id="{C75AE7E6-C8C9-48F3-939B-1C84F355F3C6}"/>
                </a:ext>
              </a:extLst>
            </p:cNvPr>
            <p:cNvSpPr/>
            <p:nvPr/>
          </p:nvSpPr>
          <p:spPr bwMode="auto">
            <a:xfrm>
              <a:off x="8071392" y="1127386"/>
              <a:ext cx="1326563" cy="115168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220">
              <a:extLst>
                <a:ext uri="{FF2B5EF4-FFF2-40B4-BE49-F238E27FC236}">
                  <a16:creationId xmlns="" xmlns:a16="http://schemas.microsoft.com/office/drawing/2014/main" id="{A0A6327E-AA60-4477-8BC6-C855DD2DCDAD}"/>
                </a:ext>
              </a:extLst>
            </p:cNvPr>
            <p:cNvSpPr/>
            <p:nvPr/>
          </p:nvSpPr>
          <p:spPr bwMode="auto">
            <a:xfrm>
              <a:off x="8537875" y="-4859"/>
              <a:ext cx="3420883" cy="2483170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221">
              <a:extLst>
                <a:ext uri="{FF2B5EF4-FFF2-40B4-BE49-F238E27FC236}">
                  <a16:creationId xmlns="" xmlns:a16="http://schemas.microsoft.com/office/drawing/2014/main" id="{9C70C901-3FA6-4C2A-9FB6-62EE5D19227A}"/>
                </a:ext>
              </a:extLst>
            </p:cNvPr>
            <p:cNvSpPr/>
            <p:nvPr/>
          </p:nvSpPr>
          <p:spPr bwMode="auto">
            <a:xfrm>
              <a:off x="8537875" y="-4859"/>
              <a:ext cx="3420883" cy="2483170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222">
              <a:extLst>
                <a:ext uri="{FF2B5EF4-FFF2-40B4-BE49-F238E27FC236}">
                  <a16:creationId xmlns="" xmlns:a16="http://schemas.microsoft.com/office/drawing/2014/main" id="{88569094-BE67-4B5B-9D0C-2E5F72EF7E38}"/>
                </a:ext>
              </a:extLst>
            </p:cNvPr>
            <p:cNvSpPr/>
            <p:nvPr/>
          </p:nvSpPr>
          <p:spPr bwMode="auto">
            <a:xfrm>
              <a:off x="8873159" y="1127388"/>
              <a:ext cx="612260" cy="826104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223">
              <a:extLst>
                <a:ext uri="{FF2B5EF4-FFF2-40B4-BE49-F238E27FC236}">
                  <a16:creationId xmlns="" xmlns:a16="http://schemas.microsoft.com/office/drawing/2014/main" id="{5A481D30-21D5-4EFE-8ACA-5F578337ACCF}"/>
                </a:ext>
              </a:extLst>
            </p:cNvPr>
            <p:cNvSpPr/>
            <p:nvPr/>
          </p:nvSpPr>
          <p:spPr bwMode="auto">
            <a:xfrm>
              <a:off x="8873159" y="1127388"/>
              <a:ext cx="612260" cy="826104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224">
              <a:extLst>
                <a:ext uri="{FF2B5EF4-FFF2-40B4-BE49-F238E27FC236}">
                  <a16:creationId xmlns="" xmlns:a16="http://schemas.microsoft.com/office/drawing/2014/main" id="{6BB4EE58-E5F5-40C1-9F0B-5589AA84866D}"/>
                </a:ext>
              </a:extLst>
            </p:cNvPr>
            <p:cNvSpPr/>
            <p:nvPr/>
          </p:nvSpPr>
          <p:spPr bwMode="auto">
            <a:xfrm>
              <a:off x="11317344" y="-4860"/>
              <a:ext cx="1020434" cy="3770921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225">
              <a:extLst>
                <a:ext uri="{FF2B5EF4-FFF2-40B4-BE49-F238E27FC236}">
                  <a16:creationId xmlns="" xmlns:a16="http://schemas.microsoft.com/office/drawing/2014/main" id="{DE7B7816-E45D-4C9B-AA6C-3F2A12FD05D1}"/>
                </a:ext>
              </a:extLst>
            </p:cNvPr>
            <p:cNvSpPr/>
            <p:nvPr/>
          </p:nvSpPr>
          <p:spPr bwMode="auto">
            <a:xfrm>
              <a:off x="11317344" y="-4860"/>
              <a:ext cx="1020434" cy="3770921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226">
              <a:extLst>
                <a:ext uri="{FF2B5EF4-FFF2-40B4-BE49-F238E27FC236}">
                  <a16:creationId xmlns="" xmlns:a16="http://schemas.microsoft.com/office/drawing/2014/main" id="{A5CBD3A4-5644-4506-A103-793250D3E7FB}"/>
                </a:ext>
              </a:extLst>
            </p:cNvPr>
            <p:cNvSpPr/>
            <p:nvPr/>
          </p:nvSpPr>
          <p:spPr bwMode="auto">
            <a:xfrm>
              <a:off x="10948044" y="-4860"/>
              <a:ext cx="1389734" cy="2483170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Freeform 227">
              <a:extLst>
                <a:ext uri="{FF2B5EF4-FFF2-40B4-BE49-F238E27FC236}">
                  <a16:creationId xmlns="" xmlns:a16="http://schemas.microsoft.com/office/drawing/2014/main" id="{115A4760-9B3A-443B-87C8-DD7933F95D90}"/>
                </a:ext>
              </a:extLst>
            </p:cNvPr>
            <p:cNvSpPr/>
            <p:nvPr/>
          </p:nvSpPr>
          <p:spPr bwMode="auto">
            <a:xfrm>
              <a:off x="10948044" y="-4860"/>
              <a:ext cx="1389734" cy="2483170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Freeform 228">
              <a:extLst>
                <a:ext uri="{FF2B5EF4-FFF2-40B4-BE49-F238E27FC236}">
                  <a16:creationId xmlns="" xmlns:a16="http://schemas.microsoft.com/office/drawing/2014/main" id="{8E7D89D2-E63B-4C09-A5A9-E0723B43366E}"/>
                </a:ext>
              </a:extLst>
            </p:cNvPr>
            <p:cNvSpPr/>
            <p:nvPr/>
          </p:nvSpPr>
          <p:spPr bwMode="auto">
            <a:xfrm>
              <a:off x="7080112" y="-4859"/>
              <a:ext cx="1326563" cy="573413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Freeform 229">
              <a:extLst>
                <a:ext uri="{FF2B5EF4-FFF2-40B4-BE49-F238E27FC236}">
                  <a16:creationId xmlns="" xmlns:a16="http://schemas.microsoft.com/office/drawing/2014/main" id="{BE09C847-E4DC-4667-A054-C303FB07E5E0}"/>
                </a:ext>
              </a:extLst>
            </p:cNvPr>
            <p:cNvSpPr/>
            <p:nvPr/>
          </p:nvSpPr>
          <p:spPr bwMode="auto">
            <a:xfrm>
              <a:off x="7080112" y="-4859"/>
              <a:ext cx="1326563" cy="573413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Freeform 230">
              <a:extLst>
                <a:ext uri="{FF2B5EF4-FFF2-40B4-BE49-F238E27FC236}">
                  <a16:creationId xmlns="" xmlns:a16="http://schemas.microsoft.com/office/drawing/2014/main" id="{C0741948-09B6-4B19-9A7B-6D695E7CCB24}"/>
                </a:ext>
              </a:extLst>
            </p:cNvPr>
            <p:cNvSpPr/>
            <p:nvPr/>
          </p:nvSpPr>
          <p:spPr bwMode="auto">
            <a:xfrm>
              <a:off x="6088835" y="2293651"/>
              <a:ext cx="1326563" cy="1151688"/>
            </a:xfrm>
            <a:custGeom>
              <a:avLst/>
              <a:gdLst>
                <a:gd name="T0" fmla="*/ 413 w 1657"/>
                <a:gd name="T1" fmla="*/ 1433 h 1433"/>
                <a:gd name="T2" fmla="*/ 0 w 1657"/>
                <a:gd name="T3" fmla="*/ 715 h 1433"/>
                <a:gd name="T4" fmla="*/ 413 w 1657"/>
                <a:gd name="T5" fmla="*/ 0 h 1433"/>
                <a:gd name="T6" fmla="*/ 1243 w 1657"/>
                <a:gd name="T7" fmla="*/ 0 h 1433"/>
                <a:gd name="T8" fmla="*/ 1657 w 1657"/>
                <a:gd name="T9" fmla="*/ 715 h 1433"/>
                <a:gd name="T10" fmla="*/ 1243 w 1657"/>
                <a:gd name="T11" fmla="*/ 1433 h 1433"/>
                <a:gd name="T12" fmla="*/ 413 w 1657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3">
                  <a:moveTo>
                    <a:pt x="413" y="1433"/>
                  </a:moveTo>
                  <a:lnTo>
                    <a:pt x="0" y="715"/>
                  </a:lnTo>
                  <a:lnTo>
                    <a:pt x="413" y="0"/>
                  </a:lnTo>
                  <a:lnTo>
                    <a:pt x="1243" y="0"/>
                  </a:lnTo>
                  <a:lnTo>
                    <a:pt x="1657" y="715"/>
                  </a:lnTo>
                  <a:lnTo>
                    <a:pt x="1243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Freeform 231">
              <a:extLst>
                <a:ext uri="{FF2B5EF4-FFF2-40B4-BE49-F238E27FC236}">
                  <a16:creationId xmlns="" xmlns:a16="http://schemas.microsoft.com/office/drawing/2014/main" id="{5D8216C3-A2EF-4971-A42F-5A08A8C9B5D5}"/>
                </a:ext>
              </a:extLst>
            </p:cNvPr>
            <p:cNvSpPr/>
            <p:nvPr/>
          </p:nvSpPr>
          <p:spPr bwMode="auto">
            <a:xfrm>
              <a:off x="9164711" y="4009034"/>
              <a:ext cx="1331423" cy="1151684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Freeform 232">
              <a:extLst>
                <a:ext uri="{FF2B5EF4-FFF2-40B4-BE49-F238E27FC236}">
                  <a16:creationId xmlns="" xmlns:a16="http://schemas.microsoft.com/office/drawing/2014/main" id="{E62C1DEA-FD47-4BA6-8202-FA6F5326EAE2}"/>
                </a:ext>
              </a:extLst>
            </p:cNvPr>
            <p:cNvSpPr/>
            <p:nvPr/>
          </p:nvSpPr>
          <p:spPr bwMode="auto">
            <a:xfrm>
              <a:off x="9164711" y="4009034"/>
              <a:ext cx="1331423" cy="1151684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Freeform 233">
              <a:extLst>
                <a:ext uri="{FF2B5EF4-FFF2-40B4-BE49-F238E27FC236}">
                  <a16:creationId xmlns="" xmlns:a16="http://schemas.microsoft.com/office/drawing/2014/main" id="{D6339095-A86A-4410-AA23-1A64F87179AB}"/>
                </a:ext>
              </a:extLst>
            </p:cNvPr>
            <p:cNvSpPr/>
            <p:nvPr/>
          </p:nvSpPr>
          <p:spPr bwMode="auto">
            <a:xfrm>
              <a:off x="10058806" y="3430760"/>
              <a:ext cx="1326566" cy="1151688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Freeform 234">
              <a:extLst>
                <a:ext uri="{FF2B5EF4-FFF2-40B4-BE49-F238E27FC236}">
                  <a16:creationId xmlns="" xmlns:a16="http://schemas.microsoft.com/office/drawing/2014/main" id="{D15181E3-7430-415D-94AA-31AFEA877D1F}"/>
                </a:ext>
              </a:extLst>
            </p:cNvPr>
            <p:cNvSpPr/>
            <p:nvPr/>
          </p:nvSpPr>
          <p:spPr bwMode="auto">
            <a:xfrm>
              <a:off x="10058806" y="3430760"/>
              <a:ext cx="1326566" cy="1151688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Freeform 235">
              <a:extLst>
                <a:ext uri="{FF2B5EF4-FFF2-40B4-BE49-F238E27FC236}">
                  <a16:creationId xmlns="" xmlns:a16="http://schemas.microsoft.com/office/drawing/2014/main" id="{81954EE0-7132-46B6-B7CA-21997FF8F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4300" y="3872970"/>
              <a:ext cx="1234239" cy="82609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close/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Freeform 236">
              <a:extLst>
                <a:ext uri="{FF2B5EF4-FFF2-40B4-BE49-F238E27FC236}">
                  <a16:creationId xmlns="" xmlns:a16="http://schemas.microsoft.com/office/drawing/2014/main" id="{4BBBD6B1-2635-44AA-9ECE-B25DDEC90F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4300" y="3872970"/>
              <a:ext cx="1234239" cy="82609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Freeform 237">
              <a:extLst>
                <a:ext uri="{FF2B5EF4-FFF2-40B4-BE49-F238E27FC236}">
                  <a16:creationId xmlns="" xmlns:a16="http://schemas.microsoft.com/office/drawing/2014/main" id="{F5A2AFB3-2617-45CD-9958-C7342B8ED535}"/>
                </a:ext>
              </a:extLst>
            </p:cNvPr>
            <p:cNvSpPr/>
            <p:nvPr/>
          </p:nvSpPr>
          <p:spPr bwMode="auto">
            <a:xfrm>
              <a:off x="10209443" y="3620279"/>
              <a:ext cx="1243958" cy="656022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Freeform 238">
              <a:extLst>
                <a:ext uri="{FF2B5EF4-FFF2-40B4-BE49-F238E27FC236}">
                  <a16:creationId xmlns="" xmlns:a16="http://schemas.microsoft.com/office/drawing/2014/main" id="{AEBE8E12-59D3-400D-BE78-AAFFC3CD459D}"/>
                </a:ext>
              </a:extLst>
            </p:cNvPr>
            <p:cNvSpPr/>
            <p:nvPr/>
          </p:nvSpPr>
          <p:spPr bwMode="auto">
            <a:xfrm>
              <a:off x="10209443" y="3620279"/>
              <a:ext cx="1243958" cy="656022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Freeform 239">
              <a:extLst>
                <a:ext uri="{FF2B5EF4-FFF2-40B4-BE49-F238E27FC236}">
                  <a16:creationId xmlns="" xmlns:a16="http://schemas.microsoft.com/office/drawing/2014/main" id="{6A330262-BE1B-425C-AE21-A66845D660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4148" y="3717468"/>
              <a:ext cx="131200" cy="476225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close/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Freeform 240">
              <a:extLst>
                <a:ext uri="{FF2B5EF4-FFF2-40B4-BE49-F238E27FC236}">
                  <a16:creationId xmlns="" xmlns:a16="http://schemas.microsoft.com/office/drawing/2014/main" id="{CD4C1DAD-AEB9-47E6-AE2C-79DEDF62F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4148" y="3717468"/>
              <a:ext cx="131200" cy="476225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Freeform 241">
              <a:extLst>
                <a:ext uri="{FF2B5EF4-FFF2-40B4-BE49-F238E27FC236}">
                  <a16:creationId xmlns="" xmlns:a16="http://schemas.microsoft.com/office/drawing/2014/main" id="{0A61FBCA-17F8-47B0-9964-9C81CEB65583}"/>
                </a:ext>
              </a:extLst>
            </p:cNvPr>
            <p:cNvSpPr/>
            <p:nvPr/>
          </p:nvSpPr>
          <p:spPr bwMode="auto">
            <a:xfrm>
              <a:off x="8017939" y="3620278"/>
              <a:ext cx="1297410" cy="656022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Freeform 242">
              <a:extLst>
                <a:ext uri="{FF2B5EF4-FFF2-40B4-BE49-F238E27FC236}">
                  <a16:creationId xmlns="" xmlns:a16="http://schemas.microsoft.com/office/drawing/2014/main" id="{FEEB081B-FE07-4D49-93F5-304A292DF10D}"/>
                </a:ext>
              </a:extLst>
            </p:cNvPr>
            <p:cNvSpPr/>
            <p:nvPr/>
          </p:nvSpPr>
          <p:spPr bwMode="auto">
            <a:xfrm>
              <a:off x="8017939" y="3620278"/>
              <a:ext cx="1297410" cy="656022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Freeform 243">
              <a:extLst>
                <a:ext uri="{FF2B5EF4-FFF2-40B4-BE49-F238E27FC236}">
                  <a16:creationId xmlns="" xmlns:a16="http://schemas.microsoft.com/office/drawing/2014/main" id="{9E3EBCB4-979C-4D73-B3FE-3404A004B489}"/>
                </a:ext>
              </a:extLst>
            </p:cNvPr>
            <p:cNvSpPr/>
            <p:nvPr/>
          </p:nvSpPr>
          <p:spPr bwMode="auto">
            <a:xfrm>
              <a:off x="7084968" y="2862209"/>
              <a:ext cx="1326566" cy="1151684"/>
            </a:xfrm>
            <a:custGeom>
              <a:avLst/>
              <a:gdLst>
                <a:gd name="T0" fmla="*/ 413 w 1656"/>
                <a:gd name="T1" fmla="*/ 1433 h 1433"/>
                <a:gd name="T2" fmla="*/ 0 w 1656"/>
                <a:gd name="T3" fmla="*/ 718 h 1433"/>
                <a:gd name="T4" fmla="*/ 413 w 1656"/>
                <a:gd name="T5" fmla="*/ 0 h 1433"/>
                <a:gd name="T6" fmla="*/ 1240 w 1656"/>
                <a:gd name="T7" fmla="*/ 0 h 1433"/>
                <a:gd name="T8" fmla="*/ 1656 w 1656"/>
                <a:gd name="T9" fmla="*/ 718 h 1433"/>
                <a:gd name="T10" fmla="*/ 1240 w 1656"/>
                <a:gd name="T11" fmla="*/ 1433 h 1433"/>
                <a:gd name="T12" fmla="*/ 413 w 1656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3">
                  <a:moveTo>
                    <a:pt x="413" y="1433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Freeform 244">
              <a:extLst>
                <a:ext uri="{FF2B5EF4-FFF2-40B4-BE49-F238E27FC236}">
                  <a16:creationId xmlns="" xmlns:a16="http://schemas.microsoft.com/office/drawing/2014/main" id="{1C08600D-28D3-401B-A82E-B87FB9D4C7DA}"/>
                </a:ext>
              </a:extLst>
            </p:cNvPr>
            <p:cNvSpPr/>
            <p:nvPr/>
          </p:nvSpPr>
          <p:spPr bwMode="auto">
            <a:xfrm>
              <a:off x="7366802" y="3114900"/>
              <a:ext cx="646276" cy="651164"/>
            </a:xfrm>
            <a:custGeom>
              <a:avLst/>
              <a:gdLst>
                <a:gd name="T0" fmla="*/ 806 w 806"/>
                <a:gd name="T1" fmla="*/ 555 h 809"/>
                <a:gd name="T2" fmla="*/ 555 w 806"/>
                <a:gd name="T3" fmla="*/ 555 h 809"/>
                <a:gd name="T4" fmla="*/ 555 w 806"/>
                <a:gd name="T5" fmla="*/ 809 h 809"/>
                <a:gd name="T6" fmla="*/ 251 w 806"/>
                <a:gd name="T7" fmla="*/ 809 h 809"/>
                <a:gd name="T8" fmla="*/ 251 w 806"/>
                <a:gd name="T9" fmla="*/ 555 h 809"/>
                <a:gd name="T10" fmla="*/ 0 w 806"/>
                <a:gd name="T11" fmla="*/ 555 h 809"/>
                <a:gd name="T12" fmla="*/ 0 w 806"/>
                <a:gd name="T13" fmla="*/ 254 h 809"/>
                <a:gd name="T14" fmla="*/ 251 w 806"/>
                <a:gd name="T15" fmla="*/ 254 h 809"/>
                <a:gd name="T16" fmla="*/ 251 w 806"/>
                <a:gd name="T17" fmla="*/ 0 h 809"/>
                <a:gd name="T18" fmla="*/ 555 w 806"/>
                <a:gd name="T19" fmla="*/ 0 h 809"/>
                <a:gd name="T20" fmla="*/ 555 w 806"/>
                <a:gd name="T21" fmla="*/ 254 h 809"/>
                <a:gd name="T22" fmla="*/ 806 w 806"/>
                <a:gd name="T23" fmla="*/ 254 h 809"/>
                <a:gd name="T24" fmla="*/ 806 w 806"/>
                <a:gd name="T25" fmla="*/ 55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6" h="809">
                  <a:moveTo>
                    <a:pt x="806" y="555"/>
                  </a:moveTo>
                  <a:lnTo>
                    <a:pt x="555" y="555"/>
                  </a:lnTo>
                  <a:lnTo>
                    <a:pt x="555" y="809"/>
                  </a:lnTo>
                  <a:lnTo>
                    <a:pt x="251" y="809"/>
                  </a:lnTo>
                  <a:lnTo>
                    <a:pt x="251" y="555"/>
                  </a:lnTo>
                  <a:lnTo>
                    <a:pt x="0" y="555"/>
                  </a:lnTo>
                  <a:lnTo>
                    <a:pt x="0" y="254"/>
                  </a:lnTo>
                  <a:lnTo>
                    <a:pt x="251" y="254"/>
                  </a:lnTo>
                  <a:lnTo>
                    <a:pt x="251" y="0"/>
                  </a:lnTo>
                  <a:lnTo>
                    <a:pt x="555" y="0"/>
                  </a:lnTo>
                  <a:lnTo>
                    <a:pt x="555" y="254"/>
                  </a:lnTo>
                  <a:lnTo>
                    <a:pt x="806" y="254"/>
                  </a:lnTo>
                  <a:lnTo>
                    <a:pt x="806" y="555"/>
                  </a:ln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Freeform 245">
              <a:extLst>
                <a:ext uri="{FF2B5EF4-FFF2-40B4-BE49-F238E27FC236}">
                  <a16:creationId xmlns="" xmlns:a16="http://schemas.microsoft.com/office/drawing/2014/main" id="{DBB88194-DE45-481E-81AD-EF357BEE02FC}"/>
                </a:ext>
              </a:extLst>
            </p:cNvPr>
            <p:cNvSpPr/>
            <p:nvPr/>
          </p:nvSpPr>
          <p:spPr bwMode="auto">
            <a:xfrm>
              <a:off x="8003360" y="3425904"/>
              <a:ext cx="1355718" cy="1171122"/>
            </a:xfrm>
            <a:custGeom>
              <a:avLst/>
              <a:gdLst>
                <a:gd name="T0" fmla="*/ 1259 w 1686"/>
                <a:gd name="T1" fmla="*/ 1463 h 1463"/>
                <a:gd name="T2" fmla="*/ 424 w 1686"/>
                <a:gd name="T3" fmla="*/ 1463 h 1463"/>
                <a:gd name="T4" fmla="*/ 0 w 1686"/>
                <a:gd name="T5" fmla="*/ 731 h 1463"/>
                <a:gd name="T6" fmla="*/ 424 w 1686"/>
                <a:gd name="T7" fmla="*/ 0 h 1463"/>
                <a:gd name="T8" fmla="*/ 1267 w 1686"/>
                <a:gd name="T9" fmla="*/ 0 h 1463"/>
                <a:gd name="T10" fmla="*/ 1686 w 1686"/>
                <a:gd name="T11" fmla="*/ 723 h 1463"/>
                <a:gd name="T12" fmla="*/ 1657 w 1686"/>
                <a:gd name="T13" fmla="*/ 739 h 1463"/>
                <a:gd name="T14" fmla="*/ 1249 w 1686"/>
                <a:gd name="T15" fmla="*/ 32 h 1463"/>
                <a:gd name="T16" fmla="*/ 443 w 1686"/>
                <a:gd name="T17" fmla="*/ 32 h 1463"/>
                <a:gd name="T18" fmla="*/ 37 w 1686"/>
                <a:gd name="T19" fmla="*/ 731 h 1463"/>
                <a:gd name="T20" fmla="*/ 443 w 1686"/>
                <a:gd name="T21" fmla="*/ 1431 h 1463"/>
                <a:gd name="T22" fmla="*/ 1259 w 1686"/>
                <a:gd name="T23" fmla="*/ 1431 h 1463"/>
                <a:gd name="T24" fmla="*/ 1259 w 1686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6" h="1463">
                  <a:moveTo>
                    <a:pt x="1259" y="1463"/>
                  </a:moveTo>
                  <a:lnTo>
                    <a:pt x="424" y="1463"/>
                  </a:lnTo>
                  <a:lnTo>
                    <a:pt x="0" y="731"/>
                  </a:lnTo>
                  <a:lnTo>
                    <a:pt x="424" y="0"/>
                  </a:lnTo>
                  <a:lnTo>
                    <a:pt x="1267" y="0"/>
                  </a:lnTo>
                  <a:lnTo>
                    <a:pt x="1686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3" y="32"/>
                  </a:lnTo>
                  <a:lnTo>
                    <a:pt x="37" y="731"/>
                  </a:lnTo>
                  <a:lnTo>
                    <a:pt x="443" y="1431"/>
                  </a:lnTo>
                  <a:lnTo>
                    <a:pt x="1259" y="1431"/>
                  </a:lnTo>
                  <a:lnTo>
                    <a:pt x="1259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Oval 246">
              <a:extLst>
                <a:ext uri="{FF2B5EF4-FFF2-40B4-BE49-F238E27FC236}">
                  <a16:creationId xmlns="" xmlns:a16="http://schemas.microsoft.com/office/drawing/2014/main" id="{C428B68A-93DA-41FE-A191-2B66F39BC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7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Oval 247">
              <a:extLst>
                <a:ext uri="{FF2B5EF4-FFF2-40B4-BE49-F238E27FC236}">
                  <a16:creationId xmlns="" xmlns:a16="http://schemas.microsoft.com/office/drawing/2014/main" id="{BEC63084-3B8C-42D3-A520-B4136C4C8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1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Oval 248">
              <a:extLst>
                <a:ext uri="{FF2B5EF4-FFF2-40B4-BE49-F238E27FC236}">
                  <a16:creationId xmlns="" xmlns:a16="http://schemas.microsoft.com/office/drawing/2014/main" id="{38D7200D-0BB2-47BD-8965-DFBC64790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9564" y="3367589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Oval 249">
              <a:extLst>
                <a:ext uri="{FF2B5EF4-FFF2-40B4-BE49-F238E27FC236}">
                  <a16:creationId xmlns="" xmlns:a16="http://schemas.microsoft.com/office/drawing/2014/main" id="{401C4A88-374F-436C-814B-6151E2AD2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9564" y="4509554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Oval 250">
              <a:extLst>
                <a:ext uri="{FF2B5EF4-FFF2-40B4-BE49-F238E27FC236}">
                  <a16:creationId xmlns="" xmlns:a16="http://schemas.microsoft.com/office/drawing/2014/main" id="{30B7E237-40E8-4F7C-8F1F-8F5786F3F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1186" y="3367590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Oval 251">
              <a:extLst>
                <a:ext uri="{FF2B5EF4-FFF2-40B4-BE49-F238E27FC236}">
                  <a16:creationId xmlns="" xmlns:a16="http://schemas.microsoft.com/office/drawing/2014/main" id="{9CB2BE83-E167-4C2F-8B7A-EF3918E8C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0904" y="450955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Freeform 252">
              <a:extLst>
                <a:ext uri="{FF2B5EF4-FFF2-40B4-BE49-F238E27FC236}">
                  <a16:creationId xmlns="" xmlns:a16="http://schemas.microsoft.com/office/drawing/2014/main" id="{C98F69D3-83F3-485B-B63E-C75EE377B71E}"/>
                </a:ext>
              </a:extLst>
            </p:cNvPr>
            <p:cNvSpPr/>
            <p:nvPr/>
          </p:nvSpPr>
          <p:spPr bwMode="auto">
            <a:xfrm>
              <a:off x="9062669" y="1700801"/>
              <a:ext cx="1345999" cy="592851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29 h 739"/>
                <a:gd name="T4" fmla="*/ 438 w 1681"/>
                <a:gd name="T5" fmla="*/ 29 h 739"/>
                <a:gd name="T6" fmla="*/ 27 w 1681"/>
                <a:gd name="T7" fmla="*/ 739 h 739"/>
                <a:gd name="T8" fmla="*/ 0 w 1681"/>
                <a:gd name="T9" fmla="*/ 723 h 739"/>
                <a:gd name="T10" fmla="*/ 419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29"/>
                  </a:lnTo>
                  <a:lnTo>
                    <a:pt x="438" y="29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9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Oval 253">
              <a:extLst>
                <a:ext uri="{FF2B5EF4-FFF2-40B4-BE49-F238E27FC236}">
                  <a16:creationId xmlns="" xmlns:a16="http://schemas.microsoft.com/office/drawing/2014/main" id="{EDE08638-9EC6-4610-974E-C70DF14A2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1188" y="2215901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Oval 254">
              <a:extLst>
                <a:ext uri="{FF2B5EF4-FFF2-40B4-BE49-F238E27FC236}">
                  <a16:creationId xmlns="" xmlns:a16="http://schemas.microsoft.com/office/drawing/2014/main" id="{A0F4F0E8-69C6-4C45-BBB6-4F76F0C41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1841" y="2215900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Oval 255">
              <a:extLst>
                <a:ext uri="{FF2B5EF4-FFF2-40B4-BE49-F238E27FC236}">
                  <a16:creationId xmlns="" xmlns:a16="http://schemas.microsoft.com/office/drawing/2014/main" id="{605CBF69-6CA1-4C18-A248-26718BF34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2" y="1642488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Oval 256">
              <a:extLst>
                <a:ext uri="{FF2B5EF4-FFF2-40B4-BE49-F238E27FC236}">
                  <a16:creationId xmlns="" xmlns:a16="http://schemas.microsoft.com/office/drawing/2014/main" id="{A4111B06-418D-405D-B3DE-89A3AA511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2" y="2789315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Oval 257">
              <a:extLst>
                <a:ext uri="{FF2B5EF4-FFF2-40B4-BE49-F238E27FC236}">
                  <a16:creationId xmlns="" xmlns:a16="http://schemas.microsoft.com/office/drawing/2014/main" id="{2E6B030D-C2BD-48A0-A90B-1799D6682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5" y="1642488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Oval 258">
              <a:extLst>
                <a:ext uri="{FF2B5EF4-FFF2-40B4-BE49-F238E27FC236}">
                  <a16:creationId xmlns="" xmlns:a16="http://schemas.microsoft.com/office/drawing/2014/main" id="{47181680-11F5-4B09-AE8D-AEA7B5574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5" y="2789315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Freeform 259">
              <a:extLst>
                <a:ext uri="{FF2B5EF4-FFF2-40B4-BE49-F238E27FC236}">
                  <a16:creationId xmlns="" xmlns:a16="http://schemas.microsoft.com/office/drawing/2014/main" id="{52A50EF1-B7F1-4DCC-88A7-FC021BF9364E}"/>
                </a:ext>
              </a:extLst>
            </p:cNvPr>
            <p:cNvSpPr/>
            <p:nvPr/>
          </p:nvSpPr>
          <p:spPr bwMode="auto">
            <a:xfrm>
              <a:off x="10204582" y="1127388"/>
              <a:ext cx="349863" cy="587993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4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4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Oval 260">
              <a:extLst>
                <a:ext uri="{FF2B5EF4-FFF2-40B4-BE49-F238E27FC236}">
                  <a16:creationId xmlns="" xmlns:a16="http://schemas.microsoft.com/office/drawing/2014/main" id="{129E8164-B8A8-4AD9-BCB6-4388781AE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1841" y="1069073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Freeform 261">
              <a:extLst>
                <a:ext uri="{FF2B5EF4-FFF2-40B4-BE49-F238E27FC236}">
                  <a16:creationId xmlns="" xmlns:a16="http://schemas.microsoft.com/office/drawing/2014/main" id="{87E33178-F599-42D0-A0E9-C0D4CB76275C}"/>
                </a:ext>
              </a:extLst>
            </p:cNvPr>
            <p:cNvSpPr/>
            <p:nvPr/>
          </p:nvSpPr>
          <p:spPr bwMode="auto">
            <a:xfrm>
              <a:off x="6025660" y="3435622"/>
              <a:ext cx="354724" cy="587990"/>
            </a:xfrm>
            <a:custGeom>
              <a:avLst/>
              <a:gdLst>
                <a:gd name="T0" fmla="*/ 27 w 440"/>
                <a:gd name="T1" fmla="*/ 732 h 732"/>
                <a:gd name="T2" fmla="*/ 0 w 440"/>
                <a:gd name="T3" fmla="*/ 716 h 732"/>
                <a:gd name="T4" fmla="*/ 411 w 440"/>
                <a:gd name="T5" fmla="*/ 0 h 732"/>
                <a:gd name="T6" fmla="*/ 440 w 440"/>
                <a:gd name="T7" fmla="*/ 16 h 732"/>
                <a:gd name="T8" fmla="*/ 27 w 440"/>
                <a:gd name="T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2">
                  <a:moveTo>
                    <a:pt x="27" y="732"/>
                  </a:moveTo>
                  <a:lnTo>
                    <a:pt x="0" y="716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2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Oval 262">
              <a:extLst>
                <a:ext uri="{FF2B5EF4-FFF2-40B4-BE49-F238E27FC236}">
                  <a16:creationId xmlns="" xmlns:a16="http://schemas.microsoft.com/office/drawing/2014/main" id="{A9247B88-6339-4C19-872D-E27774ED2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8270" y="3945860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Oval 263">
              <a:extLst>
                <a:ext uri="{FF2B5EF4-FFF2-40B4-BE49-F238E27FC236}">
                  <a16:creationId xmlns="" xmlns:a16="http://schemas.microsoft.com/office/drawing/2014/main" id="{B92E410F-518F-4696-A4F7-466CEBE05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1863" y="3372448"/>
              <a:ext cx="136058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Freeform 264">
              <a:extLst>
                <a:ext uri="{FF2B5EF4-FFF2-40B4-BE49-F238E27FC236}">
                  <a16:creationId xmlns="" xmlns:a16="http://schemas.microsoft.com/office/drawing/2014/main" id="{906B2F4E-D4EF-4821-AF90-699C2E1CB843}"/>
                </a:ext>
              </a:extLst>
            </p:cNvPr>
            <p:cNvSpPr/>
            <p:nvPr/>
          </p:nvSpPr>
          <p:spPr bwMode="auto">
            <a:xfrm>
              <a:off x="10991774" y="2847628"/>
              <a:ext cx="354724" cy="587993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Oval 265">
              <a:extLst>
                <a:ext uri="{FF2B5EF4-FFF2-40B4-BE49-F238E27FC236}">
                  <a16:creationId xmlns="" xmlns:a16="http://schemas.microsoft.com/office/drawing/2014/main" id="{866729D0-3387-43AA-9889-D4210BAD3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3462" y="3357871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Oval 266">
              <a:extLst>
                <a:ext uri="{FF2B5EF4-FFF2-40B4-BE49-F238E27FC236}">
                  <a16:creationId xmlns="" xmlns:a16="http://schemas.microsoft.com/office/drawing/2014/main" id="{E8C3914A-12F7-488A-B127-E93A22729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3890" y="2789315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Freeform 267">
              <a:extLst>
                <a:ext uri="{FF2B5EF4-FFF2-40B4-BE49-F238E27FC236}">
                  <a16:creationId xmlns="" xmlns:a16="http://schemas.microsoft.com/office/drawing/2014/main" id="{18C78982-62F1-4727-A953-8E02FEE2C1E1}"/>
                </a:ext>
              </a:extLst>
            </p:cNvPr>
            <p:cNvSpPr/>
            <p:nvPr/>
          </p:nvSpPr>
          <p:spPr bwMode="auto">
            <a:xfrm>
              <a:off x="8212306" y="1127388"/>
              <a:ext cx="349863" cy="587993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Oval 268">
              <a:extLst>
                <a:ext uri="{FF2B5EF4-FFF2-40B4-BE49-F238E27FC236}">
                  <a16:creationId xmlns="" xmlns:a16="http://schemas.microsoft.com/office/drawing/2014/main" id="{F6241071-80F7-4CC3-996E-79DAEDDC6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9" y="1642488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Oval 269">
              <a:extLst>
                <a:ext uri="{FF2B5EF4-FFF2-40B4-BE49-F238E27FC236}">
                  <a16:creationId xmlns="" xmlns:a16="http://schemas.microsoft.com/office/drawing/2014/main" id="{E60C94A1-937D-47E8-B40A-136BF4922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6113" y="1069073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Freeform 270">
              <a:extLst>
                <a:ext uri="{FF2B5EF4-FFF2-40B4-BE49-F238E27FC236}">
                  <a16:creationId xmlns="" xmlns:a16="http://schemas.microsoft.com/office/drawing/2014/main" id="{BD26CB46-3ED0-45A3-8247-19CBF01CD15A}"/>
                </a:ext>
              </a:extLst>
            </p:cNvPr>
            <p:cNvSpPr/>
            <p:nvPr/>
          </p:nvSpPr>
          <p:spPr bwMode="auto">
            <a:xfrm>
              <a:off x="8212306" y="553975"/>
              <a:ext cx="349863" cy="587993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1" name="Oval 271">
              <a:extLst>
                <a:ext uri="{FF2B5EF4-FFF2-40B4-BE49-F238E27FC236}">
                  <a16:creationId xmlns="" xmlns:a16="http://schemas.microsoft.com/office/drawing/2014/main" id="{21700693-B7A0-4344-A7CF-7272A369A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7" y="490805"/>
              <a:ext cx="140919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2" name="Freeform 272">
              <a:extLst>
                <a:ext uri="{FF2B5EF4-FFF2-40B4-BE49-F238E27FC236}">
                  <a16:creationId xmlns="" xmlns:a16="http://schemas.microsoft.com/office/drawing/2014/main" id="{79AA0C18-E651-4BBC-90F9-9D7D0BC7476B}"/>
                </a:ext>
              </a:extLst>
            </p:cNvPr>
            <p:cNvSpPr/>
            <p:nvPr/>
          </p:nvSpPr>
          <p:spPr bwMode="auto">
            <a:xfrm>
              <a:off x="6025662" y="1710520"/>
              <a:ext cx="354724" cy="583132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3" name="Oval 273">
              <a:extLst>
                <a:ext uri="{FF2B5EF4-FFF2-40B4-BE49-F238E27FC236}">
                  <a16:creationId xmlns="" xmlns:a16="http://schemas.microsoft.com/office/drawing/2014/main" id="{528D158D-232B-4E06-B086-205FE0AE5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1863" y="2220764"/>
              <a:ext cx="136058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" name="Oval 274">
              <a:extLst>
                <a:ext uri="{FF2B5EF4-FFF2-40B4-BE49-F238E27FC236}">
                  <a16:creationId xmlns="" xmlns:a16="http://schemas.microsoft.com/office/drawing/2014/main" id="{32EA821A-B4C1-4F82-8E18-F1B121A76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8270" y="1647349"/>
              <a:ext cx="145776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5" name="Freeform 275">
              <a:extLst>
                <a:ext uri="{FF2B5EF4-FFF2-40B4-BE49-F238E27FC236}">
                  <a16:creationId xmlns="" xmlns:a16="http://schemas.microsoft.com/office/drawing/2014/main" id="{7FD5A449-36B9-4BFA-9C24-582DE1026A9A}"/>
                </a:ext>
              </a:extLst>
            </p:cNvPr>
            <p:cNvSpPr/>
            <p:nvPr/>
          </p:nvSpPr>
          <p:spPr bwMode="auto">
            <a:xfrm>
              <a:off x="7070394" y="2857347"/>
              <a:ext cx="1005855" cy="1171125"/>
            </a:xfrm>
            <a:custGeom>
              <a:avLst/>
              <a:gdLst>
                <a:gd name="T0" fmla="*/ 1256 w 1256"/>
                <a:gd name="T1" fmla="*/ 1463 h 1463"/>
                <a:gd name="T2" fmla="*/ 421 w 1256"/>
                <a:gd name="T3" fmla="*/ 1463 h 1463"/>
                <a:gd name="T4" fmla="*/ 0 w 1256"/>
                <a:gd name="T5" fmla="*/ 731 h 1463"/>
                <a:gd name="T6" fmla="*/ 421 w 1256"/>
                <a:gd name="T7" fmla="*/ 0 h 1463"/>
                <a:gd name="T8" fmla="*/ 1256 w 1256"/>
                <a:gd name="T9" fmla="*/ 0 h 1463"/>
                <a:gd name="T10" fmla="*/ 1256 w 1256"/>
                <a:gd name="T11" fmla="*/ 32 h 1463"/>
                <a:gd name="T12" fmla="*/ 440 w 1256"/>
                <a:gd name="T13" fmla="*/ 32 h 1463"/>
                <a:gd name="T14" fmla="*/ 37 w 1256"/>
                <a:gd name="T15" fmla="*/ 731 h 1463"/>
                <a:gd name="T16" fmla="*/ 440 w 1256"/>
                <a:gd name="T17" fmla="*/ 1431 h 1463"/>
                <a:gd name="T18" fmla="*/ 1256 w 1256"/>
                <a:gd name="T19" fmla="*/ 1431 h 1463"/>
                <a:gd name="T20" fmla="*/ 1256 w 1256"/>
                <a:gd name="T21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63">
                  <a:moveTo>
                    <a:pt x="1256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56" y="0"/>
                  </a:lnTo>
                  <a:lnTo>
                    <a:pt x="1256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6" y="1431"/>
                  </a:lnTo>
                  <a:lnTo>
                    <a:pt x="1256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6" name="Oval 276">
              <a:extLst>
                <a:ext uri="{FF2B5EF4-FFF2-40B4-BE49-F238E27FC236}">
                  <a16:creationId xmlns="" xmlns:a16="http://schemas.microsoft.com/office/drawing/2014/main" id="{67D43C26-1E5B-4228-98C1-C7D3400CC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9549" y="3372447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7" name="Oval 277">
              <a:extLst>
                <a:ext uri="{FF2B5EF4-FFF2-40B4-BE49-F238E27FC236}">
                  <a16:creationId xmlns="" xmlns:a16="http://schemas.microsoft.com/office/drawing/2014/main" id="{A1D09E38-9BA0-412B-96C2-F4356F10A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4833" y="2789315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8" name="Oval 278">
              <a:extLst>
                <a:ext uri="{FF2B5EF4-FFF2-40B4-BE49-F238E27FC236}">
                  <a16:creationId xmlns="" xmlns:a16="http://schemas.microsoft.com/office/drawing/2014/main" id="{1366B435-B74C-4129-8E63-46F517CA7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4833" y="3941002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9" name="Oval 279">
              <a:extLst>
                <a:ext uri="{FF2B5EF4-FFF2-40B4-BE49-F238E27FC236}">
                  <a16:creationId xmlns="" xmlns:a16="http://schemas.microsoft.com/office/drawing/2014/main" id="{4FAE4CF2-B3C2-48F5-8D3C-090889AB9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7" y="278931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0" name="Freeform 280">
              <a:extLst>
                <a:ext uri="{FF2B5EF4-FFF2-40B4-BE49-F238E27FC236}">
                  <a16:creationId xmlns="" xmlns:a16="http://schemas.microsoft.com/office/drawing/2014/main" id="{1A8D8548-AFED-4F12-BD2D-8D24BDCA790D}"/>
                </a:ext>
              </a:extLst>
            </p:cNvPr>
            <p:cNvSpPr/>
            <p:nvPr/>
          </p:nvSpPr>
          <p:spPr bwMode="auto">
            <a:xfrm>
              <a:off x="8003362" y="2274214"/>
              <a:ext cx="1355718" cy="1166264"/>
            </a:xfrm>
            <a:custGeom>
              <a:avLst/>
              <a:gdLst>
                <a:gd name="T0" fmla="*/ 416 w 1683"/>
                <a:gd name="T1" fmla="*/ 1455 h 1455"/>
                <a:gd name="T2" fmla="*/ 0 w 1683"/>
                <a:gd name="T3" fmla="*/ 731 h 1455"/>
                <a:gd name="T4" fmla="*/ 421 w 1683"/>
                <a:gd name="T5" fmla="*/ 0 h 1455"/>
                <a:gd name="T6" fmla="*/ 1264 w 1683"/>
                <a:gd name="T7" fmla="*/ 0 h 1455"/>
                <a:gd name="T8" fmla="*/ 1683 w 1683"/>
                <a:gd name="T9" fmla="*/ 723 h 1455"/>
                <a:gd name="T10" fmla="*/ 1654 w 1683"/>
                <a:gd name="T11" fmla="*/ 739 h 1455"/>
                <a:gd name="T12" fmla="*/ 1246 w 1683"/>
                <a:gd name="T13" fmla="*/ 32 h 1455"/>
                <a:gd name="T14" fmla="*/ 440 w 1683"/>
                <a:gd name="T15" fmla="*/ 32 h 1455"/>
                <a:gd name="T16" fmla="*/ 34 w 1683"/>
                <a:gd name="T17" fmla="*/ 731 h 1455"/>
                <a:gd name="T18" fmla="*/ 442 w 1683"/>
                <a:gd name="T19" fmla="*/ 1439 h 1455"/>
                <a:gd name="T20" fmla="*/ 416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6" y="1455"/>
                  </a:moveTo>
                  <a:lnTo>
                    <a:pt x="0" y="731"/>
                  </a:lnTo>
                  <a:lnTo>
                    <a:pt x="421" y="0"/>
                  </a:lnTo>
                  <a:lnTo>
                    <a:pt x="1264" y="0"/>
                  </a:lnTo>
                  <a:lnTo>
                    <a:pt x="1683" y="723"/>
                  </a:lnTo>
                  <a:lnTo>
                    <a:pt x="1654" y="739"/>
                  </a:lnTo>
                  <a:lnTo>
                    <a:pt x="1246" y="32"/>
                  </a:lnTo>
                  <a:lnTo>
                    <a:pt x="440" y="32"/>
                  </a:lnTo>
                  <a:lnTo>
                    <a:pt x="34" y="731"/>
                  </a:lnTo>
                  <a:lnTo>
                    <a:pt x="442" y="1439"/>
                  </a:lnTo>
                  <a:lnTo>
                    <a:pt x="416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1" name="Oval 281">
              <a:extLst>
                <a:ext uri="{FF2B5EF4-FFF2-40B4-BE49-F238E27FC236}">
                  <a16:creationId xmlns="" xmlns:a16="http://schemas.microsoft.com/office/drawing/2014/main" id="{37CE45FF-AE7B-42BB-9E8F-E1F0CA9A7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9566" y="2215900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2" name="Freeform 282">
              <a:extLst>
                <a:ext uri="{FF2B5EF4-FFF2-40B4-BE49-F238E27FC236}">
                  <a16:creationId xmlns="" xmlns:a16="http://schemas.microsoft.com/office/drawing/2014/main" id="{5C335A4A-B963-4719-B664-BC7AC9B899F7}"/>
                </a:ext>
              </a:extLst>
            </p:cNvPr>
            <p:cNvSpPr/>
            <p:nvPr/>
          </p:nvSpPr>
          <p:spPr bwMode="auto">
            <a:xfrm>
              <a:off x="7162718" y="1695942"/>
              <a:ext cx="1000997" cy="597709"/>
            </a:xfrm>
            <a:custGeom>
              <a:avLst/>
              <a:gdLst>
                <a:gd name="T0" fmla="*/ 27 w 1251"/>
                <a:gd name="T1" fmla="*/ 739 h 739"/>
                <a:gd name="T2" fmla="*/ 0 w 1251"/>
                <a:gd name="T3" fmla="*/ 723 h 739"/>
                <a:gd name="T4" fmla="*/ 416 w 1251"/>
                <a:gd name="T5" fmla="*/ 0 h 739"/>
                <a:gd name="T6" fmla="*/ 1251 w 1251"/>
                <a:gd name="T7" fmla="*/ 0 h 739"/>
                <a:gd name="T8" fmla="*/ 1251 w 1251"/>
                <a:gd name="T9" fmla="*/ 32 h 739"/>
                <a:gd name="T10" fmla="*/ 435 w 1251"/>
                <a:gd name="T11" fmla="*/ 32 h 739"/>
                <a:gd name="T12" fmla="*/ 27 w 1251"/>
                <a:gd name="T13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1" h="739">
                  <a:moveTo>
                    <a:pt x="27" y="739"/>
                  </a:moveTo>
                  <a:lnTo>
                    <a:pt x="0" y="723"/>
                  </a:lnTo>
                  <a:lnTo>
                    <a:pt x="416" y="0"/>
                  </a:lnTo>
                  <a:lnTo>
                    <a:pt x="1251" y="0"/>
                  </a:lnTo>
                  <a:lnTo>
                    <a:pt x="1251" y="32"/>
                  </a:lnTo>
                  <a:lnTo>
                    <a:pt x="435" y="32"/>
                  </a:lnTo>
                  <a:lnTo>
                    <a:pt x="27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3" name="Oval 283">
              <a:extLst>
                <a:ext uri="{FF2B5EF4-FFF2-40B4-BE49-F238E27FC236}">
                  <a16:creationId xmlns="" xmlns:a16="http://schemas.microsoft.com/office/drawing/2014/main" id="{A09C6E30-57B2-40F3-980E-988256D66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4834" y="1642486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4" name="Freeform 284">
              <a:extLst>
                <a:ext uri="{FF2B5EF4-FFF2-40B4-BE49-F238E27FC236}">
                  <a16:creationId xmlns="" xmlns:a16="http://schemas.microsoft.com/office/drawing/2014/main" id="{C47EFA17-EDB7-4598-BF8E-AC745EB0A2EC}"/>
                </a:ext>
              </a:extLst>
            </p:cNvPr>
            <p:cNvSpPr/>
            <p:nvPr/>
          </p:nvSpPr>
          <p:spPr bwMode="auto">
            <a:xfrm>
              <a:off x="10141414" y="3425902"/>
              <a:ext cx="1350860" cy="1171122"/>
            </a:xfrm>
            <a:custGeom>
              <a:avLst/>
              <a:gdLst>
                <a:gd name="T0" fmla="*/ 1257 w 1683"/>
                <a:gd name="T1" fmla="*/ 1463 h 1463"/>
                <a:gd name="T2" fmla="*/ 421 w 1683"/>
                <a:gd name="T3" fmla="*/ 1463 h 1463"/>
                <a:gd name="T4" fmla="*/ 0 w 1683"/>
                <a:gd name="T5" fmla="*/ 731 h 1463"/>
                <a:gd name="T6" fmla="*/ 421 w 1683"/>
                <a:gd name="T7" fmla="*/ 0 h 1463"/>
                <a:gd name="T8" fmla="*/ 1267 w 1683"/>
                <a:gd name="T9" fmla="*/ 0 h 1463"/>
                <a:gd name="T10" fmla="*/ 1683 w 1683"/>
                <a:gd name="T11" fmla="*/ 723 h 1463"/>
                <a:gd name="T12" fmla="*/ 1657 w 1683"/>
                <a:gd name="T13" fmla="*/ 739 h 1463"/>
                <a:gd name="T14" fmla="*/ 1249 w 1683"/>
                <a:gd name="T15" fmla="*/ 32 h 1463"/>
                <a:gd name="T16" fmla="*/ 440 w 1683"/>
                <a:gd name="T17" fmla="*/ 32 h 1463"/>
                <a:gd name="T18" fmla="*/ 37 w 1683"/>
                <a:gd name="T19" fmla="*/ 731 h 1463"/>
                <a:gd name="T20" fmla="*/ 440 w 1683"/>
                <a:gd name="T21" fmla="*/ 1431 h 1463"/>
                <a:gd name="T22" fmla="*/ 1257 w 1683"/>
                <a:gd name="T23" fmla="*/ 1431 h 1463"/>
                <a:gd name="T24" fmla="*/ 1257 w 1683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3" h="1463">
                  <a:moveTo>
                    <a:pt x="1257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7" y="1431"/>
                  </a:lnTo>
                  <a:lnTo>
                    <a:pt x="1257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5" name="Oval 285">
              <a:extLst>
                <a:ext uri="{FF2B5EF4-FFF2-40B4-BE49-F238E27FC236}">
                  <a16:creationId xmlns="" xmlns:a16="http://schemas.microsoft.com/office/drawing/2014/main" id="{DB59159E-A011-49B7-AA11-0F852A6D0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3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6" name="Oval 286">
              <a:extLst>
                <a:ext uri="{FF2B5EF4-FFF2-40B4-BE49-F238E27FC236}">
                  <a16:creationId xmlns="" xmlns:a16="http://schemas.microsoft.com/office/drawing/2014/main" id="{7ACF0604-22E9-4A3D-B645-1B533ADB9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3888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7" name="Oval 287">
              <a:extLst>
                <a:ext uri="{FF2B5EF4-FFF2-40B4-BE49-F238E27FC236}">
                  <a16:creationId xmlns="" xmlns:a16="http://schemas.microsoft.com/office/drawing/2014/main" id="{C228DAF0-91D9-4AED-A3BB-D5BE13D63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09" y="3357871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8" name="Oval 288">
              <a:extLst>
                <a:ext uri="{FF2B5EF4-FFF2-40B4-BE49-F238E27FC236}">
                  <a16:creationId xmlns="" xmlns:a16="http://schemas.microsoft.com/office/drawing/2014/main" id="{2723A841-47EE-4912-A161-033A0EFB5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09" y="450955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9" name="Oval 289">
              <a:extLst>
                <a:ext uri="{FF2B5EF4-FFF2-40B4-BE49-F238E27FC236}">
                  <a16:creationId xmlns="" xmlns:a16="http://schemas.microsoft.com/office/drawing/2014/main" id="{950C9CCA-404B-4274-81A9-35E20DD09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3462" y="450955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0" name="Freeform 290">
              <a:extLst>
                <a:ext uri="{FF2B5EF4-FFF2-40B4-BE49-F238E27FC236}">
                  <a16:creationId xmlns="" xmlns:a16="http://schemas.microsoft.com/office/drawing/2014/main" id="{3400F026-B727-44B0-AFC8-786B57348C9C}"/>
                </a:ext>
              </a:extLst>
            </p:cNvPr>
            <p:cNvSpPr/>
            <p:nvPr/>
          </p:nvSpPr>
          <p:spPr bwMode="auto">
            <a:xfrm>
              <a:off x="6025660" y="2279077"/>
              <a:ext cx="1346002" cy="592851"/>
            </a:xfrm>
            <a:custGeom>
              <a:avLst/>
              <a:gdLst>
                <a:gd name="T0" fmla="*/ 27 w 1678"/>
                <a:gd name="T1" fmla="*/ 740 h 740"/>
                <a:gd name="T2" fmla="*/ 0 w 1678"/>
                <a:gd name="T3" fmla="*/ 724 h 740"/>
                <a:gd name="T4" fmla="*/ 416 w 1678"/>
                <a:gd name="T5" fmla="*/ 0 h 740"/>
                <a:gd name="T6" fmla="*/ 1262 w 1678"/>
                <a:gd name="T7" fmla="*/ 0 h 740"/>
                <a:gd name="T8" fmla="*/ 1678 w 1678"/>
                <a:gd name="T9" fmla="*/ 724 h 740"/>
                <a:gd name="T10" fmla="*/ 1651 w 1678"/>
                <a:gd name="T11" fmla="*/ 740 h 740"/>
                <a:gd name="T12" fmla="*/ 1243 w 1678"/>
                <a:gd name="T13" fmla="*/ 32 h 740"/>
                <a:gd name="T14" fmla="*/ 435 w 1678"/>
                <a:gd name="T15" fmla="*/ 32 h 740"/>
                <a:gd name="T16" fmla="*/ 27 w 1678"/>
                <a:gd name="T17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8" h="740">
                  <a:moveTo>
                    <a:pt x="27" y="740"/>
                  </a:moveTo>
                  <a:lnTo>
                    <a:pt x="0" y="724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78" y="724"/>
                  </a:lnTo>
                  <a:lnTo>
                    <a:pt x="1651" y="740"/>
                  </a:lnTo>
                  <a:lnTo>
                    <a:pt x="1243" y="32"/>
                  </a:lnTo>
                  <a:lnTo>
                    <a:pt x="435" y="32"/>
                  </a:lnTo>
                  <a:lnTo>
                    <a:pt x="27" y="740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1" name="Rectangle 291">
              <a:extLst>
                <a:ext uri="{FF2B5EF4-FFF2-40B4-BE49-F238E27FC236}">
                  <a16:creationId xmlns="" xmlns:a16="http://schemas.microsoft.com/office/drawing/2014/main" id="{3C3605F1-C418-4C0A-ABEE-34674F168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0666" y="3430761"/>
              <a:ext cx="655992" cy="29157"/>
            </a:xfrm>
            <a:prstGeom prst="rect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2" name="Oval 292">
              <a:extLst>
                <a:ext uri="{FF2B5EF4-FFF2-40B4-BE49-F238E27FC236}">
                  <a16:creationId xmlns="" xmlns:a16="http://schemas.microsoft.com/office/drawing/2014/main" id="{B7E0AEC8-36CE-45BD-81B3-951155822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8270" y="2794175"/>
              <a:ext cx="145776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3" name="Oval 293">
              <a:extLst>
                <a:ext uri="{FF2B5EF4-FFF2-40B4-BE49-F238E27FC236}">
                  <a16:creationId xmlns="" xmlns:a16="http://schemas.microsoft.com/office/drawing/2014/main" id="{BEC76ED5-7D6C-4987-98B4-03770025B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9549" y="2220762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" name="Freeform 294">
              <a:extLst>
                <a:ext uri="{FF2B5EF4-FFF2-40B4-BE49-F238E27FC236}">
                  <a16:creationId xmlns="" xmlns:a16="http://schemas.microsoft.com/office/drawing/2014/main" id="{9A3C6031-AD36-403B-8DCA-19A60CB6C227}"/>
                </a:ext>
              </a:extLst>
            </p:cNvPr>
            <p:cNvSpPr/>
            <p:nvPr/>
          </p:nvSpPr>
          <p:spPr bwMode="auto">
            <a:xfrm>
              <a:off x="9062669" y="2842770"/>
              <a:ext cx="1345999" cy="592851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32 h 739"/>
                <a:gd name="T4" fmla="*/ 435 w 1681"/>
                <a:gd name="T5" fmla="*/ 32 h 739"/>
                <a:gd name="T6" fmla="*/ 27 w 1681"/>
                <a:gd name="T7" fmla="*/ 739 h 739"/>
                <a:gd name="T8" fmla="*/ 0 w 1681"/>
                <a:gd name="T9" fmla="*/ 723 h 739"/>
                <a:gd name="T10" fmla="*/ 416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32"/>
                  </a:lnTo>
                  <a:lnTo>
                    <a:pt x="435" y="32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5" name="Freeform 295">
              <a:extLst>
                <a:ext uri="{FF2B5EF4-FFF2-40B4-BE49-F238E27FC236}">
                  <a16:creationId xmlns="" xmlns:a16="http://schemas.microsoft.com/office/drawing/2014/main" id="{B9129A7E-F859-4AD2-A849-87FC7BF6E017}"/>
                </a:ext>
              </a:extLst>
            </p:cNvPr>
            <p:cNvSpPr/>
            <p:nvPr/>
          </p:nvSpPr>
          <p:spPr bwMode="auto">
            <a:xfrm>
              <a:off x="9203586" y="5146140"/>
              <a:ext cx="1350860" cy="1166264"/>
            </a:xfrm>
            <a:custGeom>
              <a:avLst/>
              <a:gdLst>
                <a:gd name="T0" fmla="*/ 419 w 1683"/>
                <a:gd name="T1" fmla="*/ 1455 h 1455"/>
                <a:gd name="T2" fmla="*/ 0 w 1683"/>
                <a:gd name="T3" fmla="*/ 732 h 1455"/>
                <a:gd name="T4" fmla="*/ 421 w 1683"/>
                <a:gd name="T5" fmla="*/ 0 h 1455"/>
                <a:gd name="T6" fmla="*/ 1267 w 1683"/>
                <a:gd name="T7" fmla="*/ 0 h 1455"/>
                <a:gd name="T8" fmla="*/ 1683 w 1683"/>
                <a:gd name="T9" fmla="*/ 724 h 1455"/>
                <a:gd name="T10" fmla="*/ 1657 w 1683"/>
                <a:gd name="T11" fmla="*/ 740 h 1455"/>
                <a:gd name="T12" fmla="*/ 1249 w 1683"/>
                <a:gd name="T13" fmla="*/ 32 h 1455"/>
                <a:gd name="T14" fmla="*/ 440 w 1683"/>
                <a:gd name="T15" fmla="*/ 32 h 1455"/>
                <a:gd name="T16" fmla="*/ 37 w 1683"/>
                <a:gd name="T17" fmla="*/ 732 h 1455"/>
                <a:gd name="T18" fmla="*/ 445 w 1683"/>
                <a:gd name="T19" fmla="*/ 1439 h 1455"/>
                <a:gd name="T20" fmla="*/ 419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9" y="1455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4"/>
                  </a:lnTo>
                  <a:lnTo>
                    <a:pt x="1657" y="740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39"/>
                  </a:lnTo>
                  <a:lnTo>
                    <a:pt x="419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6" name="Oval 296">
              <a:extLst>
                <a:ext uri="{FF2B5EF4-FFF2-40B4-BE49-F238E27FC236}">
                  <a16:creationId xmlns="" xmlns:a16="http://schemas.microsoft.com/office/drawing/2014/main" id="{D53FAA77-1A7A-4C58-8025-DF4A1CABF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1825" y="5661242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7" name="Oval 297">
              <a:extLst>
                <a:ext uri="{FF2B5EF4-FFF2-40B4-BE49-F238E27FC236}">
                  <a16:creationId xmlns="" xmlns:a16="http://schemas.microsoft.com/office/drawing/2014/main" id="{C7316A3B-F152-4D55-A7D4-40EA9A109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09" y="5661243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8" name="Oval 298">
              <a:extLst>
                <a:ext uri="{FF2B5EF4-FFF2-40B4-BE49-F238E27FC236}">
                  <a16:creationId xmlns="" xmlns:a16="http://schemas.microsoft.com/office/drawing/2014/main" id="{99026FB8-B620-4F09-BE8B-16DA723DF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1" y="5087830"/>
              <a:ext cx="140919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9" name="Oval 299">
              <a:extLst>
                <a:ext uri="{FF2B5EF4-FFF2-40B4-BE49-F238E27FC236}">
                  <a16:creationId xmlns="" xmlns:a16="http://schemas.microsoft.com/office/drawing/2014/main" id="{EF56C076-D0E9-4814-B453-3B3A09B3D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1" y="622979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0" name="Oval 300">
              <a:extLst>
                <a:ext uri="{FF2B5EF4-FFF2-40B4-BE49-F238E27FC236}">
                  <a16:creationId xmlns="" xmlns:a16="http://schemas.microsoft.com/office/drawing/2014/main" id="{BC4C6093-3F07-48C2-ABD0-51DBA33E3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3" y="5087830"/>
              <a:ext cx="140919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1" name="Freeform 301">
              <a:extLst>
                <a:ext uri="{FF2B5EF4-FFF2-40B4-BE49-F238E27FC236}">
                  <a16:creationId xmlns="" xmlns:a16="http://schemas.microsoft.com/office/drawing/2014/main" id="{9C3ADC29-FB1D-4C5B-8627-D74DA6EAEEAE}"/>
                </a:ext>
              </a:extLst>
            </p:cNvPr>
            <p:cNvSpPr/>
            <p:nvPr/>
          </p:nvSpPr>
          <p:spPr bwMode="auto">
            <a:xfrm>
              <a:off x="10000495" y="4582447"/>
              <a:ext cx="354724" cy="583132"/>
            </a:xfrm>
            <a:custGeom>
              <a:avLst/>
              <a:gdLst>
                <a:gd name="T0" fmla="*/ 30 w 443"/>
                <a:gd name="T1" fmla="*/ 734 h 734"/>
                <a:gd name="T2" fmla="*/ 0 w 443"/>
                <a:gd name="T3" fmla="*/ 718 h 734"/>
                <a:gd name="T4" fmla="*/ 414 w 443"/>
                <a:gd name="T5" fmla="*/ 0 h 734"/>
                <a:gd name="T6" fmla="*/ 443 w 443"/>
                <a:gd name="T7" fmla="*/ 16 h 734"/>
                <a:gd name="T8" fmla="*/ 30 w 443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34">
                  <a:moveTo>
                    <a:pt x="30" y="7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443" y="16"/>
                  </a:lnTo>
                  <a:lnTo>
                    <a:pt x="30" y="734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2" name="Freeform 302">
              <a:extLst>
                <a:ext uri="{FF2B5EF4-FFF2-40B4-BE49-F238E27FC236}">
                  <a16:creationId xmlns="" xmlns:a16="http://schemas.microsoft.com/office/drawing/2014/main" id="{40FFEE8F-FFD4-4B1E-B121-7A90907F28E1}"/>
                </a:ext>
              </a:extLst>
            </p:cNvPr>
            <p:cNvSpPr/>
            <p:nvPr/>
          </p:nvSpPr>
          <p:spPr bwMode="auto">
            <a:xfrm>
              <a:off x="9004359" y="3999315"/>
              <a:ext cx="1005855" cy="1166264"/>
            </a:xfrm>
            <a:custGeom>
              <a:avLst/>
              <a:gdLst>
                <a:gd name="T0" fmla="*/ 419 w 1259"/>
                <a:gd name="T1" fmla="*/ 1458 h 1458"/>
                <a:gd name="T2" fmla="*/ 0 w 1259"/>
                <a:gd name="T3" fmla="*/ 732 h 1458"/>
                <a:gd name="T4" fmla="*/ 421 w 1259"/>
                <a:gd name="T5" fmla="*/ 0 h 1458"/>
                <a:gd name="T6" fmla="*/ 1259 w 1259"/>
                <a:gd name="T7" fmla="*/ 0 h 1458"/>
                <a:gd name="T8" fmla="*/ 1259 w 1259"/>
                <a:gd name="T9" fmla="*/ 32 h 1458"/>
                <a:gd name="T10" fmla="*/ 440 w 1259"/>
                <a:gd name="T11" fmla="*/ 32 h 1458"/>
                <a:gd name="T12" fmla="*/ 37 w 1259"/>
                <a:gd name="T13" fmla="*/ 732 h 1458"/>
                <a:gd name="T14" fmla="*/ 445 w 1259"/>
                <a:gd name="T15" fmla="*/ 1442 h 1458"/>
                <a:gd name="T16" fmla="*/ 419 w 1259"/>
                <a:gd name="T17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458">
                  <a:moveTo>
                    <a:pt x="419" y="1458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59" y="0"/>
                  </a:lnTo>
                  <a:lnTo>
                    <a:pt x="125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42"/>
                  </a:lnTo>
                  <a:lnTo>
                    <a:pt x="419" y="1458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3" name="Freeform 304">
              <a:extLst>
                <a:ext uri="{FF2B5EF4-FFF2-40B4-BE49-F238E27FC236}">
                  <a16:creationId xmlns="" xmlns:a16="http://schemas.microsoft.com/office/drawing/2014/main" id="{3CB1E1CD-6261-4435-AB99-CF04DD867F48}"/>
                </a:ext>
              </a:extLst>
            </p:cNvPr>
            <p:cNvSpPr/>
            <p:nvPr/>
          </p:nvSpPr>
          <p:spPr bwMode="auto">
            <a:xfrm>
              <a:off x="10000497" y="4626179"/>
              <a:ext cx="2191505" cy="2220763"/>
            </a:xfrm>
            <a:custGeom>
              <a:avLst/>
              <a:gdLst>
                <a:gd name="T0" fmla="*/ 2735 w 2735"/>
                <a:gd name="T1" fmla="*/ 0 h 2771"/>
                <a:gd name="T2" fmla="*/ 1598 w 2735"/>
                <a:gd name="T3" fmla="*/ 0 h 2771"/>
                <a:gd name="T4" fmla="*/ 0 w 2735"/>
                <a:gd name="T5" fmla="*/ 2771 h 2771"/>
                <a:gd name="T6" fmla="*/ 2735 w 2735"/>
                <a:gd name="T7" fmla="*/ 2771 h 2771"/>
                <a:gd name="T8" fmla="*/ 2735 w 2735"/>
                <a:gd name="T9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5" h="2771">
                  <a:moveTo>
                    <a:pt x="2735" y="0"/>
                  </a:moveTo>
                  <a:lnTo>
                    <a:pt x="1598" y="0"/>
                  </a:lnTo>
                  <a:lnTo>
                    <a:pt x="0" y="2771"/>
                  </a:lnTo>
                  <a:lnTo>
                    <a:pt x="2735" y="2771"/>
                  </a:lnTo>
                  <a:lnTo>
                    <a:pt x="2735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435" name="矩形 102">
            <a:extLst>
              <a:ext uri="{FF2B5EF4-FFF2-40B4-BE49-F238E27FC236}">
                <a16:creationId xmlns="" xmlns:a16="http://schemas.microsoft.com/office/drawing/2014/main" id="{4AE161AE-556A-4B49-B2D3-17565B16E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3" y="2619375"/>
            <a:ext cx="150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九 章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</p:txBody>
      </p:sp>
      <p:grpSp>
        <p:nvGrpSpPr>
          <p:cNvPr id="18436" name="组合 2">
            <a:extLst>
              <a:ext uri="{FF2B5EF4-FFF2-40B4-BE49-F238E27FC236}">
                <a16:creationId xmlns="" xmlns:a16="http://schemas.microsoft.com/office/drawing/2014/main" id="{12A4D4C6-E97A-4F36-86B4-DB2455E47626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5276850"/>
            <a:ext cx="3754438" cy="344488"/>
            <a:chOff x="7493000" y="4678363"/>
            <a:chExt cx="3754438" cy="344487"/>
          </a:xfrm>
        </p:grpSpPr>
        <p:sp>
          <p:nvSpPr>
            <p:cNvPr id="106" name="任意多边形 22">
              <a:extLst>
                <a:ext uri="{FF2B5EF4-FFF2-40B4-BE49-F238E27FC236}">
                  <a16:creationId xmlns="" xmlns:a16="http://schemas.microsoft.com/office/drawing/2014/main" id="{9D13DC50-03C6-4208-8A1C-7E0086343B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93000" y="4678363"/>
              <a:ext cx="368300" cy="342899"/>
            </a:xfrm>
            <a:custGeom>
              <a:avLst/>
              <a:gdLst>
                <a:gd name="connsiteX0" fmla="*/ 262805 w 519288"/>
                <a:gd name="connsiteY0" fmla="*/ 111558 h 503774"/>
                <a:gd name="connsiteX1" fmla="*/ 439744 w 519288"/>
                <a:gd name="connsiteY1" fmla="*/ 276036 h 503774"/>
                <a:gd name="connsiteX2" fmla="*/ 439744 w 519288"/>
                <a:gd name="connsiteY2" fmla="*/ 484796 h 503774"/>
                <a:gd name="connsiteX3" fmla="*/ 433425 w 519288"/>
                <a:gd name="connsiteY3" fmla="*/ 503774 h 503774"/>
                <a:gd name="connsiteX4" fmla="*/ 414467 w 519288"/>
                <a:gd name="connsiteY4" fmla="*/ 503774 h 503774"/>
                <a:gd name="connsiteX5" fmla="*/ 319678 w 519288"/>
                <a:gd name="connsiteY5" fmla="*/ 503774 h 503774"/>
                <a:gd name="connsiteX6" fmla="*/ 313359 w 519288"/>
                <a:gd name="connsiteY6" fmla="*/ 503774 h 503774"/>
                <a:gd name="connsiteX7" fmla="*/ 307040 w 519288"/>
                <a:gd name="connsiteY7" fmla="*/ 497448 h 503774"/>
                <a:gd name="connsiteX8" fmla="*/ 307040 w 519288"/>
                <a:gd name="connsiteY8" fmla="*/ 396231 h 503774"/>
                <a:gd name="connsiteX9" fmla="*/ 212251 w 519288"/>
                <a:gd name="connsiteY9" fmla="*/ 396231 h 503774"/>
                <a:gd name="connsiteX10" fmla="*/ 212251 w 519288"/>
                <a:gd name="connsiteY10" fmla="*/ 497448 h 503774"/>
                <a:gd name="connsiteX11" fmla="*/ 212251 w 519288"/>
                <a:gd name="connsiteY11" fmla="*/ 503774 h 503774"/>
                <a:gd name="connsiteX12" fmla="*/ 199612 w 519288"/>
                <a:gd name="connsiteY12" fmla="*/ 503774 h 503774"/>
                <a:gd name="connsiteX13" fmla="*/ 104823 w 519288"/>
                <a:gd name="connsiteY13" fmla="*/ 503774 h 503774"/>
                <a:gd name="connsiteX14" fmla="*/ 92185 w 519288"/>
                <a:gd name="connsiteY14" fmla="*/ 503774 h 503774"/>
                <a:gd name="connsiteX15" fmla="*/ 79546 w 519288"/>
                <a:gd name="connsiteY15" fmla="*/ 484796 h 503774"/>
                <a:gd name="connsiteX16" fmla="*/ 79546 w 519288"/>
                <a:gd name="connsiteY16" fmla="*/ 276036 h 503774"/>
                <a:gd name="connsiteX17" fmla="*/ 259644 w 519288"/>
                <a:gd name="connsiteY17" fmla="*/ 0 h 503774"/>
                <a:gd name="connsiteX18" fmla="*/ 281809 w 519288"/>
                <a:gd name="connsiteY18" fmla="*/ 9516 h 503774"/>
                <a:gd name="connsiteX19" fmla="*/ 370468 w 519288"/>
                <a:gd name="connsiteY19" fmla="*/ 91992 h 503774"/>
                <a:gd name="connsiteX20" fmla="*/ 370468 w 519288"/>
                <a:gd name="connsiteY20" fmla="*/ 22205 h 503774"/>
                <a:gd name="connsiteX21" fmla="*/ 383134 w 519288"/>
                <a:gd name="connsiteY21" fmla="*/ 9516 h 503774"/>
                <a:gd name="connsiteX22" fmla="*/ 414798 w 519288"/>
                <a:gd name="connsiteY22" fmla="*/ 9516 h 503774"/>
                <a:gd name="connsiteX23" fmla="*/ 427463 w 519288"/>
                <a:gd name="connsiteY23" fmla="*/ 22205 h 503774"/>
                <a:gd name="connsiteX24" fmla="*/ 427463 w 519288"/>
                <a:gd name="connsiteY24" fmla="*/ 142746 h 503774"/>
                <a:gd name="connsiteX25" fmla="*/ 509789 w 519288"/>
                <a:gd name="connsiteY25" fmla="*/ 218877 h 503774"/>
                <a:gd name="connsiteX26" fmla="*/ 509789 w 519288"/>
                <a:gd name="connsiteY26" fmla="*/ 269631 h 503774"/>
                <a:gd name="connsiteX27" fmla="*/ 465460 w 519288"/>
                <a:gd name="connsiteY27" fmla="*/ 269631 h 503774"/>
                <a:gd name="connsiteX28" fmla="*/ 262810 w 519288"/>
                <a:gd name="connsiteY28" fmla="*/ 79303 h 503774"/>
                <a:gd name="connsiteX29" fmla="*/ 60161 w 519288"/>
                <a:gd name="connsiteY29" fmla="*/ 269631 h 503774"/>
                <a:gd name="connsiteX30" fmla="*/ 34830 w 519288"/>
                <a:gd name="connsiteY30" fmla="*/ 275975 h 503774"/>
                <a:gd name="connsiteX31" fmla="*/ 9499 w 519288"/>
                <a:gd name="connsiteY31" fmla="*/ 269631 h 503774"/>
                <a:gd name="connsiteX32" fmla="*/ 9499 w 519288"/>
                <a:gd name="connsiteY32" fmla="*/ 218877 h 503774"/>
                <a:gd name="connsiteX33" fmla="*/ 237479 w 519288"/>
                <a:gd name="connsiteY33" fmla="*/ 9516 h 503774"/>
                <a:gd name="connsiteX34" fmla="*/ 259644 w 519288"/>
                <a:gd name="connsiteY34" fmla="*/ 0 h 5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069"/>
            </a:p>
          </p:txBody>
        </p:sp>
        <p:sp>
          <p:nvSpPr>
            <p:cNvPr id="18442" name="文本框 37">
              <a:extLst>
                <a:ext uri="{FF2B5EF4-FFF2-40B4-BE49-F238E27FC236}">
                  <a16:creationId xmlns="" xmlns:a16="http://schemas.microsoft.com/office/drawing/2014/main" id="{76BC924C-6B06-4CAE-B17F-B299C0BA0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8288" y="4684713"/>
              <a:ext cx="33591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3B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单位：郑州澍青医学高等专科学校</a:t>
              </a:r>
            </a:p>
          </p:txBody>
        </p:sp>
      </p:grpSp>
      <p:sp>
        <p:nvSpPr>
          <p:cNvPr id="18437" name="文本框 107">
            <a:extLst>
              <a:ext uri="{FF2B5EF4-FFF2-40B4-BE49-F238E27FC236}">
                <a16:creationId xmlns="" xmlns:a16="http://schemas.microsoft.com/office/drawing/2014/main" id="{20CE724D-C672-4B43-8A6F-D35E75C8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3643313"/>
            <a:ext cx="64643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2B2F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药物疗法与过敏试验法 </a:t>
            </a:r>
            <a:endParaRPr lang="en-US" altLang="zh-CN" sz="4400" b="1">
              <a:solidFill>
                <a:srgbClr val="2B2F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38" name="组合 1">
            <a:extLst>
              <a:ext uri="{FF2B5EF4-FFF2-40B4-BE49-F238E27FC236}">
                <a16:creationId xmlns="" xmlns:a16="http://schemas.microsoft.com/office/drawing/2014/main" id="{1DF1DEC9-D3AB-4276-9E2A-BDF35967D4D5}"/>
              </a:ext>
            </a:extLst>
          </p:cNvPr>
          <p:cNvGrpSpPr>
            <a:grpSpLocks/>
          </p:cNvGrpSpPr>
          <p:nvPr/>
        </p:nvGrpSpPr>
        <p:grpSpPr bwMode="auto">
          <a:xfrm>
            <a:off x="1898650" y="5181600"/>
            <a:ext cx="2763838" cy="469900"/>
            <a:chOff x="1935163" y="4640263"/>
            <a:chExt cx="2763837" cy="469900"/>
          </a:xfrm>
        </p:grpSpPr>
        <p:sp>
          <p:nvSpPr>
            <p:cNvPr id="18439" name="文本框 39">
              <a:extLst>
                <a:ext uri="{FF2B5EF4-FFF2-40B4-BE49-F238E27FC236}">
                  <a16:creationId xmlns="" xmlns:a16="http://schemas.microsoft.com/office/drawing/2014/main" id="{B16D7696-7860-41CD-94B8-0E286F10C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025" y="4735513"/>
              <a:ext cx="22129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3B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主讲人：陈亚静</a:t>
              </a:r>
            </a:p>
          </p:txBody>
        </p:sp>
        <p:pic>
          <p:nvPicPr>
            <p:cNvPr id="18440" name="图形 2" descr="女学生">
              <a:extLst>
                <a:ext uri="{FF2B5EF4-FFF2-40B4-BE49-F238E27FC236}">
                  <a16:creationId xmlns="" xmlns:a16="http://schemas.microsoft.com/office/drawing/2014/main" id="{4F307012-5DD0-4337-B921-284EB9E7B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163" y="4640263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B36642F0-F2DF-418E-B95F-307FD84C74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70659" name="灯片编号占位符 3">
            <a:extLst>
              <a:ext uri="{FF2B5EF4-FFF2-40B4-BE49-F238E27FC236}">
                <a16:creationId xmlns="" xmlns:a16="http://schemas.microsoft.com/office/drawing/2014/main" id="{6AC057D6-F4BA-4E88-B469-4B80D0BB8505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B2B59F2-DA07-48D6-BC98-1A35682C8DD7}"/>
              </a:ext>
            </a:extLst>
          </p:cNvPr>
          <p:cNvSpPr txBox="1"/>
          <p:nvPr/>
        </p:nvSpPr>
        <p:spPr>
          <a:xfrm>
            <a:off x="1127125" y="1052513"/>
            <a:ext cx="30241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目的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="" xmlns:a16="http://schemas.microsoft.com/office/drawing/2014/main" id="{4AE8FD68-43E3-4637-B44B-9F44B3EB1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96" y="2169319"/>
            <a:ext cx="7448550" cy="1081088"/>
          </a:xfrm>
          <a:prstGeom prst="roundRect">
            <a:avLst>
              <a:gd name="adj" fmla="val 108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需要在一定时间内产生药效，而药物不能或</a:t>
            </a:r>
            <a:endParaRPr lang="en-US" altLang="zh-CN" sz="2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不宜经口服给药时。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="" xmlns:a16="http://schemas.microsoft.com/office/drawing/2014/main" id="{0CD45A38-C1D9-471A-93EB-58764F5D2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109" y="3697312"/>
            <a:ext cx="7450137" cy="647700"/>
          </a:xfrm>
          <a:prstGeom prst="roundRect">
            <a:avLst>
              <a:gd name="adj" fmla="val 108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预防接种。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="" xmlns:a16="http://schemas.microsoft.com/office/drawing/2014/main" id="{5E03C67A-B040-4859-BF06-1019072B8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204" y="4791917"/>
            <a:ext cx="7450138" cy="647700"/>
          </a:xfrm>
          <a:prstGeom prst="roundRect">
            <a:avLst>
              <a:gd name="adj" fmla="val 108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局部麻醉用药。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27B9473-86D4-4FB5-8E76-29D6E88D0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5880" y="-132581"/>
            <a:ext cx="4562135" cy="10081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E7AEDA2-5264-451E-8173-2DA77F8AD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7" y="2394433"/>
            <a:ext cx="3253457" cy="325345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AF2FB03F-8CF2-4ED9-90D6-C5E1F9A4C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72707" name="灯片编号占位符 3">
            <a:extLst>
              <a:ext uri="{FF2B5EF4-FFF2-40B4-BE49-F238E27FC236}">
                <a16:creationId xmlns="" xmlns:a16="http://schemas.microsoft.com/office/drawing/2014/main" id="{BA270A61-CD9C-4442-B51C-015954A6CC80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1C8411F-96D2-444E-8EA7-D64C385A41EA}"/>
              </a:ext>
            </a:extLst>
          </p:cNvPr>
          <p:cNvSpPr txBox="1"/>
          <p:nvPr/>
        </p:nvSpPr>
        <p:spPr>
          <a:xfrm>
            <a:off x="1127125" y="1052513"/>
            <a:ext cx="30241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计划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grpSp>
        <p:nvGrpSpPr>
          <p:cNvPr id="72709" name="组合 11">
            <a:extLst>
              <a:ext uri="{FF2B5EF4-FFF2-40B4-BE49-F238E27FC236}">
                <a16:creationId xmlns="" xmlns:a16="http://schemas.microsoft.com/office/drawing/2014/main" id="{FD67E8D1-5DCE-4EED-A0BF-BAD30C208AB8}"/>
              </a:ext>
            </a:extLst>
          </p:cNvPr>
          <p:cNvGrpSpPr>
            <a:grpSpLocks/>
          </p:cNvGrpSpPr>
          <p:nvPr/>
        </p:nvGrpSpPr>
        <p:grpSpPr bwMode="auto">
          <a:xfrm>
            <a:off x="911225" y="2062163"/>
            <a:ext cx="2592388" cy="3889375"/>
            <a:chOff x="1405467" y="1892300"/>
            <a:chExt cx="3031067" cy="4038600"/>
          </a:xfrm>
        </p:grpSpPr>
        <p:sp>
          <p:nvSpPr>
            <p:cNvPr id="72715" name="AutoShape 3">
              <a:extLst>
                <a:ext uri="{FF2B5EF4-FFF2-40B4-BE49-F238E27FC236}">
                  <a16:creationId xmlns="" xmlns:a16="http://schemas.microsoft.com/office/drawing/2014/main" id="{3AB400CF-667F-46AB-9D40-624FC53F1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333" y="18923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护士准备</a:t>
              </a:r>
              <a:r>
                <a:rPr lang="zh-CN" altLang="en-US"/>
                <a:t> </a:t>
              </a:r>
            </a:p>
          </p:txBody>
        </p:sp>
        <p:sp>
          <p:nvSpPr>
            <p:cNvPr id="72716" name="AutoShape 5">
              <a:extLst>
                <a:ext uri="{FF2B5EF4-FFF2-40B4-BE49-F238E27FC236}">
                  <a16:creationId xmlns="" xmlns:a16="http://schemas.microsoft.com/office/drawing/2014/main" id="{7AC21A2F-0E59-4760-ADBE-406839171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267" y="30734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患者准备</a:t>
              </a:r>
              <a:r>
                <a:rPr lang="zh-CN" altLang="en-US" sz="2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sp>
          <p:nvSpPr>
            <p:cNvPr id="72717" name="AutoShape 6">
              <a:extLst>
                <a:ext uri="{FF2B5EF4-FFF2-40B4-BE49-F238E27FC236}">
                  <a16:creationId xmlns="" xmlns:a16="http://schemas.microsoft.com/office/drawing/2014/main" id="{218DD843-6B96-4B6A-AE2B-F0F276431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42291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用物准备</a:t>
              </a:r>
              <a:r>
                <a:rPr lang="zh-CN" altLang="en-US"/>
                <a:t> </a:t>
              </a:r>
            </a:p>
          </p:txBody>
        </p:sp>
        <p:sp>
          <p:nvSpPr>
            <p:cNvPr id="72718" name="AutoShape 7">
              <a:extLst>
                <a:ext uri="{FF2B5EF4-FFF2-40B4-BE49-F238E27FC236}">
                  <a16:creationId xmlns="" xmlns:a16="http://schemas.microsoft.com/office/drawing/2014/main" id="{36A02CA9-B007-4D8E-B01F-9508F394C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467" y="52705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环境准备</a:t>
              </a:r>
              <a:r>
                <a:rPr lang="zh-CN" altLang="en-US"/>
                <a:t> </a:t>
              </a:r>
            </a:p>
          </p:txBody>
        </p:sp>
      </p:grpSp>
      <p:sp>
        <p:nvSpPr>
          <p:cNvPr id="17" name="Rectangle 4">
            <a:extLst>
              <a:ext uri="{FF2B5EF4-FFF2-40B4-BE49-F238E27FC236}">
                <a16:creationId xmlns="" xmlns:a16="http://schemas.microsoft.com/office/drawing/2014/main" id="{167B8B24-0AE1-44F6-91CA-9E66168A1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0" y="2043113"/>
            <a:ext cx="6770688" cy="749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衣帽整洁、洗手、戴口罩，掌握沟通交流技巧。 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="" xmlns:a16="http://schemas.microsoft.com/office/drawing/2014/main" id="{90D8504B-9714-4BD6-8748-56E2BC12C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073400"/>
            <a:ext cx="7626350" cy="1143000"/>
          </a:xfrm>
          <a:prstGeom prst="rect">
            <a:avLst/>
          </a:prstGeom>
          <a:noFill/>
          <a:ln w="19050">
            <a:noFill/>
            <a:prstDash val="lgDashDot"/>
            <a:miter lim="800000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）明确皮下注射目的，准备好相应体位。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）注射部位准备：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上臂三角肌下缘、腹部、后背</a:t>
            </a:r>
          </a:p>
          <a:p>
            <a:pPr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大腿前侧和外侧</a:t>
            </a:r>
          </a:p>
          <a:p>
            <a:pPr>
              <a:defRPr/>
            </a:pP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712" name="文本框 12">
            <a:extLst>
              <a:ext uri="{FF2B5EF4-FFF2-40B4-BE49-F238E27FC236}">
                <a16:creationId xmlns="" xmlns:a16="http://schemas.microsoft.com/office/drawing/2014/main" id="{16CA807C-D90A-428D-82C4-EE0F54F0D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298950"/>
            <a:ext cx="8424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注射卡、手消液、注射盘内皮肤消毒液、棉签、弯盘、已抽好药液的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1~2ml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注射器及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5.5~6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针头等。</a:t>
            </a:r>
            <a:endParaRPr lang="zh-CN" altLang="en-US" sz="1600"/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41EEE073-DC84-4E61-9CE7-21CDA742A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5259388"/>
            <a:ext cx="6770687" cy="749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清洁、安静，光线充足。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5251D2E-E692-4BBC-8E7E-33CC704E9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5880" y="-132581"/>
            <a:ext cx="4562135" cy="100811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27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灯片编号占位符 3">
            <a:extLst>
              <a:ext uri="{FF2B5EF4-FFF2-40B4-BE49-F238E27FC236}">
                <a16:creationId xmlns="" xmlns:a16="http://schemas.microsoft.com/office/drawing/2014/main" id="{DC605780-2C68-49A6-AD64-FE5C49A724E2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94C7ABD-2A48-474B-A2CB-9B6CF589B5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9381" y="476672"/>
            <a:ext cx="8801700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8224659F-C44C-4355-B299-261BAC471E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75779" name="灯片编号占位符 3">
            <a:extLst>
              <a:ext uri="{FF2B5EF4-FFF2-40B4-BE49-F238E27FC236}">
                <a16:creationId xmlns="" xmlns:a16="http://schemas.microsoft.com/office/drawing/2014/main" id="{D60C4DA6-B251-473C-A694-0369DA8E5D38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8B97E7F-5F94-4CD5-8CC1-86B86DF71F22}"/>
              </a:ext>
            </a:extLst>
          </p:cNvPr>
          <p:cNvSpPr txBox="1"/>
          <p:nvPr/>
        </p:nvSpPr>
        <p:spPr>
          <a:xfrm>
            <a:off x="1127125" y="1052513"/>
            <a:ext cx="3024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实施步骤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graphicFrame>
        <p:nvGraphicFramePr>
          <p:cNvPr id="3" name="图示 2">
            <a:extLst>
              <a:ext uri="{FF2B5EF4-FFF2-40B4-BE49-F238E27FC236}">
                <a16:creationId xmlns="" xmlns:a16="http://schemas.microsoft.com/office/drawing/2014/main" id="{0C773752-5202-49E9-9D5A-4C7CF9760D7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33184529"/>
              </p:ext>
            </p:extLst>
          </p:nvPr>
        </p:nvGraphicFramePr>
        <p:xfrm>
          <a:off x="1487488" y="1052513"/>
          <a:ext cx="856895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图示 4">
            <a:extLst>
              <a:ext uri="{FF2B5EF4-FFF2-40B4-BE49-F238E27FC236}">
                <a16:creationId xmlns="" xmlns:a16="http://schemas.microsoft.com/office/drawing/2014/main" id="{EFECE1A9-0CF9-4F0C-91B9-2F1A5ABEBAD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546504680"/>
              </p:ext>
            </p:extLst>
          </p:nvPr>
        </p:nvGraphicFramePr>
        <p:xfrm>
          <a:off x="1487489" y="2938043"/>
          <a:ext cx="8568951" cy="332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9FE42AC-3F07-422F-B231-AC723FB57B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5880" y="-132581"/>
            <a:ext cx="4562135" cy="100811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993F74D0-CD44-42EE-96DD-DEE03C56D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77827" name="灯片编号占位符 3">
            <a:extLst>
              <a:ext uri="{FF2B5EF4-FFF2-40B4-BE49-F238E27FC236}">
                <a16:creationId xmlns="" xmlns:a16="http://schemas.microsoft.com/office/drawing/2014/main" id="{8C5591BB-2E55-4763-9A80-EEA4612DF907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40A40B4-ABFD-4BF8-AB16-3CAC6460449D}"/>
              </a:ext>
            </a:extLst>
          </p:cNvPr>
          <p:cNvSpPr txBox="1"/>
          <p:nvPr/>
        </p:nvSpPr>
        <p:spPr>
          <a:xfrm>
            <a:off x="1127125" y="1052513"/>
            <a:ext cx="3024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实施步骤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C57E85DC-0F23-4816-86AA-ACBE95197506}"/>
              </a:ext>
            </a:extLst>
          </p:cNvPr>
          <p:cNvSpPr txBox="1"/>
          <p:nvPr/>
        </p:nvSpPr>
        <p:spPr>
          <a:xfrm>
            <a:off x="4367213" y="1941513"/>
            <a:ext cx="7416800" cy="1633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800" dirty="0">
                <a:latin typeface="+mn-ea"/>
                <a:ea typeface="+mn-ea"/>
              </a:rPr>
              <a:t>左手绷紧前臂内侧皮肤，右手持注射器，示指固定针栓，针头斜面向上与皮肤成</a:t>
            </a:r>
            <a:r>
              <a:rPr lang="en-US" altLang="zh-CN" sz="2800" dirty="0">
                <a:latin typeface="+mn-ea"/>
                <a:ea typeface="+mn-ea"/>
              </a:rPr>
              <a:t>30°—40°</a:t>
            </a:r>
            <a:r>
              <a:rPr lang="zh-CN" altLang="en-US" sz="2800" dirty="0">
                <a:latin typeface="+mn-ea"/>
                <a:ea typeface="+mn-ea"/>
              </a:rPr>
              <a:t>刺入。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713D4ED-BC17-4BE8-9C04-44C0F687B152}"/>
              </a:ext>
            </a:extLst>
          </p:cNvPr>
          <p:cNvSpPr txBox="1"/>
          <p:nvPr/>
        </p:nvSpPr>
        <p:spPr>
          <a:xfrm>
            <a:off x="4440238" y="3933825"/>
            <a:ext cx="7632700" cy="1095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800" dirty="0">
                <a:solidFill>
                  <a:srgbClr val="C00000"/>
                </a:solidFill>
                <a:latin typeface="+mn-ea"/>
                <a:ea typeface="+mn-ea"/>
              </a:rPr>
              <a:t>抽吸无回血</a:t>
            </a:r>
            <a:r>
              <a:rPr lang="zh-CN" altLang="en-US" sz="2800" dirty="0">
                <a:latin typeface="+mn-ea"/>
                <a:ea typeface="+mn-ea"/>
              </a:rPr>
              <a:t>后缓慢推注药液。</a:t>
            </a:r>
            <a:endParaRPr lang="en-US" altLang="zh-CN" sz="2800" dirty="0">
              <a:latin typeface="+mn-ea"/>
              <a:ea typeface="+mn-ea"/>
            </a:endParaRPr>
          </a:p>
          <a:p>
            <a:pPr>
              <a:lnSpc>
                <a:spcPct val="125000"/>
              </a:lnSpc>
              <a:defRPr/>
            </a:pPr>
            <a:r>
              <a:rPr lang="zh-CN" altLang="en-US" sz="2800" dirty="0">
                <a:latin typeface="+mn-ea"/>
                <a:ea typeface="+mn-ea"/>
              </a:rPr>
              <a:t>拔针后用无菌棉签</a:t>
            </a:r>
            <a:r>
              <a:rPr lang="zh-CN" altLang="en-US" sz="2800" dirty="0">
                <a:solidFill>
                  <a:srgbClr val="C00000"/>
                </a:solidFill>
                <a:latin typeface="+mn-ea"/>
                <a:ea typeface="+mn-ea"/>
              </a:rPr>
              <a:t>按压针刺处</a:t>
            </a:r>
            <a:r>
              <a:rPr lang="zh-CN" altLang="en-US" sz="2800" dirty="0">
                <a:latin typeface="+mn-ea"/>
                <a:ea typeface="+mn-ea"/>
              </a:rPr>
              <a:t>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A8929A27-BF3E-416C-986C-37AC3F352168}"/>
              </a:ext>
            </a:extLst>
          </p:cNvPr>
          <p:cNvSpPr txBox="1"/>
          <p:nvPr/>
        </p:nvSpPr>
        <p:spPr>
          <a:xfrm>
            <a:off x="1416050" y="5318125"/>
            <a:ext cx="73929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C00000"/>
                </a:solidFill>
                <a:latin typeface="+mn-ea"/>
                <a:ea typeface="+mn-ea"/>
              </a:rPr>
              <a:t>注射角度：与皮肤呈</a:t>
            </a:r>
            <a:r>
              <a:rPr lang="en-US" altLang="zh-CN" sz="2800" dirty="0">
                <a:solidFill>
                  <a:srgbClr val="C00000"/>
                </a:solidFill>
                <a:latin typeface="+mn-ea"/>
                <a:ea typeface="+mn-ea"/>
              </a:rPr>
              <a:t>30°</a:t>
            </a:r>
            <a:r>
              <a:rPr lang="zh-CN" altLang="en-US" sz="2800" dirty="0">
                <a:solidFill>
                  <a:srgbClr val="C00000"/>
                </a:solidFill>
                <a:latin typeface="+mn-ea"/>
                <a:ea typeface="+mn-ea"/>
              </a:rPr>
              <a:t>～</a:t>
            </a:r>
            <a:r>
              <a:rPr lang="en-US" altLang="zh-CN" sz="2800" dirty="0">
                <a:solidFill>
                  <a:srgbClr val="C00000"/>
                </a:solidFill>
                <a:latin typeface="+mn-ea"/>
                <a:ea typeface="+mn-ea"/>
              </a:rPr>
              <a:t>40°</a:t>
            </a:r>
          </a:p>
          <a:p>
            <a:pPr>
              <a:defRPr/>
            </a:pP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进针深度：针梗长度的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1/2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～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2/3</a:t>
            </a:r>
            <a:endParaRPr lang="zh-CN" altLang="en-US" sz="2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A210009-2378-4013-BC6C-F787BEEB3E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5880" y="-132581"/>
            <a:ext cx="4562135" cy="1008112"/>
          </a:xfrm>
          <a:prstGeom prst="rect">
            <a:avLst/>
          </a:prstGeom>
        </p:spPr>
      </p:pic>
      <p:pic>
        <p:nvPicPr>
          <p:cNvPr id="5" name="Picture 5" descr="12-4-21">
            <a:extLst>
              <a:ext uri="{FF2B5EF4-FFF2-40B4-BE49-F238E27FC236}">
                <a16:creationId xmlns="" xmlns:a16="http://schemas.microsoft.com/office/drawing/2014/main" id="{06ACCABC-2969-400B-BC4E-FB42ED832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4"/>
              </a:clrFrom>
              <a:clrTo>
                <a:srgbClr val="FFFFF4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5019" y="2040817"/>
            <a:ext cx="4062789" cy="287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>
            <a:extLst>
              <a:ext uri="{FF2B5EF4-FFF2-40B4-BE49-F238E27FC236}">
                <a16:creationId xmlns="" xmlns:a16="http://schemas.microsoft.com/office/drawing/2014/main" id="{B82FE69A-B463-44ED-B7C8-DF29E48E2B24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31838" y="1844675"/>
            <a:ext cx="10728325" cy="424815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</a:pPr>
            <a:r>
              <a:rPr lang="en-US" altLang="zh-CN" sz="2800" b="1">
                <a:solidFill>
                  <a:schemeClr val="tx2"/>
                </a:solidFill>
                <a:cs typeface="等线" panose="02010600030101010101" pitchFamily="2" charset="-122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cs typeface="等线" panose="02010600030101010101" pitchFamily="2" charset="-122"/>
              </a:rPr>
              <a:t>．长期注射，有计划更换注射部位。</a:t>
            </a:r>
            <a:endParaRPr lang="en-US" altLang="zh-CN" sz="2800" b="1">
              <a:solidFill>
                <a:schemeClr val="tx2"/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sz="2800" b="1">
                <a:solidFill>
                  <a:schemeClr val="tx2"/>
                </a:solidFill>
                <a:cs typeface="等线" panose="02010600030101010101" pitchFamily="2" charset="-122"/>
              </a:rPr>
              <a:t>2</a:t>
            </a:r>
            <a:r>
              <a:rPr lang="zh-CN" altLang="en-US" sz="2800" b="1">
                <a:solidFill>
                  <a:schemeClr val="tx2"/>
                </a:solidFill>
                <a:cs typeface="等线" panose="02010600030101010101" pitchFamily="2" charset="-122"/>
              </a:rPr>
              <a:t>．刺激性强的药物不宜采用皮下注射。</a:t>
            </a:r>
            <a:endParaRPr lang="en-US" altLang="zh-CN" sz="2800" b="1">
              <a:solidFill>
                <a:schemeClr val="tx2"/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sz="2800" b="1">
                <a:solidFill>
                  <a:schemeClr val="tx2"/>
                </a:solidFill>
                <a:cs typeface="等线" panose="02010600030101010101" pitchFamily="2" charset="-122"/>
              </a:rPr>
              <a:t>3</a:t>
            </a:r>
            <a:r>
              <a:rPr lang="zh-CN" altLang="en-US" sz="2800" b="1">
                <a:solidFill>
                  <a:schemeClr val="tx2"/>
                </a:solidFill>
                <a:cs typeface="等线" panose="02010600030101010101" pitchFamily="2" charset="-122"/>
              </a:rPr>
              <a:t>．注射少于</a:t>
            </a:r>
            <a:r>
              <a:rPr lang="en-US" altLang="zh-CN" sz="2800" b="1">
                <a:solidFill>
                  <a:schemeClr val="tx2"/>
                </a:solidFill>
                <a:cs typeface="等线" panose="02010600030101010101" pitchFamily="2" charset="-122"/>
              </a:rPr>
              <a:t>1ml</a:t>
            </a:r>
            <a:r>
              <a:rPr lang="zh-CN" altLang="en-US" sz="2800" b="1">
                <a:solidFill>
                  <a:schemeClr val="tx2"/>
                </a:solidFill>
                <a:cs typeface="等线" panose="02010600030101010101" pitchFamily="2" charset="-122"/>
              </a:rPr>
              <a:t>的药物时，使用</a:t>
            </a:r>
            <a:r>
              <a:rPr lang="en-US" altLang="zh-CN" sz="2800" b="1">
                <a:solidFill>
                  <a:schemeClr val="tx2"/>
                </a:solidFill>
                <a:cs typeface="等线" panose="02010600030101010101" pitchFamily="2" charset="-122"/>
              </a:rPr>
              <a:t>1ml</a:t>
            </a:r>
            <a:r>
              <a:rPr lang="zh-CN" altLang="en-US" sz="2800" b="1">
                <a:solidFill>
                  <a:schemeClr val="tx2"/>
                </a:solidFill>
                <a:cs typeface="等线" panose="02010600030101010101" pitchFamily="2" charset="-122"/>
              </a:rPr>
              <a:t>的注射器进行抽吸。</a:t>
            </a:r>
            <a:endParaRPr lang="en-US" altLang="zh-CN" sz="2800" b="1">
              <a:solidFill>
                <a:schemeClr val="tx2"/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sz="2800" b="1">
                <a:solidFill>
                  <a:schemeClr val="tx2"/>
                </a:solidFill>
                <a:cs typeface="等线" panose="02010600030101010101" pitchFamily="2" charset="-122"/>
              </a:rPr>
              <a:t>4</a:t>
            </a:r>
            <a:r>
              <a:rPr lang="zh-CN" altLang="en-US" sz="2800" b="1">
                <a:solidFill>
                  <a:schemeClr val="tx2"/>
                </a:solidFill>
                <a:cs typeface="等线" panose="02010600030101010101" pitchFamily="2" charset="-122"/>
              </a:rPr>
              <a:t>．进针角度不宜超过</a:t>
            </a:r>
            <a:r>
              <a:rPr lang="en-US" altLang="zh-CN" sz="2800" b="1">
                <a:solidFill>
                  <a:schemeClr val="tx2"/>
                </a:solidFill>
                <a:cs typeface="等线" panose="02010600030101010101" pitchFamily="2" charset="-122"/>
              </a:rPr>
              <a:t>45°</a:t>
            </a:r>
            <a:r>
              <a:rPr lang="zh-CN" altLang="en-US" sz="2800" b="1">
                <a:solidFill>
                  <a:schemeClr val="tx2"/>
                </a:solidFill>
                <a:cs typeface="等线" panose="02010600030101010101" pitchFamily="2" charset="-122"/>
              </a:rPr>
              <a:t>，以免刺入肌层。对过于消瘦者，可捏起局部组织，穿刺角度适当减小。在三角肌下缘注射时，进针方向稍向外侧，以免药液注入肌层。</a:t>
            </a:r>
          </a:p>
        </p:txBody>
      </p:sp>
      <p:sp>
        <p:nvSpPr>
          <p:cNvPr id="81923" name="灯片编号占位符 3">
            <a:extLst>
              <a:ext uri="{FF2B5EF4-FFF2-40B4-BE49-F238E27FC236}">
                <a16:creationId xmlns="" xmlns:a16="http://schemas.microsoft.com/office/drawing/2014/main" id="{1FA81308-7228-4510-86C7-71DDD946CDC4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4585614-96F3-4DE5-94AB-65CC7F365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95600" y="188640"/>
            <a:ext cx="4562135" cy="100811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灯片编号占位符 3">
            <a:extLst>
              <a:ext uri="{FF2B5EF4-FFF2-40B4-BE49-F238E27FC236}">
                <a16:creationId xmlns="" xmlns:a16="http://schemas.microsoft.com/office/drawing/2014/main" id="{619ABB5F-C733-4741-9D81-7E1D976513A4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3C2EFAD-5978-46DF-8F03-F0EE454C40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39"/>
          <a:stretch/>
        </p:blipFill>
        <p:spPr>
          <a:xfrm>
            <a:off x="6312024" y="548680"/>
            <a:ext cx="4414404" cy="54067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DE72BA7-D3DF-4C59-BD88-8C2100F519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604164"/>
            <a:ext cx="4035542" cy="535128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EEEE6DC8-F2D6-4857-9FD0-24B591D17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84995" name="灯片编号占位符 3">
            <a:extLst>
              <a:ext uri="{FF2B5EF4-FFF2-40B4-BE49-F238E27FC236}">
                <a16:creationId xmlns="" xmlns:a16="http://schemas.microsoft.com/office/drawing/2014/main" id="{3676735E-CC44-4D81-AC09-A0426CFE1BCB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84996" name="文本框 9">
            <a:extLst>
              <a:ext uri="{FF2B5EF4-FFF2-40B4-BE49-F238E27FC236}">
                <a16:creationId xmlns="" xmlns:a16="http://schemas.microsoft.com/office/drawing/2014/main" id="{4C83C33F-4420-42BB-8ADB-93AFE1296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790575"/>
            <a:ext cx="116411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</a:rPr>
              <a:t>肌内注射法（</a:t>
            </a:r>
            <a:r>
              <a:rPr lang="en-US" altLang="zh-CN" sz="3200" b="1" dirty="0">
                <a:solidFill>
                  <a:srgbClr val="C00000"/>
                </a:solidFill>
              </a:rPr>
              <a:t>IM</a:t>
            </a:r>
            <a:r>
              <a:rPr lang="zh-CN" altLang="en-US" sz="3200" b="1" dirty="0">
                <a:solidFill>
                  <a:srgbClr val="C00000"/>
                </a:solidFill>
              </a:rPr>
              <a:t>）：</a:t>
            </a:r>
            <a:endParaRPr lang="en-US" altLang="zh-CN" sz="32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C00000"/>
                </a:solidFill>
              </a:rPr>
              <a:t>       </a:t>
            </a:r>
            <a:r>
              <a:rPr lang="zh-CN" altLang="en-US" sz="3200" b="1" dirty="0">
                <a:solidFill>
                  <a:srgbClr val="C00000"/>
                </a:solidFill>
              </a:rPr>
              <a:t>将一定量药液注入肌肉组织的方法。</a:t>
            </a:r>
          </a:p>
        </p:txBody>
      </p:sp>
      <p:pic>
        <p:nvPicPr>
          <p:cNvPr id="84997" name="图片 4">
            <a:extLst>
              <a:ext uri="{FF2B5EF4-FFF2-40B4-BE49-F238E27FC236}">
                <a16:creationId xmlns="" xmlns:a16="http://schemas.microsoft.com/office/drawing/2014/main" id="{E0EF5D29-EA5E-44F3-A66C-7EAB6F864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-117475"/>
            <a:ext cx="3952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6C82BD9-3E59-4224-AB65-05FC60258B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1944" y="2395537"/>
            <a:ext cx="4882402" cy="352839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5BE464ED-5316-4079-9B10-05328672CC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87043" name="灯片编号占位符 3">
            <a:extLst>
              <a:ext uri="{FF2B5EF4-FFF2-40B4-BE49-F238E27FC236}">
                <a16:creationId xmlns="" xmlns:a16="http://schemas.microsoft.com/office/drawing/2014/main" id="{7F6DA468-F9C5-41FE-90AC-A847FD4900D4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BEE25C3-B230-4C85-B4ED-16E246AE2EF9}"/>
              </a:ext>
            </a:extLst>
          </p:cNvPr>
          <p:cNvSpPr txBox="1"/>
          <p:nvPr/>
        </p:nvSpPr>
        <p:spPr>
          <a:xfrm>
            <a:off x="1127125" y="1052513"/>
            <a:ext cx="30241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目的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="" xmlns:a16="http://schemas.microsoft.com/office/drawing/2014/main" id="{0CF6A534-4370-41BC-A86C-D684ED08F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2136775"/>
            <a:ext cx="7448550" cy="1081088"/>
          </a:xfrm>
          <a:prstGeom prst="roundRect">
            <a:avLst>
              <a:gd name="adj" fmla="val 108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需要在一定时间内产生药效，而不能或不宜</a:t>
            </a:r>
            <a:endParaRPr lang="en-US" altLang="zh-CN" sz="2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口服的药物。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="" xmlns:a16="http://schemas.microsoft.com/office/drawing/2014/main" id="{FB42695F-BDC5-4BE3-B39C-14F926F75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716338"/>
            <a:ext cx="7450137" cy="1082675"/>
          </a:xfrm>
          <a:prstGeom prst="roundRect">
            <a:avLst>
              <a:gd name="adj" fmla="val 108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药物不宜或不能静脉注射，要求比皮下注射</a:t>
            </a:r>
            <a:endParaRPr lang="en-US" altLang="zh-CN" sz="2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更迅速发挥疗效。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="" xmlns:a16="http://schemas.microsoft.com/office/drawing/2014/main" id="{BCAB08CD-D013-484F-95ED-6298F6D4B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5373688"/>
            <a:ext cx="7450138" cy="647700"/>
          </a:xfrm>
          <a:prstGeom prst="roundRect">
            <a:avLst>
              <a:gd name="adj" fmla="val 108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注射刺激性较强或药量较大的药物。</a:t>
            </a:r>
          </a:p>
        </p:txBody>
      </p:sp>
      <p:pic>
        <p:nvPicPr>
          <p:cNvPr id="87048" name="图片 4">
            <a:extLst>
              <a:ext uri="{FF2B5EF4-FFF2-40B4-BE49-F238E27FC236}">
                <a16:creationId xmlns="" xmlns:a16="http://schemas.microsoft.com/office/drawing/2014/main" id="{66112462-474B-4864-B231-BD4A062F2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-117475"/>
            <a:ext cx="3952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ECDF26D0-AD9C-4932-9BE4-D7B90B3724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89091" name="灯片编号占位符 3">
            <a:extLst>
              <a:ext uri="{FF2B5EF4-FFF2-40B4-BE49-F238E27FC236}">
                <a16:creationId xmlns="" xmlns:a16="http://schemas.microsoft.com/office/drawing/2014/main" id="{5C097A9D-AC3A-470A-96F6-9CB845EB1CC9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FA8936FC-CF1C-4E53-A63E-329E4A740444}"/>
              </a:ext>
            </a:extLst>
          </p:cNvPr>
          <p:cNvSpPr txBox="1"/>
          <p:nvPr/>
        </p:nvSpPr>
        <p:spPr>
          <a:xfrm>
            <a:off x="1127125" y="1052513"/>
            <a:ext cx="30241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计划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grpSp>
        <p:nvGrpSpPr>
          <p:cNvPr id="89093" name="组合 11">
            <a:extLst>
              <a:ext uri="{FF2B5EF4-FFF2-40B4-BE49-F238E27FC236}">
                <a16:creationId xmlns="" xmlns:a16="http://schemas.microsoft.com/office/drawing/2014/main" id="{658852F9-CC53-4827-96C6-EB21766F9811}"/>
              </a:ext>
            </a:extLst>
          </p:cNvPr>
          <p:cNvGrpSpPr>
            <a:grpSpLocks/>
          </p:cNvGrpSpPr>
          <p:nvPr/>
        </p:nvGrpSpPr>
        <p:grpSpPr bwMode="auto">
          <a:xfrm>
            <a:off x="911225" y="2062163"/>
            <a:ext cx="2592388" cy="3889375"/>
            <a:chOff x="1405467" y="1892300"/>
            <a:chExt cx="3031067" cy="4038600"/>
          </a:xfrm>
        </p:grpSpPr>
        <p:sp>
          <p:nvSpPr>
            <p:cNvPr id="89099" name="AutoShape 3">
              <a:extLst>
                <a:ext uri="{FF2B5EF4-FFF2-40B4-BE49-F238E27FC236}">
                  <a16:creationId xmlns="" xmlns:a16="http://schemas.microsoft.com/office/drawing/2014/main" id="{7DFBC7E4-2698-4D87-A4BA-20B2A48EF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333" y="18923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护士准备</a:t>
              </a:r>
              <a:r>
                <a:rPr lang="zh-CN" altLang="en-US"/>
                <a:t> </a:t>
              </a:r>
            </a:p>
          </p:txBody>
        </p:sp>
        <p:sp>
          <p:nvSpPr>
            <p:cNvPr id="89100" name="AutoShape 5">
              <a:extLst>
                <a:ext uri="{FF2B5EF4-FFF2-40B4-BE49-F238E27FC236}">
                  <a16:creationId xmlns="" xmlns:a16="http://schemas.microsoft.com/office/drawing/2014/main" id="{6DCE3008-11A4-4FCC-A1C3-88EF87730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267" y="30734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患者准备</a:t>
              </a:r>
              <a:r>
                <a:rPr lang="zh-CN" altLang="en-US" sz="2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sp>
          <p:nvSpPr>
            <p:cNvPr id="89101" name="AutoShape 6">
              <a:extLst>
                <a:ext uri="{FF2B5EF4-FFF2-40B4-BE49-F238E27FC236}">
                  <a16:creationId xmlns="" xmlns:a16="http://schemas.microsoft.com/office/drawing/2014/main" id="{DE9A532E-09BD-4F67-BB46-984DDACAD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42291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用物准备</a:t>
              </a:r>
              <a:r>
                <a:rPr lang="zh-CN" altLang="en-US"/>
                <a:t> </a:t>
              </a:r>
            </a:p>
          </p:txBody>
        </p:sp>
        <p:sp>
          <p:nvSpPr>
            <p:cNvPr id="89102" name="AutoShape 7">
              <a:extLst>
                <a:ext uri="{FF2B5EF4-FFF2-40B4-BE49-F238E27FC236}">
                  <a16:creationId xmlns="" xmlns:a16="http://schemas.microsoft.com/office/drawing/2014/main" id="{499DC222-6F0B-4548-AE60-20C5D9F93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467" y="52705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环境准备</a:t>
              </a:r>
              <a:r>
                <a:rPr lang="zh-CN" altLang="en-US"/>
                <a:t> </a:t>
              </a:r>
            </a:p>
          </p:txBody>
        </p:sp>
      </p:grpSp>
      <p:sp>
        <p:nvSpPr>
          <p:cNvPr id="17" name="Rectangle 4">
            <a:extLst>
              <a:ext uri="{FF2B5EF4-FFF2-40B4-BE49-F238E27FC236}">
                <a16:creationId xmlns="" xmlns:a16="http://schemas.microsoft.com/office/drawing/2014/main" id="{7D4837A4-1578-40E2-980E-70C31D5BA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0" y="2043113"/>
            <a:ext cx="6770688" cy="749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衣帽整洁、洗手、戴口罩，掌握沟通交流技巧。 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="" xmlns:a16="http://schemas.microsoft.com/office/drawing/2014/main" id="{C7F92325-7A18-4497-9066-0CCA1DFDD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073400"/>
            <a:ext cx="8356600" cy="1143000"/>
          </a:xfrm>
          <a:prstGeom prst="rect">
            <a:avLst/>
          </a:prstGeom>
          <a:noFill/>
          <a:ln w="19050">
            <a:noFill/>
            <a:prstDash val="lgDashDot"/>
            <a:miter lim="800000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）明确肌内注射目的，准备好相应体位。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）注射部位准备：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臀大肌、臀中肌、臀小肌、股外侧肌及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上臂三角肌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9096" name="文本框 12">
            <a:extLst>
              <a:ext uri="{FF2B5EF4-FFF2-40B4-BE49-F238E27FC236}">
                <a16:creationId xmlns="" xmlns:a16="http://schemas.microsoft.com/office/drawing/2014/main" id="{F3C72CAE-D219-40A9-B67F-D578BD401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298950"/>
            <a:ext cx="8424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注射卡、手消液、注射盘内皮肤消毒液、棉签、弯盘、已抽好药液的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2~5ml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注射器及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6~6.5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针头等。</a:t>
            </a:r>
            <a:endParaRPr lang="zh-CN" altLang="en-US" sz="1600"/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5F365EFE-D4F2-4A45-B244-340BE9AA3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5259388"/>
            <a:ext cx="6770687" cy="749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清洁、安静，光线充足。 </a:t>
            </a:r>
          </a:p>
        </p:txBody>
      </p:sp>
      <p:pic>
        <p:nvPicPr>
          <p:cNvPr id="89098" name="图片 4">
            <a:extLst>
              <a:ext uri="{FF2B5EF4-FFF2-40B4-BE49-F238E27FC236}">
                <a16:creationId xmlns="" xmlns:a16="http://schemas.microsoft.com/office/drawing/2014/main" id="{A604B56E-C692-436E-8EB9-099761545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-117475"/>
            <a:ext cx="3952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89096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4C980276-A2FF-4359-B714-ECBD34C79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4049713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55299" name="灯片编号占位符 3">
            <a:extLst>
              <a:ext uri="{FF2B5EF4-FFF2-40B4-BE49-F238E27FC236}">
                <a16:creationId xmlns="" xmlns:a16="http://schemas.microsoft.com/office/drawing/2014/main" id="{8BAA2F39-8D13-4CC9-BC73-9773A378E487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721BEB3-C1CB-44B4-AD28-085E8CE8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2882900"/>
            <a:ext cx="5211763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E8EB85C-75F3-4A1D-B160-2537B9F02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EC"/>
              </a:clrFrom>
              <a:clrTo>
                <a:srgbClr val="F8FAE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77"/>
          <a:stretch>
            <a:fillRect/>
          </a:stretch>
        </p:blipFill>
        <p:spPr bwMode="auto">
          <a:xfrm>
            <a:off x="695325" y="3068638"/>
            <a:ext cx="5999163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文本框 9">
            <a:extLst>
              <a:ext uri="{FF2B5EF4-FFF2-40B4-BE49-F238E27FC236}">
                <a16:creationId xmlns="" xmlns:a16="http://schemas.microsoft.com/office/drawing/2014/main" id="{D251268C-6C5D-4B03-8EA8-CCAA8BF02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790575"/>
            <a:ext cx="116411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</a:rPr>
              <a:t>皮内注射法（</a:t>
            </a:r>
            <a:r>
              <a:rPr lang="en-US" altLang="zh-CN" sz="3200" b="1" dirty="0">
                <a:solidFill>
                  <a:srgbClr val="C00000"/>
                </a:solidFill>
              </a:rPr>
              <a:t>ID</a:t>
            </a:r>
            <a:r>
              <a:rPr lang="zh-CN" altLang="en-US" sz="3200" b="1" dirty="0">
                <a:solidFill>
                  <a:srgbClr val="C00000"/>
                </a:solidFill>
              </a:rPr>
              <a:t>）：</a:t>
            </a:r>
            <a:endParaRPr lang="en-US" altLang="zh-CN" sz="32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C00000"/>
                </a:solidFill>
              </a:rPr>
              <a:t>       </a:t>
            </a:r>
            <a:r>
              <a:rPr lang="zh-CN" altLang="en-US" sz="3200" b="1" dirty="0">
                <a:solidFill>
                  <a:srgbClr val="C00000"/>
                </a:solidFill>
              </a:rPr>
              <a:t>将小量药液或生物制品注入表皮与真皮之间的方法。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F175E7C-D36F-433F-B170-589529E089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27549" y="-86673"/>
            <a:ext cx="4195057" cy="98345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灯片编号占位符 3">
            <a:extLst>
              <a:ext uri="{FF2B5EF4-FFF2-40B4-BE49-F238E27FC236}">
                <a16:creationId xmlns="" xmlns:a16="http://schemas.microsoft.com/office/drawing/2014/main" id="{6F4383C8-6426-4C0B-9620-810F5FC9DB13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pic>
        <p:nvPicPr>
          <p:cNvPr id="91139" name="图片 5">
            <a:extLst>
              <a:ext uri="{FF2B5EF4-FFF2-40B4-BE49-F238E27FC236}">
                <a16:creationId xmlns="" xmlns:a16="http://schemas.microsoft.com/office/drawing/2014/main" id="{EFCB88CA-A43A-4094-9883-6E860A15F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60350"/>
            <a:ext cx="45847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40" name="组合 8">
            <a:extLst>
              <a:ext uri="{FF2B5EF4-FFF2-40B4-BE49-F238E27FC236}">
                <a16:creationId xmlns="" xmlns:a16="http://schemas.microsoft.com/office/drawing/2014/main" id="{FB740528-E293-4736-A8F9-921CEC540202}"/>
              </a:ext>
            </a:extLst>
          </p:cNvPr>
          <p:cNvGrpSpPr>
            <a:grpSpLocks/>
          </p:cNvGrpSpPr>
          <p:nvPr/>
        </p:nvGrpSpPr>
        <p:grpSpPr bwMode="auto">
          <a:xfrm>
            <a:off x="736600" y="1844675"/>
            <a:ext cx="10718800" cy="3822700"/>
            <a:chOff x="1473200" y="1524000"/>
            <a:chExt cx="10718800" cy="3822700"/>
          </a:xfrm>
        </p:grpSpPr>
        <p:sp>
          <p:nvSpPr>
            <p:cNvPr id="10" name="AutoShape 2">
              <a:extLst>
                <a:ext uri="{FF2B5EF4-FFF2-40B4-BE49-F238E27FC236}">
                  <a16:creationId xmlns="" xmlns:a16="http://schemas.microsoft.com/office/drawing/2014/main" id="{1D64FB45-0818-4526-8FFF-4B87152B2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587500"/>
              <a:ext cx="8839200" cy="1765300"/>
            </a:xfrm>
            <a:prstGeom prst="roundRect">
              <a:avLst>
                <a:gd name="adj" fmla="val 16667"/>
              </a:avLst>
            </a:prstGeom>
            <a:ln w="25400" algn="ctr">
              <a:noFill/>
              <a:round/>
            </a:ln>
            <a:effectLst/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lIns="0" rIns="0" anchor="ctr"/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</a:rPr>
                <a:t>臀部注射</a:t>
              </a:r>
            </a:p>
            <a:p>
              <a:pPr>
                <a:defRPr/>
              </a:pPr>
              <a:r>
                <a:rPr lang="zh-CN" altLang="en-US" sz="260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侧卧位时下腿弯曲上腿伸直，肌肉放松。</a:t>
              </a:r>
            </a:p>
            <a:p>
              <a:pPr>
                <a:defRPr/>
              </a:pPr>
              <a:r>
                <a:rPr lang="zh-CN" altLang="en-US" sz="260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俯卧位时两足尖相对。</a:t>
              </a:r>
            </a:p>
            <a:p>
              <a:pPr>
                <a:defRPr/>
              </a:pPr>
              <a:r>
                <a:rPr lang="zh-CN" altLang="en-US" sz="260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仰卧位用于危重及不能翻身的患者，限于臀中小肌注射。</a:t>
              </a:r>
            </a:p>
          </p:txBody>
        </p:sp>
        <p:sp>
          <p:nvSpPr>
            <p:cNvPr id="11" name="AutoShape 3">
              <a:extLst>
                <a:ext uri="{FF2B5EF4-FFF2-40B4-BE49-F238E27FC236}">
                  <a16:creationId xmlns="" xmlns:a16="http://schemas.microsoft.com/office/drawing/2014/main" id="{D451CB85-9AC2-4C72-84FB-B5B4B23C9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350" y="3500438"/>
              <a:ext cx="8756650" cy="914400"/>
            </a:xfrm>
            <a:prstGeom prst="roundRect">
              <a:avLst>
                <a:gd name="adj" fmla="val 16667"/>
              </a:avLst>
            </a:prstGeom>
            <a:ln w="25400" algn="ctr">
              <a:noFill/>
              <a:round/>
            </a:ln>
            <a:effectLst/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lIns="0" rIns="0" anchor="ctr"/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990000"/>
                  </a:solidFill>
                  <a:latin typeface="微软雅黑" panose="020B0503020204020204" pitchFamily="34" charset="-122"/>
                </a:rPr>
                <a:t>上臂三角肌注射</a:t>
              </a:r>
              <a:r>
                <a:rPr lang="zh-CN" altLang="en-US" sz="280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：</a:t>
              </a:r>
              <a:r>
                <a:rPr lang="zh-CN" altLang="en-US" sz="280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单手叉腰使三角肌显露</a:t>
              </a:r>
            </a:p>
          </p:txBody>
        </p:sp>
        <p:sp>
          <p:nvSpPr>
            <p:cNvPr id="12" name="AutoShape 4">
              <a:extLst>
                <a:ext uri="{FF2B5EF4-FFF2-40B4-BE49-F238E27FC236}">
                  <a16:creationId xmlns="" xmlns:a16="http://schemas.microsoft.com/office/drawing/2014/main" id="{9FE6D08F-0C1F-4E08-87F8-C505A922D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938" y="4660900"/>
              <a:ext cx="8755062" cy="673100"/>
            </a:xfrm>
            <a:prstGeom prst="roundRect">
              <a:avLst>
                <a:gd name="adj" fmla="val 16667"/>
              </a:avLst>
            </a:prstGeom>
            <a:ln w="25400" algn="ctr">
              <a:noFill/>
              <a:round/>
            </a:ln>
            <a:effectLst/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lIns="0" rIns="0" anchor="ctr"/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990000"/>
                  </a:solidFill>
                  <a:latin typeface="微软雅黑" panose="020B0503020204020204" pitchFamily="34" charset="-122"/>
                </a:rPr>
                <a:t>股外侧肌注射</a:t>
              </a:r>
              <a:r>
                <a:rPr lang="zh-CN" altLang="en-US" sz="280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：</a:t>
              </a:r>
              <a:r>
                <a:rPr lang="zh-CN" altLang="en-US" sz="280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以自然坐位为宜</a:t>
              </a:r>
            </a:p>
          </p:txBody>
        </p:sp>
        <p:sp>
          <p:nvSpPr>
            <p:cNvPr id="13" name="AutoShape 5">
              <a:extLst>
                <a:ext uri="{FF2B5EF4-FFF2-40B4-BE49-F238E27FC236}">
                  <a16:creationId xmlns="" xmlns:a16="http://schemas.microsoft.com/office/drawing/2014/main" id="{26B48BC8-066D-4B8B-B72A-CA68F923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200" y="1524000"/>
              <a:ext cx="1693863" cy="3822700"/>
            </a:xfrm>
            <a:prstGeom prst="rightArrowCallout">
              <a:avLst>
                <a:gd name="adj1" fmla="val 32270"/>
                <a:gd name="adj2" fmla="val 75250"/>
                <a:gd name="adj3" fmla="val 22177"/>
                <a:gd name="adj4" fmla="val 66667"/>
              </a:avLst>
            </a:prstGeom>
            <a:ln w="9525">
              <a:noFill/>
              <a:miter lim="800000"/>
            </a:ln>
            <a:effectLst/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常用注射体位准备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灯片编号占位符 3">
            <a:extLst>
              <a:ext uri="{FF2B5EF4-FFF2-40B4-BE49-F238E27FC236}">
                <a16:creationId xmlns="" xmlns:a16="http://schemas.microsoft.com/office/drawing/2014/main" id="{66346E41-FCC0-406C-9040-21ACE0AE0032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115A490-9234-423E-82DA-2F61DBAD4B58}"/>
              </a:ext>
            </a:extLst>
          </p:cNvPr>
          <p:cNvSpPr txBox="1"/>
          <p:nvPr/>
        </p:nvSpPr>
        <p:spPr>
          <a:xfrm>
            <a:off x="623888" y="328613"/>
            <a:ext cx="6264275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2800" dirty="0">
                <a:solidFill>
                  <a:srgbClr val="333333"/>
                </a:solidFill>
                <a:latin typeface="+mn-ea"/>
                <a:ea typeface="+mn-ea"/>
              </a:rPr>
              <a:t/>
            </a:r>
            <a:br>
              <a:rPr lang="zh-CN" altLang="en-US" sz="2800" dirty="0">
                <a:solidFill>
                  <a:srgbClr val="333333"/>
                </a:solidFill>
                <a:latin typeface="+mn-ea"/>
                <a:ea typeface="+mn-ea"/>
              </a:rPr>
            </a:br>
            <a:endParaRPr lang="zh-CN" altLang="en-US" sz="2800" dirty="0">
              <a:solidFill>
                <a:srgbClr val="333333"/>
              </a:solidFill>
              <a:latin typeface="+mn-ea"/>
              <a:ea typeface="+mn-ea"/>
            </a:endParaRPr>
          </a:p>
          <a:p>
            <a:pPr algn="just">
              <a:defRPr/>
            </a:pPr>
            <a:r>
              <a:rPr lang="zh-CN" altLang="en-US" sz="2800" dirty="0">
                <a:solidFill>
                  <a:srgbClr val="333333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>
                <a:solidFill>
                  <a:srgbClr val="333333"/>
                </a:solidFill>
                <a:latin typeface="+mn-ea"/>
                <a:ea typeface="+mn-ea"/>
              </a:rPr>
              <a:t>1</a:t>
            </a:r>
            <a:r>
              <a:rPr lang="zh-CN" altLang="en-US" sz="2800" dirty="0">
                <a:solidFill>
                  <a:srgbClr val="333333"/>
                </a:solidFill>
                <a:latin typeface="+mn-ea"/>
                <a:ea typeface="+mn-ea"/>
              </a:rPr>
              <a:t>）十字法。</a:t>
            </a:r>
            <a:endParaRPr lang="en-US" altLang="zh-CN" sz="2800" dirty="0">
              <a:solidFill>
                <a:srgbClr val="333333"/>
              </a:solidFill>
              <a:latin typeface="+mn-ea"/>
              <a:ea typeface="+mn-ea"/>
            </a:endParaRPr>
          </a:p>
          <a:p>
            <a:pPr algn="just">
              <a:defRPr/>
            </a:pPr>
            <a:r>
              <a:rPr lang="en-US" altLang="zh-CN" sz="2800" dirty="0">
                <a:solidFill>
                  <a:srgbClr val="333333"/>
                </a:solidFill>
                <a:latin typeface="+mn-ea"/>
                <a:ea typeface="+mn-ea"/>
              </a:rPr>
              <a:t>   </a:t>
            </a:r>
            <a:r>
              <a:rPr lang="zh-CN" altLang="en-US" sz="2800" dirty="0">
                <a:solidFill>
                  <a:srgbClr val="333333"/>
                </a:solidFill>
                <a:latin typeface="+mn-ea"/>
                <a:ea typeface="+mn-ea"/>
              </a:rPr>
              <a:t>以</a:t>
            </a:r>
            <a:r>
              <a:rPr lang="zh-CN" altLang="en-US" sz="2800" dirty="0">
                <a:solidFill>
                  <a:srgbClr val="C00000"/>
                </a:solidFill>
                <a:latin typeface="+mn-ea"/>
                <a:ea typeface="+mn-ea"/>
              </a:rPr>
              <a:t>臀裂顶点</a:t>
            </a:r>
            <a:r>
              <a:rPr lang="zh-CN" altLang="en-US" sz="2800" dirty="0">
                <a:solidFill>
                  <a:srgbClr val="333333"/>
                </a:solidFill>
                <a:latin typeface="+mn-ea"/>
                <a:ea typeface="+mn-ea"/>
              </a:rPr>
              <a:t>向左或右一侧划一水平线，从</a:t>
            </a:r>
            <a:r>
              <a:rPr lang="zh-CN" altLang="en-US" sz="2800" dirty="0">
                <a:solidFill>
                  <a:srgbClr val="C00000"/>
                </a:solidFill>
                <a:latin typeface="+mn-ea"/>
                <a:ea typeface="+mn-ea"/>
              </a:rPr>
              <a:t>骼嵴最高点</a:t>
            </a:r>
            <a:r>
              <a:rPr lang="zh-CN" altLang="en-US" sz="2800" dirty="0">
                <a:solidFill>
                  <a:srgbClr val="333333"/>
                </a:solidFill>
                <a:latin typeface="+mn-ea"/>
                <a:ea typeface="+mn-ea"/>
              </a:rPr>
              <a:t>作一垂直平分线，将臀部分为</a:t>
            </a:r>
            <a:r>
              <a:rPr lang="en-US" altLang="zh-CN" sz="2800" dirty="0">
                <a:solidFill>
                  <a:srgbClr val="333333"/>
                </a:solidFill>
                <a:latin typeface="+mn-ea"/>
                <a:ea typeface="+mn-ea"/>
              </a:rPr>
              <a:t>4</a:t>
            </a:r>
            <a:r>
              <a:rPr lang="zh-CN" altLang="en-US" sz="2800" dirty="0">
                <a:solidFill>
                  <a:srgbClr val="333333"/>
                </a:solidFill>
                <a:latin typeface="+mn-ea"/>
                <a:ea typeface="+mn-ea"/>
              </a:rPr>
              <a:t>个象限，</a:t>
            </a:r>
            <a:r>
              <a:rPr lang="zh-CN" altLang="en-US" sz="2800" dirty="0">
                <a:solidFill>
                  <a:srgbClr val="C00000"/>
                </a:solidFill>
                <a:latin typeface="+mn-ea"/>
                <a:ea typeface="+mn-ea"/>
              </a:rPr>
              <a:t>其外上象限</a:t>
            </a:r>
            <a:r>
              <a:rPr lang="zh-CN" altLang="en-US" sz="2800" dirty="0">
                <a:solidFill>
                  <a:srgbClr val="333333"/>
                </a:solidFill>
                <a:latin typeface="+mn-ea"/>
                <a:ea typeface="+mn-ea"/>
              </a:rPr>
              <a:t>并避开内角（从髂后上棘至大转子连线），即为注射区。</a:t>
            </a:r>
          </a:p>
          <a:p>
            <a:pPr algn="just">
              <a:defRPr/>
            </a:pPr>
            <a:endParaRPr lang="zh-CN" altLang="en-US" sz="2800" dirty="0">
              <a:solidFill>
                <a:srgbClr val="333333"/>
              </a:solidFill>
              <a:latin typeface="+mn-ea"/>
              <a:ea typeface="+mn-ea"/>
            </a:endParaRPr>
          </a:p>
          <a:p>
            <a:pPr algn="just">
              <a:defRPr/>
            </a:pPr>
            <a:r>
              <a:rPr lang="zh-CN" altLang="en-US" sz="2800" dirty="0">
                <a:solidFill>
                  <a:srgbClr val="333333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>
                <a:solidFill>
                  <a:srgbClr val="333333"/>
                </a:solidFill>
                <a:latin typeface="+mn-ea"/>
                <a:ea typeface="+mn-ea"/>
              </a:rPr>
              <a:t>2</a:t>
            </a:r>
            <a:r>
              <a:rPr lang="zh-CN" altLang="en-US" sz="2800" dirty="0">
                <a:solidFill>
                  <a:srgbClr val="333333"/>
                </a:solidFill>
                <a:latin typeface="+mn-ea"/>
                <a:ea typeface="+mn-ea"/>
              </a:rPr>
              <a:t>）联线法。</a:t>
            </a:r>
            <a:endParaRPr lang="en-US" altLang="zh-CN" sz="2800" dirty="0">
              <a:solidFill>
                <a:srgbClr val="333333"/>
              </a:solidFill>
              <a:latin typeface="+mn-ea"/>
              <a:ea typeface="+mn-ea"/>
            </a:endParaRPr>
          </a:p>
          <a:p>
            <a:pPr algn="just">
              <a:defRPr/>
            </a:pPr>
            <a:r>
              <a:rPr lang="en-US" altLang="zh-CN" sz="2800" dirty="0">
                <a:solidFill>
                  <a:srgbClr val="333333"/>
                </a:solidFill>
                <a:latin typeface="+mn-ea"/>
                <a:ea typeface="+mn-ea"/>
              </a:rPr>
              <a:t>    </a:t>
            </a:r>
            <a:r>
              <a:rPr lang="zh-CN" altLang="en-US" sz="2800" dirty="0">
                <a:solidFill>
                  <a:srgbClr val="333333"/>
                </a:solidFill>
                <a:latin typeface="+mn-ea"/>
                <a:ea typeface="+mn-ea"/>
              </a:rPr>
              <a:t>取髂前上棘和尾骨线的外上三分之一处为注射部位。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C8B75DD-DC7E-4D18-8E44-E5092DC33840}"/>
              </a:ext>
            </a:extLst>
          </p:cNvPr>
          <p:cNvSpPr txBox="1"/>
          <p:nvPr/>
        </p:nvSpPr>
        <p:spPr>
          <a:xfrm>
            <a:off x="479425" y="328613"/>
            <a:ext cx="34972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3200" b="1" dirty="0">
                <a:solidFill>
                  <a:srgbClr val="333333"/>
                </a:solidFill>
                <a:latin typeface="+mn-ea"/>
                <a:ea typeface="+mn-ea"/>
              </a:rPr>
              <a:t>臀大肌注射定位法</a:t>
            </a:r>
            <a:endParaRPr lang="zh-CN" altLang="en-US" sz="3200" dirty="0">
              <a:solidFill>
                <a:srgbClr val="333333"/>
              </a:solidFill>
              <a:latin typeface="+mn-ea"/>
              <a:ea typeface="+mn-ea"/>
            </a:endParaRPr>
          </a:p>
        </p:txBody>
      </p:sp>
      <p:pic>
        <p:nvPicPr>
          <p:cNvPr id="92165" name="图片 2">
            <a:extLst>
              <a:ext uri="{FF2B5EF4-FFF2-40B4-BE49-F238E27FC236}">
                <a16:creationId xmlns="" xmlns:a16="http://schemas.microsoft.com/office/drawing/2014/main" id="{1E482FBA-B371-4D5B-867B-EC88C1A9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62401"/>
            <a:ext cx="3240087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灯片编号占位符 3">
            <a:extLst>
              <a:ext uri="{FF2B5EF4-FFF2-40B4-BE49-F238E27FC236}">
                <a16:creationId xmlns="" xmlns:a16="http://schemas.microsoft.com/office/drawing/2014/main" id="{8CEAE693-ECE4-47A6-92AF-376D134214A1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pic>
        <p:nvPicPr>
          <p:cNvPr id="94211" name="Picture 3" descr="12-4-07">
            <a:extLst>
              <a:ext uri="{FF2B5EF4-FFF2-40B4-BE49-F238E27FC236}">
                <a16:creationId xmlns="" xmlns:a16="http://schemas.microsoft.com/office/drawing/2014/main" id="{2EF22F8A-36E0-4392-B1FF-CFBF2A37A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15888"/>
            <a:ext cx="10439400" cy="61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393EB94A-7EBF-4C6C-90C8-14DB459F29F3}"/>
              </a:ext>
            </a:extLst>
          </p:cNvPr>
          <p:cNvCxnSpPr>
            <a:cxnSpLocks/>
          </p:cNvCxnSpPr>
          <p:nvPr/>
        </p:nvCxnSpPr>
        <p:spPr>
          <a:xfrm flipV="1">
            <a:off x="6743700" y="3644900"/>
            <a:ext cx="3673475" cy="14446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E40B7721-26E4-4444-9D8C-59D01F9E3382}"/>
              </a:ext>
            </a:extLst>
          </p:cNvPr>
          <p:cNvCxnSpPr>
            <a:cxnSpLocks/>
          </p:cNvCxnSpPr>
          <p:nvPr/>
        </p:nvCxnSpPr>
        <p:spPr>
          <a:xfrm flipH="1" flipV="1">
            <a:off x="7608888" y="1196975"/>
            <a:ext cx="71437" cy="330041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EB342657-234B-4D1F-AD2F-87F45AF2637D}"/>
              </a:ext>
            </a:extLst>
          </p:cNvPr>
          <p:cNvSpPr/>
          <p:nvPr/>
        </p:nvSpPr>
        <p:spPr>
          <a:xfrm>
            <a:off x="7635875" y="1862138"/>
            <a:ext cx="1423988" cy="1870075"/>
          </a:xfrm>
          <a:custGeom>
            <a:avLst/>
            <a:gdLst>
              <a:gd name="connsiteX0" fmla="*/ 5171 w 1423424"/>
              <a:gd name="connsiteY0" fmla="*/ 4079 h 1870202"/>
              <a:gd name="connsiteX1" fmla="*/ 14502 w 1423424"/>
              <a:gd name="connsiteY1" fmla="*/ 125377 h 1870202"/>
              <a:gd name="connsiteX2" fmla="*/ 23833 w 1423424"/>
              <a:gd name="connsiteY2" fmla="*/ 153369 h 1870202"/>
              <a:gd name="connsiteX3" fmla="*/ 33163 w 1423424"/>
              <a:gd name="connsiteY3" fmla="*/ 386635 h 1870202"/>
              <a:gd name="connsiteX4" fmla="*/ 42494 w 1423424"/>
              <a:gd name="connsiteY4" fmla="*/ 517263 h 1870202"/>
              <a:gd name="connsiteX5" fmla="*/ 51824 w 1423424"/>
              <a:gd name="connsiteY5" fmla="*/ 806512 h 1870202"/>
              <a:gd name="connsiteX6" fmla="*/ 61155 w 1423424"/>
              <a:gd name="connsiteY6" fmla="*/ 899818 h 1870202"/>
              <a:gd name="connsiteX7" fmla="*/ 51824 w 1423424"/>
              <a:gd name="connsiteY7" fmla="*/ 1207728 h 1870202"/>
              <a:gd name="connsiteX8" fmla="*/ 61155 w 1423424"/>
              <a:gd name="connsiteY8" fmla="*/ 1301035 h 1870202"/>
              <a:gd name="connsiteX9" fmla="*/ 89147 w 1423424"/>
              <a:gd name="connsiteY9" fmla="*/ 1329026 h 1870202"/>
              <a:gd name="connsiteX10" fmla="*/ 107808 w 1423424"/>
              <a:gd name="connsiteY10" fmla="*/ 1357018 h 1870202"/>
              <a:gd name="connsiteX11" fmla="*/ 135800 w 1423424"/>
              <a:gd name="connsiteY11" fmla="*/ 1385010 h 1870202"/>
              <a:gd name="connsiteX12" fmla="*/ 154461 w 1423424"/>
              <a:gd name="connsiteY12" fmla="*/ 1413002 h 1870202"/>
              <a:gd name="connsiteX13" fmla="*/ 182453 w 1423424"/>
              <a:gd name="connsiteY13" fmla="*/ 1431663 h 1870202"/>
              <a:gd name="connsiteX14" fmla="*/ 229106 w 1423424"/>
              <a:gd name="connsiteY14" fmla="*/ 1468986 h 1870202"/>
              <a:gd name="connsiteX15" fmla="*/ 247767 w 1423424"/>
              <a:gd name="connsiteY15" fmla="*/ 1496977 h 1870202"/>
              <a:gd name="connsiteX16" fmla="*/ 275759 w 1423424"/>
              <a:gd name="connsiteY16" fmla="*/ 1515639 h 1870202"/>
              <a:gd name="connsiteX17" fmla="*/ 322412 w 1423424"/>
              <a:gd name="connsiteY17" fmla="*/ 1562292 h 1870202"/>
              <a:gd name="connsiteX18" fmla="*/ 369065 w 1423424"/>
              <a:gd name="connsiteY18" fmla="*/ 1608945 h 1870202"/>
              <a:gd name="connsiteX19" fmla="*/ 387727 w 1423424"/>
              <a:gd name="connsiteY19" fmla="*/ 1636937 h 1870202"/>
              <a:gd name="connsiteX20" fmla="*/ 434380 w 1423424"/>
              <a:gd name="connsiteY20" fmla="*/ 1683590 h 1870202"/>
              <a:gd name="connsiteX21" fmla="*/ 481033 w 1423424"/>
              <a:gd name="connsiteY21" fmla="*/ 1730243 h 1870202"/>
              <a:gd name="connsiteX22" fmla="*/ 527686 w 1423424"/>
              <a:gd name="connsiteY22" fmla="*/ 1767565 h 1870202"/>
              <a:gd name="connsiteX23" fmla="*/ 555678 w 1423424"/>
              <a:gd name="connsiteY23" fmla="*/ 1795557 h 1870202"/>
              <a:gd name="connsiteX24" fmla="*/ 583669 w 1423424"/>
              <a:gd name="connsiteY24" fmla="*/ 1814218 h 1870202"/>
              <a:gd name="connsiteX25" fmla="*/ 648984 w 1423424"/>
              <a:gd name="connsiteY25" fmla="*/ 1870202 h 1870202"/>
              <a:gd name="connsiteX26" fmla="*/ 1386102 w 1423424"/>
              <a:gd name="connsiteY26" fmla="*/ 1860871 h 1870202"/>
              <a:gd name="connsiteX27" fmla="*/ 1423424 w 1423424"/>
              <a:gd name="connsiteY27" fmla="*/ 1814218 h 1870202"/>
              <a:gd name="connsiteX28" fmla="*/ 1386102 w 1423424"/>
              <a:gd name="connsiteY28" fmla="*/ 1730243 h 1870202"/>
              <a:gd name="connsiteX29" fmla="*/ 1367441 w 1423424"/>
              <a:gd name="connsiteY29" fmla="*/ 1711581 h 1870202"/>
              <a:gd name="connsiteX30" fmla="*/ 1358110 w 1423424"/>
              <a:gd name="connsiteY30" fmla="*/ 1674259 h 1870202"/>
              <a:gd name="connsiteX31" fmla="*/ 1348780 w 1423424"/>
              <a:gd name="connsiteY31" fmla="*/ 1571622 h 1870202"/>
              <a:gd name="connsiteX32" fmla="*/ 1311457 w 1423424"/>
              <a:gd name="connsiteY32" fmla="*/ 1478316 h 1870202"/>
              <a:gd name="connsiteX33" fmla="*/ 1292796 w 1423424"/>
              <a:gd name="connsiteY33" fmla="*/ 1422333 h 1870202"/>
              <a:gd name="connsiteX34" fmla="*/ 1274135 w 1423424"/>
              <a:gd name="connsiteY34" fmla="*/ 1366349 h 1870202"/>
              <a:gd name="connsiteX35" fmla="*/ 1264804 w 1423424"/>
              <a:gd name="connsiteY35" fmla="*/ 1338357 h 1870202"/>
              <a:gd name="connsiteX36" fmla="*/ 1255473 w 1423424"/>
              <a:gd name="connsiteY36" fmla="*/ 1310365 h 1870202"/>
              <a:gd name="connsiteX37" fmla="*/ 1236812 w 1423424"/>
              <a:gd name="connsiteY37" fmla="*/ 1282373 h 1870202"/>
              <a:gd name="connsiteX38" fmla="*/ 1208820 w 1423424"/>
              <a:gd name="connsiteY38" fmla="*/ 1226390 h 1870202"/>
              <a:gd name="connsiteX39" fmla="*/ 1180829 w 1423424"/>
              <a:gd name="connsiteY39" fmla="*/ 1142414 h 1870202"/>
              <a:gd name="connsiteX40" fmla="*/ 1171498 w 1423424"/>
              <a:gd name="connsiteY40" fmla="*/ 1114422 h 1870202"/>
              <a:gd name="connsiteX41" fmla="*/ 1162167 w 1423424"/>
              <a:gd name="connsiteY41" fmla="*/ 1086430 h 1870202"/>
              <a:gd name="connsiteX42" fmla="*/ 1152837 w 1423424"/>
              <a:gd name="connsiteY42" fmla="*/ 1030447 h 1870202"/>
              <a:gd name="connsiteX43" fmla="*/ 1143506 w 1423424"/>
              <a:gd name="connsiteY43" fmla="*/ 1002455 h 1870202"/>
              <a:gd name="connsiteX44" fmla="*/ 1134176 w 1423424"/>
              <a:gd name="connsiteY44" fmla="*/ 937141 h 1870202"/>
              <a:gd name="connsiteX45" fmla="*/ 1115514 w 1423424"/>
              <a:gd name="connsiteY45" fmla="*/ 881157 h 1870202"/>
              <a:gd name="connsiteX46" fmla="*/ 1087522 w 1423424"/>
              <a:gd name="connsiteY46" fmla="*/ 815843 h 1870202"/>
              <a:gd name="connsiteX47" fmla="*/ 1059531 w 1423424"/>
              <a:gd name="connsiteY47" fmla="*/ 750528 h 1870202"/>
              <a:gd name="connsiteX48" fmla="*/ 1012878 w 1423424"/>
              <a:gd name="connsiteY48" fmla="*/ 666553 h 1870202"/>
              <a:gd name="connsiteX49" fmla="*/ 975555 w 1423424"/>
              <a:gd name="connsiteY49" fmla="*/ 629230 h 1870202"/>
              <a:gd name="connsiteX50" fmla="*/ 956894 w 1423424"/>
              <a:gd name="connsiteY50" fmla="*/ 601239 h 1870202"/>
              <a:gd name="connsiteX51" fmla="*/ 919571 w 1423424"/>
              <a:gd name="connsiteY51" fmla="*/ 563916 h 1870202"/>
              <a:gd name="connsiteX52" fmla="*/ 900910 w 1423424"/>
              <a:gd name="connsiteY52" fmla="*/ 535924 h 1870202"/>
              <a:gd name="connsiteX53" fmla="*/ 854257 w 1423424"/>
              <a:gd name="connsiteY53" fmla="*/ 489271 h 1870202"/>
              <a:gd name="connsiteX54" fmla="*/ 807604 w 1423424"/>
              <a:gd name="connsiteY54" fmla="*/ 442618 h 1870202"/>
              <a:gd name="connsiteX55" fmla="*/ 788943 w 1423424"/>
              <a:gd name="connsiteY55" fmla="*/ 414626 h 1870202"/>
              <a:gd name="connsiteX56" fmla="*/ 760951 w 1423424"/>
              <a:gd name="connsiteY56" fmla="*/ 395965 h 1870202"/>
              <a:gd name="connsiteX57" fmla="*/ 732959 w 1423424"/>
              <a:gd name="connsiteY57" fmla="*/ 367973 h 1870202"/>
              <a:gd name="connsiteX58" fmla="*/ 704967 w 1423424"/>
              <a:gd name="connsiteY58" fmla="*/ 349312 h 1870202"/>
              <a:gd name="connsiteX59" fmla="*/ 630322 w 1423424"/>
              <a:gd name="connsiteY59" fmla="*/ 283998 h 1870202"/>
              <a:gd name="connsiteX60" fmla="*/ 611661 w 1423424"/>
              <a:gd name="connsiteY60" fmla="*/ 256006 h 1870202"/>
              <a:gd name="connsiteX61" fmla="*/ 555678 w 1423424"/>
              <a:gd name="connsiteY61" fmla="*/ 228014 h 1870202"/>
              <a:gd name="connsiteX62" fmla="*/ 518355 w 1423424"/>
              <a:gd name="connsiteY62" fmla="*/ 209353 h 1870202"/>
              <a:gd name="connsiteX63" fmla="*/ 453041 w 1423424"/>
              <a:gd name="connsiteY63" fmla="*/ 190692 h 1870202"/>
              <a:gd name="connsiteX64" fmla="*/ 359735 w 1423424"/>
              <a:gd name="connsiteY64" fmla="*/ 153369 h 1870202"/>
              <a:gd name="connsiteX65" fmla="*/ 331743 w 1423424"/>
              <a:gd name="connsiteY65" fmla="*/ 144039 h 1870202"/>
              <a:gd name="connsiteX66" fmla="*/ 257098 w 1423424"/>
              <a:gd name="connsiteY66" fmla="*/ 78724 h 1870202"/>
              <a:gd name="connsiteX67" fmla="*/ 219776 w 1423424"/>
              <a:gd name="connsiteY67" fmla="*/ 69394 h 1870202"/>
              <a:gd name="connsiteX68" fmla="*/ 191784 w 1423424"/>
              <a:gd name="connsiteY68" fmla="*/ 60063 h 1870202"/>
              <a:gd name="connsiteX69" fmla="*/ 154461 w 1423424"/>
              <a:gd name="connsiteY69" fmla="*/ 50733 h 1870202"/>
              <a:gd name="connsiteX70" fmla="*/ 98478 w 1423424"/>
              <a:gd name="connsiteY70" fmla="*/ 32071 h 1870202"/>
              <a:gd name="connsiteX71" fmla="*/ 5171 w 1423424"/>
              <a:gd name="connsiteY71" fmla="*/ 4079 h 18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23424" h="1870202">
                <a:moveTo>
                  <a:pt x="5171" y="4079"/>
                </a:moveTo>
                <a:cubicBezTo>
                  <a:pt x="-8825" y="19630"/>
                  <a:pt x="9472" y="85138"/>
                  <a:pt x="14502" y="125377"/>
                </a:cubicBezTo>
                <a:cubicBezTo>
                  <a:pt x="15722" y="135136"/>
                  <a:pt x="23132" y="143559"/>
                  <a:pt x="23833" y="153369"/>
                </a:cubicBezTo>
                <a:cubicBezTo>
                  <a:pt x="29377" y="230989"/>
                  <a:pt x="29178" y="308920"/>
                  <a:pt x="33163" y="386635"/>
                </a:cubicBezTo>
                <a:cubicBezTo>
                  <a:pt x="35399" y="430231"/>
                  <a:pt x="39384" y="473720"/>
                  <a:pt x="42494" y="517263"/>
                </a:cubicBezTo>
                <a:cubicBezTo>
                  <a:pt x="45604" y="613679"/>
                  <a:pt x="47124" y="710160"/>
                  <a:pt x="51824" y="806512"/>
                </a:cubicBezTo>
                <a:cubicBezTo>
                  <a:pt x="53347" y="837732"/>
                  <a:pt x="61155" y="868561"/>
                  <a:pt x="61155" y="899818"/>
                </a:cubicBezTo>
                <a:cubicBezTo>
                  <a:pt x="61155" y="1002502"/>
                  <a:pt x="54934" y="1105091"/>
                  <a:pt x="51824" y="1207728"/>
                </a:cubicBezTo>
                <a:cubicBezTo>
                  <a:pt x="54934" y="1238830"/>
                  <a:pt x="51962" y="1271160"/>
                  <a:pt x="61155" y="1301035"/>
                </a:cubicBezTo>
                <a:cubicBezTo>
                  <a:pt x="65036" y="1313647"/>
                  <a:pt x="80700" y="1318889"/>
                  <a:pt x="89147" y="1329026"/>
                </a:cubicBezTo>
                <a:cubicBezTo>
                  <a:pt x="96326" y="1337641"/>
                  <a:pt x="100629" y="1348403"/>
                  <a:pt x="107808" y="1357018"/>
                </a:cubicBezTo>
                <a:cubicBezTo>
                  <a:pt x="116256" y="1367155"/>
                  <a:pt x="127352" y="1374873"/>
                  <a:pt x="135800" y="1385010"/>
                </a:cubicBezTo>
                <a:cubicBezTo>
                  <a:pt x="142979" y="1393625"/>
                  <a:pt x="146532" y="1405073"/>
                  <a:pt x="154461" y="1413002"/>
                </a:cubicBezTo>
                <a:cubicBezTo>
                  <a:pt x="162390" y="1420931"/>
                  <a:pt x="173122" y="1425443"/>
                  <a:pt x="182453" y="1431663"/>
                </a:cubicBezTo>
                <a:cubicBezTo>
                  <a:pt x="235930" y="1511880"/>
                  <a:pt x="164724" y="1417481"/>
                  <a:pt x="229106" y="1468986"/>
                </a:cubicBezTo>
                <a:cubicBezTo>
                  <a:pt x="237862" y="1475991"/>
                  <a:pt x="239838" y="1489048"/>
                  <a:pt x="247767" y="1496977"/>
                </a:cubicBezTo>
                <a:cubicBezTo>
                  <a:pt x="255697" y="1504907"/>
                  <a:pt x="266428" y="1509418"/>
                  <a:pt x="275759" y="1515639"/>
                </a:cubicBezTo>
                <a:cubicBezTo>
                  <a:pt x="325523" y="1590284"/>
                  <a:pt x="260206" y="1500085"/>
                  <a:pt x="322412" y="1562292"/>
                </a:cubicBezTo>
                <a:cubicBezTo>
                  <a:pt x="384612" y="1624493"/>
                  <a:pt x="294424" y="1559185"/>
                  <a:pt x="369065" y="1608945"/>
                </a:cubicBezTo>
                <a:cubicBezTo>
                  <a:pt x="375286" y="1618276"/>
                  <a:pt x="380342" y="1628497"/>
                  <a:pt x="387727" y="1636937"/>
                </a:cubicBezTo>
                <a:cubicBezTo>
                  <a:pt x="402209" y="1653488"/>
                  <a:pt x="422181" y="1665291"/>
                  <a:pt x="434380" y="1683590"/>
                </a:cubicBezTo>
                <a:cubicBezTo>
                  <a:pt x="459262" y="1720912"/>
                  <a:pt x="443711" y="1705361"/>
                  <a:pt x="481033" y="1730243"/>
                </a:cubicBezTo>
                <a:cubicBezTo>
                  <a:pt x="522768" y="1792846"/>
                  <a:pt x="473603" y="1731511"/>
                  <a:pt x="527686" y="1767565"/>
                </a:cubicBezTo>
                <a:cubicBezTo>
                  <a:pt x="538665" y="1774884"/>
                  <a:pt x="545541" y="1787109"/>
                  <a:pt x="555678" y="1795557"/>
                </a:cubicBezTo>
                <a:cubicBezTo>
                  <a:pt x="564293" y="1802736"/>
                  <a:pt x="575155" y="1806920"/>
                  <a:pt x="583669" y="1814218"/>
                </a:cubicBezTo>
                <a:cubicBezTo>
                  <a:pt x="662855" y="1882093"/>
                  <a:pt x="584724" y="1827363"/>
                  <a:pt x="648984" y="1870202"/>
                </a:cubicBezTo>
                <a:cubicBezTo>
                  <a:pt x="894690" y="1867092"/>
                  <a:pt x="1140541" y="1869855"/>
                  <a:pt x="1386102" y="1860871"/>
                </a:cubicBezTo>
                <a:cubicBezTo>
                  <a:pt x="1414587" y="1859829"/>
                  <a:pt x="1417293" y="1832611"/>
                  <a:pt x="1423424" y="1814218"/>
                </a:cubicBezTo>
                <a:cubicBezTo>
                  <a:pt x="1408627" y="1769827"/>
                  <a:pt x="1411450" y="1761929"/>
                  <a:pt x="1386102" y="1730243"/>
                </a:cubicBezTo>
                <a:cubicBezTo>
                  <a:pt x="1380607" y="1723374"/>
                  <a:pt x="1373661" y="1717802"/>
                  <a:pt x="1367441" y="1711581"/>
                </a:cubicBezTo>
                <a:cubicBezTo>
                  <a:pt x="1364331" y="1699140"/>
                  <a:pt x="1359805" y="1686970"/>
                  <a:pt x="1358110" y="1674259"/>
                </a:cubicBezTo>
                <a:cubicBezTo>
                  <a:pt x="1353570" y="1640207"/>
                  <a:pt x="1354750" y="1605453"/>
                  <a:pt x="1348780" y="1571622"/>
                </a:cubicBezTo>
                <a:cubicBezTo>
                  <a:pt x="1339009" y="1516254"/>
                  <a:pt x="1329517" y="1523467"/>
                  <a:pt x="1311457" y="1478316"/>
                </a:cubicBezTo>
                <a:cubicBezTo>
                  <a:pt x="1304152" y="1460052"/>
                  <a:pt x="1299016" y="1440994"/>
                  <a:pt x="1292796" y="1422333"/>
                </a:cubicBezTo>
                <a:lnTo>
                  <a:pt x="1274135" y="1366349"/>
                </a:lnTo>
                <a:lnTo>
                  <a:pt x="1264804" y="1338357"/>
                </a:lnTo>
                <a:cubicBezTo>
                  <a:pt x="1261694" y="1329026"/>
                  <a:pt x="1260929" y="1318549"/>
                  <a:pt x="1255473" y="1310365"/>
                </a:cubicBezTo>
                <a:lnTo>
                  <a:pt x="1236812" y="1282373"/>
                </a:lnTo>
                <a:cubicBezTo>
                  <a:pt x="1202789" y="1180296"/>
                  <a:pt x="1257049" y="1334904"/>
                  <a:pt x="1208820" y="1226390"/>
                </a:cubicBezTo>
                <a:cubicBezTo>
                  <a:pt x="1208813" y="1226375"/>
                  <a:pt x="1185497" y="1156418"/>
                  <a:pt x="1180829" y="1142414"/>
                </a:cubicBezTo>
                <a:lnTo>
                  <a:pt x="1171498" y="1114422"/>
                </a:lnTo>
                <a:lnTo>
                  <a:pt x="1162167" y="1086430"/>
                </a:lnTo>
                <a:cubicBezTo>
                  <a:pt x="1159057" y="1067769"/>
                  <a:pt x="1156941" y="1048915"/>
                  <a:pt x="1152837" y="1030447"/>
                </a:cubicBezTo>
                <a:cubicBezTo>
                  <a:pt x="1150703" y="1020846"/>
                  <a:pt x="1145435" y="1012099"/>
                  <a:pt x="1143506" y="1002455"/>
                </a:cubicBezTo>
                <a:cubicBezTo>
                  <a:pt x="1139193" y="980890"/>
                  <a:pt x="1139121" y="958570"/>
                  <a:pt x="1134176" y="937141"/>
                </a:cubicBezTo>
                <a:cubicBezTo>
                  <a:pt x="1129753" y="917974"/>
                  <a:pt x="1121734" y="899818"/>
                  <a:pt x="1115514" y="881157"/>
                </a:cubicBezTo>
                <a:cubicBezTo>
                  <a:pt x="1101783" y="839964"/>
                  <a:pt x="1110587" y="861970"/>
                  <a:pt x="1087522" y="815843"/>
                </a:cubicBezTo>
                <a:cubicBezTo>
                  <a:pt x="1068106" y="738173"/>
                  <a:pt x="1091747" y="814959"/>
                  <a:pt x="1059531" y="750528"/>
                </a:cubicBezTo>
                <a:cubicBezTo>
                  <a:pt x="1036066" y="703599"/>
                  <a:pt x="1071712" y="725387"/>
                  <a:pt x="1012878" y="666553"/>
                </a:cubicBezTo>
                <a:cubicBezTo>
                  <a:pt x="1000437" y="654112"/>
                  <a:pt x="985315" y="643869"/>
                  <a:pt x="975555" y="629230"/>
                </a:cubicBezTo>
                <a:cubicBezTo>
                  <a:pt x="969335" y="619900"/>
                  <a:pt x="964192" y="609753"/>
                  <a:pt x="956894" y="601239"/>
                </a:cubicBezTo>
                <a:cubicBezTo>
                  <a:pt x="945444" y="587881"/>
                  <a:pt x="929330" y="578555"/>
                  <a:pt x="919571" y="563916"/>
                </a:cubicBezTo>
                <a:cubicBezTo>
                  <a:pt x="913351" y="554585"/>
                  <a:pt x="908294" y="544363"/>
                  <a:pt x="900910" y="535924"/>
                </a:cubicBezTo>
                <a:cubicBezTo>
                  <a:pt x="886428" y="519373"/>
                  <a:pt x="866456" y="507570"/>
                  <a:pt x="854257" y="489271"/>
                </a:cubicBezTo>
                <a:cubicBezTo>
                  <a:pt x="829376" y="451948"/>
                  <a:pt x="844927" y="467499"/>
                  <a:pt x="807604" y="442618"/>
                </a:cubicBezTo>
                <a:cubicBezTo>
                  <a:pt x="801384" y="433287"/>
                  <a:pt x="796872" y="422555"/>
                  <a:pt x="788943" y="414626"/>
                </a:cubicBezTo>
                <a:cubicBezTo>
                  <a:pt x="781014" y="406697"/>
                  <a:pt x="769566" y="403144"/>
                  <a:pt x="760951" y="395965"/>
                </a:cubicBezTo>
                <a:cubicBezTo>
                  <a:pt x="750814" y="387517"/>
                  <a:pt x="743096" y="376421"/>
                  <a:pt x="732959" y="367973"/>
                </a:cubicBezTo>
                <a:cubicBezTo>
                  <a:pt x="724344" y="360794"/>
                  <a:pt x="713406" y="356696"/>
                  <a:pt x="704967" y="349312"/>
                </a:cubicBezTo>
                <a:cubicBezTo>
                  <a:pt x="617635" y="272897"/>
                  <a:pt x="693312" y="325991"/>
                  <a:pt x="630322" y="283998"/>
                </a:cubicBezTo>
                <a:cubicBezTo>
                  <a:pt x="624102" y="274667"/>
                  <a:pt x="619590" y="263935"/>
                  <a:pt x="611661" y="256006"/>
                </a:cubicBezTo>
                <a:cubicBezTo>
                  <a:pt x="589249" y="233594"/>
                  <a:pt x="582236" y="239396"/>
                  <a:pt x="555678" y="228014"/>
                </a:cubicBezTo>
                <a:cubicBezTo>
                  <a:pt x="542893" y="222535"/>
                  <a:pt x="531140" y="214832"/>
                  <a:pt x="518355" y="209353"/>
                </a:cubicBezTo>
                <a:cubicBezTo>
                  <a:pt x="499610" y="201320"/>
                  <a:pt x="471987" y="195428"/>
                  <a:pt x="453041" y="190692"/>
                </a:cubicBezTo>
                <a:cubicBezTo>
                  <a:pt x="398127" y="163234"/>
                  <a:pt x="428910" y="176427"/>
                  <a:pt x="359735" y="153369"/>
                </a:cubicBezTo>
                <a:lnTo>
                  <a:pt x="331743" y="144039"/>
                </a:lnTo>
                <a:cubicBezTo>
                  <a:pt x="314989" y="127285"/>
                  <a:pt x="284099" y="90296"/>
                  <a:pt x="257098" y="78724"/>
                </a:cubicBezTo>
                <a:cubicBezTo>
                  <a:pt x="245311" y="73673"/>
                  <a:pt x="232106" y="72917"/>
                  <a:pt x="219776" y="69394"/>
                </a:cubicBezTo>
                <a:cubicBezTo>
                  <a:pt x="210319" y="66692"/>
                  <a:pt x="201241" y="62765"/>
                  <a:pt x="191784" y="60063"/>
                </a:cubicBezTo>
                <a:cubicBezTo>
                  <a:pt x="179454" y="56540"/>
                  <a:pt x="166744" y="54418"/>
                  <a:pt x="154461" y="50733"/>
                </a:cubicBezTo>
                <a:cubicBezTo>
                  <a:pt x="135620" y="45081"/>
                  <a:pt x="117881" y="35305"/>
                  <a:pt x="98478" y="32071"/>
                </a:cubicBezTo>
                <a:cubicBezTo>
                  <a:pt x="36358" y="21718"/>
                  <a:pt x="19167" y="-11472"/>
                  <a:pt x="5171" y="4079"/>
                </a:cubicBezTo>
                <a:close/>
              </a:path>
            </a:pathLst>
          </a:cu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_3_3_1_B.AVI">
            <a:hlinkClick r:id="" action="ppaction://media"/>
            <a:extLst>
              <a:ext uri="{FF2B5EF4-FFF2-40B4-BE49-F238E27FC236}">
                <a16:creationId xmlns="" xmlns:a16="http://schemas.microsoft.com/office/drawing/2014/main" id="{C6874205-F38C-472C-A4E6-07D74A601464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36613"/>
            <a:ext cx="64817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灯片编号占位符 3">
            <a:extLst>
              <a:ext uri="{FF2B5EF4-FFF2-40B4-BE49-F238E27FC236}">
                <a16:creationId xmlns="" xmlns:a16="http://schemas.microsoft.com/office/drawing/2014/main" id="{DD37882B-4ACB-46AC-A429-1E50450AAAD3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E892FB1-5B5D-4FBB-BEF1-E27A94FD01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2144" y="836712"/>
            <a:ext cx="4676181" cy="4838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灯片编号占位符 3">
            <a:extLst>
              <a:ext uri="{FF2B5EF4-FFF2-40B4-BE49-F238E27FC236}">
                <a16:creationId xmlns="" xmlns:a16="http://schemas.microsoft.com/office/drawing/2014/main" id="{B5DC05C4-C9E6-4E83-AA90-36FD7946E637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76B3EBEE-59E6-424E-8431-C8209A0F6F58}"/>
              </a:ext>
            </a:extLst>
          </p:cNvPr>
          <p:cNvSpPr txBox="1"/>
          <p:nvPr/>
        </p:nvSpPr>
        <p:spPr>
          <a:xfrm>
            <a:off x="479425" y="328613"/>
            <a:ext cx="64801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3200" b="1" dirty="0">
                <a:solidFill>
                  <a:srgbClr val="333333"/>
                </a:solidFill>
                <a:latin typeface="+mn-ea"/>
                <a:ea typeface="+mn-ea"/>
              </a:rPr>
              <a:t>臀中肌、臀小肌注射定位法</a:t>
            </a:r>
            <a:endParaRPr lang="zh-CN" altLang="en-US" sz="3200" dirty="0">
              <a:solidFill>
                <a:srgbClr val="333333"/>
              </a:solidFill>
              <a:latin typeface="+mn-ea"/>
              <a:ea typeface="+mn-ea"/>
            </a:endParaRPr>
          </a:p>
        </p:txBody>
      </p:sp>
      <p:sp>
        <p:nvSpPr>
          <p:cNvPr id="97284" name="文本框 14">
            <a:extLst>
              <a:ext uri="{FF2B5EF4-FFF2-40B4-BE49-F238E27FC236}">
                <a16:creationId xmlns="" xmlns:a16="http://schemas.microsoft.com/office/drawing/2014/main" id="{DEF891A5-2A93-4475-9547-DC24E26CB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1255713"/>
            <a:ext cx="6097587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）构角法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以示指尖和中指尖分别置于髂前上棘与髂嵴下缘处，在髂嵴、示指、中指之间构成一个三角形区域，此区域即为注射部位。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）三指法</a:t>
            </a:r>
            <a:endParaRPr lang="en-US" altLang="zh-CN" sz="28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髂前上棘外侧三横指处（以患者的手指宽度为标准）。</a:t>
            </a:r>
          </a:p>
        </p:txBody>
      </p:sp>
      <p:pic>
        <p:nvPicPr>
          <p:cNvPr id="97285" name="图片 17">
            <a:extLst>
              <a:ext uri="{FF2B5EF4-FFF2-40B4-BE49-F238E27FC236}">
                <a16:creationId xmlns="" xmlns:a16="http://schemas.microsoft.com/office/drawing/2014/main" id="{0595CBC9-978E-46CB-949C-0436BF3D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57275"/>
            <a:ext cx="29829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图片 19">
            <a:extLst>
              <a:ext uri="{FF2B5EF4-FFF2-40B4-BE49-F238E27FC236}">
                <a16:creationId xmlns="" xmlns:a16="http://schemas.microsoft.com/office/drawing/2014/main" id="{2540BC1F-CC59-4897-95C5-DC89E6B57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896938"/>
            <a:ext cx="2776538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8A120F3-26D9-41A3-B90C-9799F498B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7561" y="1115226"/>
            <a:ext cx="6106917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12-4-11">
            <a:extLst>
              <a:ext uri="{FF2B5EF4-FFF2-40B4-BE49-F238E27FC236}">
                <a16:creationId xmlns="" xmlns:a16="http://schemas.microsoft.com/office/drawing/2014/main" id="{AFF80A59-D2FA-4EC8-81AC-7C44FEB3B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491"/>
          <a:stretch/>
        </p:blipFill>
        <p:spPr bwMode="auto">
          <a:xfrm>
            <a:off x="695400" y="651945"/>
            <a:ext cx="5598402" cy="225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灯片编号占位符 3">
            <a:extLst>
              <a:ext uri="{FF2B5EF4-FFF2-40B4-BE49-F238E27FC236}">
                <a16:creationId xmlns="" xmlns:a16="http://schemas.microsoft.com/office/drawing/2014/main" id="{6B066C59-928A-4847-A75B-D886051773ED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6098E246-3EEE-4958-BEDE-C798CB6C0AA5}"/>
              </a:ext>
            </a:extLst>
          </p:cNvPr>
          <p:cNvSpPr txBox="1"/>
          <p:nvPr/>
        </p:nvSpPr>
        <p:spPr>
          <a:xfrm>
            <a:off x="6672263" y="476250"/>
            <a:ext cx="38163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3200" b="1" dirty="0">
                <a:solidFill>
                  <a:srgbClr val="333333"/>
                </a:solidFill>
                <a:latin typeface="+mn-ea"/>
                <a:ea typeface="+mn-ea"/>
              </a:rPr>
              <a:t>股外侧肌定位法</a:t>
            </a:r>
            <a:endParaRPr lang="zh-CN" altLang="en-US" sz="3200" dirty="0">
              <a:solidFill>
                <a:srgbClr val="333333"/>
              </a:solidFill>
              <a:latin typeface="+mn-ea"/>
              <a:ea typeface="+mn-ea"/>
            </a:endParaRPr>
          </a:p>
        </p:txBody>
      </p:sp>
      <p:sp>
        <p:nvSpPr>
          <p:cNvPr id="100357" name="文本框 5">
            <a:extLst>
              <a:ext uri="{FF2B5EF4-FFF2-40B4-BE49-F238E27FC236}">
                <a16:creationId xmlns="" xmlns:a16="http://schemas.microsoft.com/office/drawing/2014/main" id="{1153BB8F-30A9-474B-A16E-D639CCDAF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1628775"/>
            <a:ext cx="5040313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800" b="1"/>
              <a:t>大腿中段外侧，膝上</a:t>
            </a:r>
            <a:r>
              <a:rPr lang="en-US" altLang="zh-CN" sz="2800" b="1"/>
              <a:t>10cm</a:t>
            </a:r>
            <a:r>
              <a:rPr lang="zh-CN" altLang="en-US" sz="2800" b="1"/>
              <a:t>，髋关节下</a:t>
            </a:r>
            <a:r>
              <a:rPr lang="en-US" altLang="zh-CN" sz="2800" b="1"/>
              <a:t>10cm</a:t>
            </a:r>
            <a:r>
              <a:rPr lang="zh-CN" altLang="en-US" sz="2800" b="1"/>
              <a:t>，宽</a:t>
            </a:r>
            <a:r>
              <a:rPr lang="en-US" altLang="zh-CN" sz="2800" b="1"/>
              <a:t>7.5cm</a:t>
            </a:r>
            <a:r>
              <a:rPr lang="zh-CN" altLang="en-US" sz="2800" b="1"/>
              <a:t>范围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A2E056AA-40BB-41B1-AB9D-F5141004CFE8}"/>
              </a:ext>
            </a:extLst>
          </p:cNvPr>
          <p:cNvSpPr txBox="1"/>
          <p:nvPr/>
        </p:nvSpPr>
        <p:spPr>
          <a:xfrm>
            <a:off x="2999656" y="3451110"/>
            <a:ext cx="3816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3200" b="1" dirty="0">
                <a:solidFill>
                  <a:srgbClr val="333333"/>
                </a:solidFill>
                <a:latin typeface="+mn-ea"/>
                <a:ea typeface="+mn-ea"/>
              </a:rPr>
              <a:t>上臂三角肌定位法</a:t>
            </a:r>
            <a:endParaRPr lang="zh-CN" altLang="en-US" sz="3200" dirty="0">
              <a:solidFill>
                <a:srgbClr val="333333"/>
              </a:solidFill>
              <a:latin typeface="+mn-ea"/>
              <a:ea typeface="+mn-ea"/>
            </a:endParaRPr>
          </a:p>
        </p:txBody>
      </p:sp>
      <p:sp>
        <p:nvSpPr>
          <p:cNvPr id="100360" name="文本框 13">
            <a:extLst>
              <a:ext uri="{FF2B5EF4-FFF2-40B4-BE49-F238E27FC236}">
                <a16:creationId xmlns="" xmlns:a16="http://schemas.microsoft.com/office/drawing/2014/main" id="{901F86D8-1C4E-4DCB-A05D-B9A33B433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4509120"/>
            <a:ext cx="540067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5000"/>
              </a:lnSpc>
            </a:pPr>
            <a:r>
              <a:rPr lang="zh-CN" altLang="en-US" sz="2800" b="1" dirty="0"/>
              <a:t>上臂外侧自肩峰下</a:t>
            </a:r>
            <a:r>
              <a:rPr lang="en-US" altLang="zh-CN" sz="2800" b="1" dirty="0"/>
              <a:t>2-3</a:t>
            </a:r>
            <a:r>
              <a:rPr lang="zh-CN" altLang="en-US" sz="2800" b="1" dirty="0"/>
              <a:t>横指处</a:t>
            </a:r>
          </a:p>
          <a:p>
            <a:pPr algn="r">
              <a:lnSpc>
                <a:spcPct val="125000"/>
              </a:lnSpc>
            </a:pPr>
            <a:r>
              <a:rPr lang="zh-CN" altLang="en-US" sz="2800" b="1" dirty="0"/>
              <a:t>（手叉腰、三角肌隆起最高点）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D2EA36B-7550-469E-939F-12982FAC87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3" y="3281946"/>
            <a:ext cx="4646798" cy="299813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8F2BB8F6-50B6-4955-B670-B4AD731439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102403" name="灯片编号占位符 3">
            <a:extLst>
              <a:ext uri="{FF2B5EF4-FFF2-40B4-BE49-F238E27FC236}">
                <a16:creationId xmlns="" xmlns:a16="http://schemas.microsoft.com/office/drawing/2014/main" id="{57B90A6A-76BF-4F80-864B-6CF37477BA81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1D62D03E-0E08-43A8-8443-E1E484CCF273}"/>
              </a:ext>
            </a:extLst>
          </p:cNvPr>
          <p:cNvSpPr txBox="1"/>
          <p:nvPr/>
        </p:nvSpPr>
        <p:spPr>
          <a:xfrm>
            <a:off x="1127125" y="1052513"/>
            <a:ext cx="3024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实施步骤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graphicFrame>
        <p:nvGraphicFramePr>
          <p:cNvPr id="3" name="图示 2">
            <a:extLst>
              <a:ext uri="{FF2B5EF4-FFF2-40B4-BE49-F238E27FC236}">
                <a16:creationId xmlns="" xmlns:a16="http://schemas.microsoft.com/office/drawing/2014/main" id="{29D1AFDB-7B6D-47E7-B3A0-2908C29C58D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03622441"/>
              </p:ext>
            </p:extLst>
          </p:nvPr>
        </p:nvGraphicFramePr>
        <p:xfrm>
          <a:off x="839416" y="1064866"/>
          <a:ext cx="10513168" cy="308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图示 4">
            <a:extLst>
              <a:ext uri="{FF2B5EF4-FFF2-40B4-BE49-F238E27FC236}">
                <a16:creationId xmlns="" xmlns:a16="http://schemas.microsoft.com/office/drawing/2014/main" id="{66C1F005-9506-4326-A56D-2B5E6071F29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21092265"/>
              </p:ext>
            </p:extLst>
          </p:nvPr>
        </p:nvGraphicFramePr>
        <p:xfrm>
          <a:off x="1487489" y="2938043"/>
          <a:ext cx="8568951" cy="332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407" name="图片 5">
            <a:extLst>
              <a:ext uri="{FF2B5EF4-FFF2-40B4-BE49-F238E27FC236}">
                <a16:creationId xmlns="" xmlns:a16="http://schemas.microsoft.com/office/drawing/2014/main" id="{89E591C4-8270-4CCE-A6EB-9C222C2D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-117475"/>
            <a:ext cx="3952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81704D73-DDBF-464B-9152-6B03172B15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104451" name="灯片编号占位符 3">
            <a:extLst>
              <a:ext uri="{FF2B5EF4-FFF2-40B4-BE49-F238E27FC236}">
                <a16:creationId xmlns="" xmlns:a16="http://schemas.microsoft.com/office/drawing/2014/main" id="{533D92AD-82AD-4C7E-B36C-D23CF2DA9ADD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BC5AA2-B253-452B-8CA7-4EEA35534B7B}"/>
              </a:ext>
            </a:extLst>
          </p:cNvPr>
          <p:cNvSpPr txBox="1"/>
          <p:nvPr/>
        </p:nvSpPr>
        <p:spPr>
          <a:xfrm>
            <a:off x="1127125" y="1052513"/>
            <a:ext cx="3024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实施步骤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C0E62163-6603-4309-B465-356F6EE08059}"/>
              </a:ext>
            </a:extLst>
          </p:cNvPr>
          <p:cNvSpPr txBox="1"/>
          <p:nvPr/>
        </p:nvSpPr>
        <p:spPr>
          <a:xfrm>
            <a:off x="695325" y="4668043"/>
            <a:ext cx="739298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</a:rPr>
              <a:t>注射角度：与皮肤呈</a:t>
            </a:r>
            <a:r>
              <a:rPr lang="en-US" altLang="zh-CN" sz="2800" b="1" dirty="0">
                <a:solidFill>
                  <a:srgbClr val="C00000"/>
                </a:solidFill>
                <a:latin typeface="+mn-ea"/>
                <a:ea typeface="+mn-ea"/>
              </a:rPr>
              <a:t>90°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进针深度：针梗长度的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2/3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～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3/4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4454" name="图片 5">
            <a:extLst>
              <a:ext uri="{FF2B5EF4-FFF2-40B4-BE49-F238E27FC236}">
                <a16:creationId xmlns="" xmlns:a16="http://schemas.microsoft.com/office/drawing/2014/main" id="{E9DF055A-F2E8-40CC-979F-7F2FFBFD7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-117475"/>
            <a:ext cx="3952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3">
            <a:extLst>
              <a:ext uri="{FF2B5EF4-FFF2-40B4-BE49-F238E27FC236}">
                <a16:creationId xmlns="" xmlns:a16="http://schemas.microsoft.com/office/drawing/2014/main" id="{ADAB9AF8-1F2E-428C-BEA7-704E86E9F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773238"/>
            <a:ext cx="2370138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6" name="Picture 2">
            <a:extLst>
              <a:ext uri="{FF2B5EF4-FFF2-40B4-BE49-F238E27FC236}">
                <a16:creationId xmlns="" xmlns:a16="http://schemas.microsoft.com/office/drawing/2014/main" id="{610D2C55-CB67-45D0-9678-966C5790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697038"/>
            <a:ext cx="21669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7" name="Picture 4">
            <a:extLst>
              <a:ext uri="{FF2B5EF4-FFF2-40B4-BE49-F238E27FC236}">
                <a16:creationId xmlns="" xmlns:a16="http://schemas.microsoft.com/office/drawing/2014/main" id="{2658AB15-432D-458A-AC62-481A02A0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1714500"/>
            <a:ext cx="2360612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8" name="Picture 4">
            <a:extLst>
              <a:ext uri="{FF2B5EF4-FFF2-40B4-BE49-F238E27FC236}">
                <a16:creationId xmlns="" xmlns:a16="http://schemas.microsoft.com/office/drawing/2014/main" id="{C812016E-1CDE-4F14-94F7-AB291C817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775" y="1714500"/>
            <a:ext cx="23749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9" name="Picture 2">
            <a:extLst>
              <a:ext uri="{FF2B5EF4-FFF2-40B4-BE49-F238E27FC236}">
                <a16:creationId xmlns="" xmlns:a16="http://schemas.microsoft.com/office/drawing/2014/main" id="{44F8B1C3-B9EB-4D5B-93AD-DCADCA420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4102100"/>
            <a:ext cx="28257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0" name="Picture 4">
            <a:extLst>
              <a:ext uri="{FF2B5EF4-FFF2-40B4-BE49-F238E27FC236}">
                <a16:creationId xmlns="" xmlns:a16="http://schemas.microsoft.com/office/drawing/2014/main" id="{073830B8-EA63-4EEF-AD8D-0059F768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671"/>
          <a:stretch>
            <a:fillRect/>
          </a:stretch>
        </p:blipFill>
        <p:spPr bwMode="auto">
          <a:xfrm>
            <a:off x="9107488" y="4102100"/>
            <a:ext cx="29178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灯片编号占位符 3">
            <a:extLst>
              <a:ext uri="{FF2B5EF4-FFF2-40B4-BE49-F238E27FC236}">
                <a16:creationId xmlns="" xmlns:a16="http://schemas.microsoft.com/office/drawing/2014/main" id="{C59E2944-16DB-41BC-B3F8-FB35753E3AEE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pic>
        <p:nvPicPr>
          <p:cNvPr id="107523" name="图片 1">
            <a:extLst>
              <a:ext uri="{FF2B5EF4-FFF2-40B4-BE49-F238E27FC236}">
                <a16:creationId xmlns="" xmlns:a16="http://schemas.microsoft.com/office/drawing/2014/main" id="{30EE69E0-906F-42BA-A7EF-142B066DD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60350"/>
            <a:ext cx="3952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文本框 7">
            <a:extLst>
              <a:ext uri="{FF2B5EF4-FFF2-40B4-BE49-F238E27FC236}">
                <a16:creationId xmlns="" xmlns:a16="http://schemas.microsoft.com/office/drawing/2014/main" id="{A379EF05-98D1-4D38-8341-FACDEE4D2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989138"/>
            <a:ext cx="1065688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800" dirty="0">
                <a:latin typeface="+mn-ea"/>
                <a:ea typeface="+mn-ea"/>
              </a:rPr>
              <a:t>１．</a:t>
            </a:r>
            <a:r>
              <a:rPr lang="en-US" altLang="zh-CN" sz="2800" dirty="0">
                <a:solidFill>
                  <a:srgbClr val="C00000"/>
                </a:solidFill>
                <a:latin typeface="+mn-ea"/>
                <a:ea typeface="+mn-ea"/>
              </a:rPr>
              <a:t>2</a:t>
            </a:r>
            <a:r>
              <a:rPr lang="zh-CN" altLang="en-US" sz="2800" dirty="0">
                <a:solidFill>
                  <a:srgbClr val="C00000"/>
                </a:solidFill>
                <a:latin typeface="+mn-ea"/>
                <a:ea typeface="+mn-ea"/>
              </a:rPr>
              <a:t>岁以下婴幼儿</a:t>
            </a:r>
            <a:r>
              <a:rPr lang="zh-CN" altLang="en-US" sz="2800" dirty="0">
                <a:latin typeface="+mn-ea"/>
                <a:ea typeface="+mn-ea"/>
              </a:rPr>
              <a:t>不宜选用臀大肌注射，因婴幼儿在未能独立行走前，其臀部肌肉发育不完善，选择臀大肌注射时有损伤坐骨神经的危险。可选用臀中肌、臀小肌或股外侧肌进行注射。</a:t>
            </a: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+mn-ea"/>
                <a:ea typeface="+mn-ea"/>
              </a:rPr>
              <a:t>2</a:t>
            </a:r>
            <a:r>
              <a:rPr lang="zh-CN" altLang="en-US" sz="2800" dirty="0">
                <a:latin typeface="+mn-ea"/>
                <a:ea typeface="+mn-ea"/>
              </a:rPr>
              <a:t>．长期注射者</a:t>
            </a:r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</a:rPr>
              <a:t>交替更换注射部位</a:t>
            </a:r>
            <a:r>
              <a:rPr lang="zh-CN" altLang="en-US" sz="2800" dirty="0">
                <a:latin typeface="+mn-ea"/>
                <a:ea typeface="+mn-ea"/>
              </a:rPr>
              <a:t>，并选用细长针头，避免或减少硬结的发生。</a:t>
            </a:r>
            <a:endParaRPr lang="en-US" altLang="zh-CN" sz="2800" dirty="0">
              <a:latin typeface="+mn-ea"/>
              <a:ea typeface="+mn-ea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+mn-ea"/>
                <a:ea typeface="+mn-ea"/>
              </a:rPr>
              <a:t>3</a:t>
            </a:r>
            <a:r>
              <a:rPr lang="zh-CN" altLang="en-US" sz="2800" dirty="0">
                <a:latin typeface="+mn-ea"/>
                <a:ea typeface="+mn-ea"/>
              </a:rPr>
              <a:t>．注射</a:t>
            </a:r>
            <a:r>
              <a:rPr lang="zh-CN" altLang="en-US" sz="2800" dirty="0">
                <a:solidFill>
                  <a:srgbClr val="C00000"/>
                </a:solidFill>
                <a:latin typeface="+mn-ea"/>
                <a:ea typeface="+mn-ea"/>
              </a:rPr>
              <a:t>刺激性强</a:t>
            </a:r>
            <a:r>
              <a:rPr lang="zh-CN" altLang="en-US" sz="2800" dirty="0">
                <a:latin typeface="+mn-ea"/>
                <a:ea typeface="+mn-ea"/>
              </a:rPr>
              <a:t>的药物时，也应选择长针头深注射。</a:t>
            </a:r>
          </a:p>
        </p:txBody>
      </p:sp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灯片编号占位符 3">
            <a:extLst>
              <a:ext uri="{FF2B5EF4-FFF2-40B4-BE49-F238E27FC236}">
                <a16:creationId xmlns="" xmlns:a16="http://schemas.microsoft.com/office/drawing/2014/main" id="{0D1CF5A3-224C-42D1-92F4-9576F308DB47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pic>
        <p:nvPicPr>
          <p:cNvPr id="108547" name="图片 1">
            <a:extLst>
              <a:ext uri="{FF2B5EF4-FFF2-40B4-BE49-F238E27FC236}">
                <a16:creationId xmlns="" xmlns:a16="http://schemas.microsoft.com/office/drawing/2014/main" id="{55FE93A9-D0FB-4F4B-84EE-943E6D532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60350"/>
            <a:ext cx="3952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文本框 7">
            <a:extLst>
              <a:ext uri="{FF2B5EF4-FFF2-40B4-BE49-F238E27FC236}">
                <a16:creationId xmlns="" xmlns:a16="http://schemas.microsoft.com/office/drawing/2014/main" id="{25D807F1-5753-4900-BFE7-8940E9286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1844675"/>
            <a:ext cx="10656888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800" dirty="0">
                <a:latin typeface="+mn-ea"/>
                <a:ea typeface="+mn-ea"/>
              </a:rPr>
              <a:t>4</a:t>
            </a:r>
            <a:r>
              <a:rPr lang="zh-CN" altLang="en-US" sz="2800" dirty="0">
                <a:latin typeface="+mn-ea"/>
                <a:ea typeface="+mn-ea"/>
              </a:rPr>
              <a:t>．进针时切勿将针梗全部刺入，防止不合作患者躁动时，针梗从根部衔接处</a:t>
            </a:r>
            <a:r>
              <a:rPr lang="zh-CN" altLang="en-US" sz="2800" dirty="0">
                <a:solidFill>
                  <a:srgbClr val="C00000"/>
                </a:solidFill>
                <a:latin typeface="+mn-ea"/>
                <a:ea typeface="+mn-ea"/>
              </a:rPr>
              <a:t>折断</a:t>
            </a:r>
            <a:r>
              <a:rPr lang="zh-CN" altLang="en-US" sz="2800" dirty="0">
                <a:latin typeface="+mn-ea"/>
                <a:ea typeface="+mn-ea"/>
              </a:rPr>
              <a:t>。若针头折断，应嘱患者保持局部与肢体不动，固定局部组织，以防断针移位，同时尽快用无菌血管钳夹住断端取出针头。若断端全部埋入，速请外科医师。</a:t>
            </a: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+mn-ea"/>
                <a:ea typeface="+mn-ea"/>
              </a:rPr>
              <a:t>5</a:t>
            </a:r>
            <a:r>
              <a:rPr lang="zh-CN" altLang="en-US" sz="2800" dirty="0">
                <a:latin typeface="+mn-ea"/>
                <a:ea typeface="+mn-ea"/>
              </a:rPr>
              <a:t>．多种药物同时注射时，应注意配伍禁忌。</a:t>
            </a:r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16768B26-C687-41B8-99CF-99B32DC9B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57347" name="灯片编号占位符 3">
            <a:extLst>
              <a:ext uri="{FF2B5EF4-FFF2-40B4-BE49-F238E27FC236}">
                <a16:creationId xmlns="" xmlns:a16="http://schemas.microsoft.com/office/drawing/2014/main" id="{9B054399-4BA3-494D-9FA4-A77C6EA7FE36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651B346-76EB-45C0-BB2E-74F168605D63}"/>
              </a:ext>
            </a:extLst>
          </p:cNvPr>
          <p:cNvSpPr txBox="1"/>
          <p:nvPr/>
        </p:nvSpPr>
        <p:spPr>
          <a:xfrm>
            <a:off x="1127125" y="1052513"/>
            <a:ext cx="30241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目的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="" xmlns:a16="http://schemas.microsoft.com/office/drawing/2014/main" id="{39408BD7-0141-4DF7-97DD-98AD6EC0B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2058988"/>
            <a:ext cx="7450137" cy="647700"/>
          </a:xfrm>
          <a:prstGeom prst="roundRect">
            <a:avLst>
              <a:gd name="adj" fmla="val 108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做各种药物过敏试验，以观察有无过敏反应。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="" xmlns:a16="http://schemas.microsoft.com/office/drawing/2014/main" id="{F9CB52E6-C25C-47AA-85B2-B0E2B2308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422650"/>
            <a:ext cx="7450137" cy="647700"/>
          </a:xfrm>
          <a:prstGeom prst="roundRect">
            <a:avLst>
              <a:gd name="adj" fmla="val 108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预防接种。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="" xmlns:a16="http://schemas.microsoft.com/office/drawing/2014/main" id="{6E9F128C-91EC-4BE1-AF54-FA0DDAFB0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4816475"/>
            <a:ext cx="7450138" cy="647700"/>
          </a:xfrm>
          <a:prstGeom prst="roundRect">
            <a:avLst>
              <a:gd name="adj" fmla="val 108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局部麻醉的起始步骤。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185463B-CF45-4F34-8B57-6FC164220F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27549" y="-86673"/>
            <a:ext cx="4195057" cy="98345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3D07D11F-ED6F-40DC-9C06-3FC5B1B7B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110595" name="灯片编号占位符 3">
            <a:extLst>
              <a:ext uri="{FF2B5EF4-FFF2-40B4-BE49-F238E27FC236}">
                <a16:creationId xmlns="" xmlns:a16="http://schemas.microsoft.com/office/drawing/2014/main" id="{D9249BF4-C420-4CC0-91F7-75392E0D86FE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110596" name="文本框 9">
            <a:extLst>
              <a:ext uri="{FF2B5EF4-FFF2-40B4-BE49-F238E27FC236}">
                <a16:creationId xmlns="" xmlns:a16="http://schemas.microsoft.com/office/drawing/2014/main" id="{26730D20-96ED-457E-AF1D-6F8C0F760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842963"/>
            <a:ext cx="116411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C00000"/>
                </a:solidFill>
              </a:rPr>
              <a:t>静脉注射法（</a:t>
            </a:r>
            <a:r>
              <a:rPr lang="en-US" altLang="zh-CN" sz="3200" b="1">
                <a:solidFill>
                  <a:srgbClr val="C00000"/>
                </a:solidFill>
              </a:rPr>
              <a:t>IV</a:t>
            </a:r>
            <a:r>
              <a:rPr lang="zh-CN" altLang="en-US" sz="3200" b="1">
                <a:solidFill>
                  <a:srgbClr val="C00000"/>
                </a:solidFill>
              </a:rPr>
              <a:t>）：</a:t>
            </a:r>
            <a:endParaRPr lang="en-US" altLang="zh-CN" sz="3200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C00000"/>
                </a:solidFill>
              </a:rPr>
              <a:t>       </a:t>
            </a:r>
            <a:r>
              <a:rPr lang="zh-CN" altLang="en-US" sz="3200" b="1">
                <a:solidFill>
                  <a:srgbClr val="C00000"/>
                </a:solidFill>
              </a:rPr>
              <a:t>自静脉注入无菌药液的方法。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C27FA75-1280-4411-8FB8-D7B30E8F5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5880" y="-99391"/>
            <a:ext cx="4536504" cy="1016802"/>
          </a:xfrm>
          <a:prstGeom prst="rect">
            <a:avLst/>
          </a:prstGeom>
        </p:spPr>
      </p:pic>
      <p:pic>
        <p:nvPicPr>
          <p:cNvPr id="110598" name="图片 9">
            <a:extLst>
              <a:ext uri="{FF2B5EF4-FFF2-40B4-BE49-F238E27FC236}">
                <a16:creationId xmlns="" xmlns:a16="http://schemas.microsoft.com/office/drawing/2014/main" id="{B4A63C2C-68FB-4260-9D85-8192247C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774313"/>
            <a:ext cx="5067929" cy="281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D715B7D-8175-451D-BE1A-9C6D4C8568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54" y="2774313"/>
            <a:ext cx="4800255" cy="267091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55BF050D-E5CF-4DCF-85CD-7C4A2A233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112643" name="灯片编号占位符 3">
            <a:extLst>
              <a:ext uri="{FF2B5EF4-FFF2-40B4-BE49-F238E27FC236}">
                <a16:creationId xmlns="" xmlns:a16="http://schemas.microsoft.com/office/drawing/2014/main" id="{ED660120-2E22-4E7F-9985-56C9A532CB52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788A862-7F0C-4FF4-8782-87FEA4274786}"/>
              </a:ext>
            </a:extLst>
          </p:cNvPr>
          <p:cNvSpPr txBox="1"/>
          <p:nvPr/>
        </p:nvSpPr>
        <p:spPr>
          <a:xfrm>
            <a:off x="1127125" y="1052513"/>
            <a:ext cx="30241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目的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="" xmlns:a16="http://schemas.microsoft.com/office/drawing/2014/main" id="{48A349E7-0F99-4A9B-9E65-A424B2C48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722438"/>
            <a:ext cx="7450138" cy="1081087"/>
          </a:xfrm>
          <a:prstGeom prst="roundRect">
            <a:avLst>
              <a:gd name="adj" fmla="val 108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注入药物    不宜口服、皮下或肌内注射，又</a:t>
            </a:r>
            <a:endParaRPr lang="en-US" altLang="zh-CN" sz="2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需迅速发挥药效。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="" xmlns:a16="http://schemas.microsoft.com/office/drawing/2014/main" id="{51DE0308-617F-4E2B-881F-03FAED77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101975"/>
            <a:ext cx="7450138" cy="1082675"/>
          </a:xfrm>
          <a:prstGeom prst="roundRect">
            <a:avLst>
              <a:gd name="adj" fmla="val 108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诊断性检查    由静脉注入药物，如肝、肾、</a:t>
            </a:r>
            <a:endParaRPr lang="en-US" altLang="zh-CN" sz="2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胆囊等</a:t>
            </a:r>
            <a:r>
              <a:rPr lang="en-US" altLang="zh-CN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线检查。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="" xmlns:a16="http://schemas.microsoft.com/office/drawing/2014/main" id="{339AA0CA-26E1-4CDD-A8BD-E72D4DE03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475163"/>
            <a:ext cx="7450138" cy="647700"/>
          </a:xfrm>
          <a:prstGeom prst="roundRect">
            <a:avLst>
              <a:gd name="adj" fmla="val 108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静脉营养治疗。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7F52A3E-35C5-47A0-BD01-EAF9E2111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5880" y="-99391"/>
            <a:ext cx="4536504" cy="1016802"/>
          </a:xfrm>
          <a:prstGeom prst="rect">
            <a:avLst/>
          </a:prstGeom>
        </p:spPr>
      </p:pic>
      <p:sp>
        <p:nvSpPr>
          <p:cNvPr id="13" name="AutoShape 8">
            <a:extLst>
              <a:ext uri="{FF2B5EF4-FFF2-40B4-BE49-F238E27FC236}">
                <a16:creationId xmlns="" xmlns:a16="http://schemas.microsoft.com/office/drawing/2014/main" id="{5CC46648-15BE-4A0D-8E94-1CB0B341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5430838"/>
            <a:ext cx="7450138" cy="930275"/>
          </a:xfrm>
          <a:prstGeom prst="roundRect">
            <a:avLst>
              <a:gd name="adj" fmla="val 108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股静脉注射   急救室加压输血、输液或采集</a:t>
            </a:r>
            <a:endParaRPr lang="en-US" altLang="zh-CN" sz="2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血标本。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EFEA1EE0-B0DB-4D2A-86B6-791806D7F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114691" name="灯片编号占位符 3">
            <a:extLst>
              <a:ext uri="{FF2B5EF4-FFF2-40B4-BE49-F238E27FC236}">
                <a16:creationId xmlns="" xmlns:a16="http://schemas.microsoft.com/office/drawing/2014/main" id="{4D55DAEA-190C-474C-A4BD-F2CEF9F13532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F1DF5A6-6F2C-4857-9A39-71D49B6E333A}"/>
              </a:ext>
            </a:extLst>
          </p:cNvPr>
          <p:cNvSpPr txBox="1"/>
          <p:nvPr/>
        </p:nvSpPr>
        <p:spPr>
          <a:xfrm>
            <a:off x="1127125" y="1052513"/>
            <a:ext cx="30241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计划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grpSp>
        <p:nvGrpSpPr>
          <p:cNvPr id="114693" name="组合 11">
            <a:extLst>
              <a:ext uri="{FF2B5EF4-FFF2-40B4-BE49-F238E27FC236}">
                <a16:creationId xmlns="" xmlns:a16="http://schemas.microsoft.com/office/drawing/2014/main" id="{A1A91BB8-6BE1-47CE-B810-996D85E9A573}"/>
              </a:ext>
            </a:extLst>
          </p:cNvPr>
          <p:cNvGrpSpPr>
            <a:grpSpLocks/>
          </p:cNvGrpSpPr>
          <p:nvPr/>
        </p:nvGrpSpPr>
        <p:grpSpPr bwMode="auto">
          <a:xfrm>
            <a:off x="911225" y="2062163"/>
            <a:ext cx="2592388" cy="3889375"/>
            <a:chOff x="1405467" y="1892300"/>
            <a:chExt cx="3031067" cy="4038600"/>
          </a:xfrm>
        </p:grpSpPr>
        <p:sp>
          <p:nvSpPr>
            <p:cNvPr id="114699" name="AutoShape 3">
              <a:extLst>
                <a:ext uri="{FF2B5EF4-FFF2-40B4-BE49-F238E27FC236}">
                  <a16:creationId xmlns="" xmlns:a16="http://schemas.microsoft.com/office/drawing/2014/main" id="{E4C92EB5-2631-4D75-8D68-03D450599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333" y="18923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护士准备</a:t>
              </a:r>
              <a:r>
                <a:rPr lang="zh-CN" altLang="en-US"/>
                <a:t> </a:t>
              </a:r>
            </a:p>
          </p:txBody>
        </p:sp>
        <p:sp>
          <p:nvSpPr>
            <p:cNvPr id="114700" name="AutoShape 5">
              <a:extLst>
                <a:ext uri="{FF2B5EF4-FFF2-40B4-BE49-F238E27FC236}">
                  <a16:creationId xmlns="" xmlns:a16="http://schemas.microsoft.com/office/drawing/2014/main" id="{C55CB58F-F248-458F-B70D-A62D4DF90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267" y="30734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患者准备</a:t>
              </a:r>
              <a:r>
                <a:rPr lang="zh-CN" altLang="en-US" sz="2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sp>
          <p:nvSpPr>
            <p:cNvPr id="114701" name="AutoShape 6">
              <a:extLst>
                <a:ext uri="{FF2B5EF4-FFF2-40B4-BE49-F238E27FC236}">
                  <a16:creationId xmlns="" xmlns:a16="http://schemas.microsoft.com/office/drawing/2014/main" id="{4E0361E4-82E1-4343-848D-81640B742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42291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用物准备</a:t>
              </a:r>
              <a:r>
                <a:rPr lang="zh-CN" altLang="en-US"/>
                <a:t> </a:t>
              </a:r>
            </a:p>
          </p:txBody>
        </p:sp>
        <p:sp>
          <p:nvSpPr>
            <p:cNvPr id="114702" name="AutoShape 7">
              <a:extLst>
                <a:ext uri="{FF2B5EF4-FFF2-40B4-BE49-F238E27FC236}">
                  <a16:creationId xmlns="" xmlns:a16="http://schemas.microsoft.com/office/drawing/2014/main" id="{A40B0007-CDF3-46D7-95E1-227001399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467" y="52705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环境准备</a:t>
              </a:r>
              <a:r>
                <a:rPr lang="zh-CN" altLang="en-US"/>
                <a:t> </a:t>
              </a:r>
            </a:p>
          </p:txBody>
        </p:sp>
      </p:grpSp>
      <p:sp>
        <p:nvSpPr>
          <p:cNvPr id="17" name="Rectangle 4">
            <a:extLst>
              <a:ext uri="{FF2B5EF4-FFF2-40B4-BE49-F238E27FC236}">
                <a16:creationId xmlns="" xmlns:a16="http://schemas.microsoft.com/office/drawing/2014/main" id="{BB3C8393-8807-4F7F-8415-6F4A27B4B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0" y="2043113"/>
            <a:ext cx="6770688" cy="749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衣帽整洁、洗手、戴口罩，掌握沟通交流技巧。 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="" xmlns:a16="http://schemas.microsoft.com/office/drawing/2014/main" id="{D9883A82-16F8-424D-A083-638E3D0AF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073400"/>
            <a:ext cx="8356600" cy="1143000"/>
          </a:xfrm>
          <a:prstGeom prst="rect">
            <a:avLst/>
          </a:prstGeom>
          <a:noFill/>
          <a:ln w="19050">
            <a:noFill/>
            <a:prstDash val="lgDashDot"/>
            <a:miter lim="800000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）明确静脉注射目的，准备好相应体位。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）注射部位准备：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四肢浅静脉、头皮静脉、股静脉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4696" name="文本框 12">
            <a:extLst>
              <a:ext uri="{FF2B5EF4-FFF2-40B4-BE49-F238E27FC236}">
                <a16:creationId xmlns="" xmlns:a16="http://schemas.microsoft.com/office/drawing/2014/main" id="{CE7BA2D0-46BA-4A14-B044-853CAE540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298950"/>
            <a:ext cx="8424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注射卡、手消液、注射盘内皮肤消毒液、棉签、弯盘、止血带、头皮针、敷贴。</a:t>
            </a:r>
            <a:endParaRPr lang="zh-CN" altLang="en-US" sz="1600" dirty="0"/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B3BAAB77-45D9-477D-BB46-96A9855E1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5259388"/>
            <a:ext cx="6770687" cy="749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清洁、安静，光线充足。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7ED64B4-C8E7-418E-86B2-3DFB7F0F0D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5880" y="-99391"/>
            <a:ext cx="4536504" cy="101680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14696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09F8A51-FCAB-43D0-A732-5B562B8E4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rgbClr val="4AB5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815" b="99259" l="2623" r="88525">
                        <a14:foregroundMark x1="24918" y1="20370" x2="24918" y2="20370"/>
                        <a14:foregroundMark x1="20656" y1="5185" x2="15738" y2="18519"/>
                        <a14:foregroundMark x1="15738" y1="18519" x2="16066" y2="20370"/>
                        <a14:foregroundMark x1="19344" y1="15926" x2="22295" y2="26296"/>
                        <a14:foregroundMark x1="25246" y1="20000" x2="25246" y2="20000"/>
                        <a14:foregroundMark x1="25574" y1="16667" x2="25574" y2="16667"/>
                        <a14:foregroundMark x1="24262" y1="10000" x2="24262" y2="10000"/>
                        <a14:foregroundMark x1="24590" y1="10000" x2="24590" y2="10000"/>
                        <a14:foregroundMark x1="27213" y1="6667" x2="27213" y2="6667"/>
                        <a14:foregroundMark x1="37049" y1="17037" x2="37049" y2="17037"/>
                        <a14:foregroundMark x1="45902" y1="21481" x2="45902" y2="21481"/>
                        <a14:foregroundMark x1="45902" y1="21481" x2="45902" y2="21481"/>
                        <a14:foregroundMark x1="40656" y1="22222" x2="40656" y2="22222"/>
                        <a14:foregroundMark x1="34098" y1="22222" x2="34098" y2="22222"/>
                        <a14:foregroundMark x1="35082" y1="21481" x2="46885" y2="21111"/>
                        <a14:foregroundMark x1="46885" y1="21111" x2="59344" y2="21111"/>
                        <a14:foregroundMark x1="52131" y1="20741" x2="54426" y2="20741"/>
                        <a14:foregroundMark x1="2623" y1="37037" x2="20000" y2="33704"/>
                        <a14:foregroundMark x1="3279" y1="38889" x2="14426" y2="38148"/>
                        <a14:foregroundMark x1="15738" y1="35185" x2="21311" y2="29630"/>
                        <a14:foregroundMark x1="22951" y1="6667" x2="35082" y2="6667"/>
                        <a14:foregroundMark x1="21639" y1="51111" x2="33443" y2="54815"/>
                        <a14:foregroundMark x1="33443" y1="54815" x2="42951" y2="54444"/>
                        <a14:foregroundMark x1="19344" y1="52963" x2="34426" y2="55185"/>
                        <a14:foregroundMark x1="23607" y1="52222" x2="42951" y2="48889"/>
                        <a14:foregroundMark x1="48197" y1="32222" x2="50164" y2="60741"/>
                        <a14:foregroundMark x1="45246" y1="41481" x2="60656" y2="68519"/>
                        <a14:foregroundMark x1="60656" y1="68519" x2="60328" y2="74815"/>
                        <a14:foregroundMark x1="41639" y1="84074" x2="51475" y2="94444"/>
                        <a14:foregroundMark x1="51475" y1="94444" x2="58689" y2="94074"/>
                        <a14:foregroundMark x1="48525" y1="90741" x2="46230" y2="97407"/>
                        <a14:foregroundMark x1="43279" y1="97778" x2="49180" y2="99259"/>
                        <a14:foregroundMark x1="57705" y1="80370" x2="84590" y2="77407"/>
                        <a14:foregroundMark x1="84590" y1="77407" x2="88197" y2="77407"/>
                        <a14:foregroundMark x1="79016" y1="80741" x2="86557" y2="80370"/>
                        <a14:foregroundMark x1="79016" y1="81111" x2="82295" y2="80741"/>
                        <a14:foregroundMark x1="20656" y1="51481" x2="39016" y2="54444"/>
                        <a14:foregroundMark x1="23279" y1="51481" x2="36721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4152" y="1709530"/>
            <a:ext cx="4289362" cy="3797140"/>
          </a:xfrm>
          <a:prstGeom prst="rect">
            <a:avLst/>
          </a:prstGeom>
        </p:spPr>
      </p:pic>
      <p:pic>
        <p:nvPicPr>
          <p:cNvPr id="5" name="Picture 7" descr="QQ截图未命名">
            <a:extLst>
              <a:ext uri="{FF2B5EF4-FFF2-40B4-BE49-F238E27FC236}">
                <a16:creationId xmlns="" xmlns:a16="http://schemas.microsoft.com/office/drawing/2014/main" id="{A2CD070F-4EC4-4A53-9EBB-032119416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2086" y="2720651"/>
            <a:ext cx="5328592" cy="3516659"/>
          </a:xfrm>
          <a:prstGeom prst="rect">
            <a:avLst/>
          </a:prstGeom>
          <a:noFill/>
        </p:spPr>
      </p:pic>
      <p:sp>
        <p:nvSpPr>
          <p:cNvPr id="116739" name="灯片编号占位符 3">
            <a:extLst>
              <a:ext uri="{FF2B5EF4-FFF2-40B4-BE49-F238E27FC236}">
                <a16:creationId xmlns="" xmlns:a16="http://schemas.microsoft.com/office/drawing/2014/main" id="{74B9F20B-4AAC-4262-A92C-9A84244094D2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116740" name="文本框 13">
            <a:extLst>
              <a:ext uri="{FF2B5EF4-FFF2-40B4-BE49-F238E27FC236}">
                <a16:creationId xmlns="" xmlns:a16="http://schemas.microsoft.com/office/drawing/2014/main" id="{5D3E0C94-2908-4AA0-8B41-C86F5FF6E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13" y="1017032"/>
            <a:ext cx="784887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+mn-ea"/>
                <a:ea typeface="+mn-ea"/>
              </a:rPr>
              <a:t>肘部的浅静脉（贵要静脉、正中静脉、头静脉）</a:t>
            </a:r>
            <a:endParaRPr lang="en-US" altLang="zh-CN" sz="2800" dirty="0">
              <a:latin typeface="+mn-ea"/>
              <a:ea typeface="+mn-ea"/>
            </a:endParaRPr>
          </a:p>
          <a:p>
            <a:r>
              <a:rPr lang="zh-CN" altLang="en-US" sz="2800" dirty="0">
                <a:latin typeface="+mn-ea"/>
                <a:ea typeface="+mn-ea"/>
              </a:rPr>
              <a:t>腕部的浅静脉</a:t>
            </a:r>
            <a:endParaRPr lang="en-US" altLang="zh-CN" sz="2800" dirty="0">
              <a:latin typeface="+mn-ea"/>
              <a:ea typeface="+mn-ea"/>
            </a:endParaRPr>
          </a:p>
          <a:p>
            <a:r>
              <a:rPr lang="zh-CN" altLang="en-US" sz="2800" dirty="0">
                <a:latin typeface="+mn-ea"/>
                <a:ea typeface="+mn-ea"/>
              </a:rPr>
              <a:t>手背的浅静脉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076F75CC-B8AA-47A9-AA10-AEBED4096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84620"/>
            <a:ext cx="2209800" cy="673100"/>
          </a:xfrm>
          <a:prstGeom prst="roundRect">
            <a:avLst>
              <a:gd name="adj" fmla="val 16667"/>
            </a:avLst>
          </a:prstGeom>
          <a:ln w="25400" algn="ctr">
            <a:noFill/>
            <a:round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lIns="0" rIns="0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</a:rPr>
              <a:t>四肢浅静脉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0A2322E-6189-4489-9760-413C6A922E6D}"/>
              </a:ext>
            </a:extLst>
          </p:cNvPr>
          <p:cNvSpPr txBox="1"/>
          <p:nvPr/>
        </p:nvSpPr>
        <p:spPr>
          <a:xfrm>
            <a:off x="6836525" y="5689744"/>
            <a:ext cx="5544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足背静脉、大隐静脉和小隐静脉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灯片编号占位符 3">
            <a:extLst>
              <a:ext uri="{FF2B5EF4-FFF2-40B4-BE49-F238E27FC236}">
                <a16:creationId xmlns="" xmlns:a16="http://schemas.microsoft.com/office/drawing/2014/main" id="{8E93A5D3-838C-42F1-89A3-93184996E5D3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117763" name="文本框 13">
            <a:extLst>
              <a:ext uri="{FF2B5EF4-FFF2-40B4-BE49-F238E27FC236}">
                <a16:creationId xmlns="" xmlns:a16="http://schemas.microsoft.com/office/drawing/2014/main" id="{AEFE4427-C42B-43BE-AE68-AFF5967B2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557338"/>
            <a:ext cx="36718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额静脉、颞浅静脉、耳后静脉、枕静脉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5B9BBBEC-7582-4A93-8B1C-5FC6B92E8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446088"/>
            <a:ext cx="2209800" cy="673100"/>
          </a:xfrm>
          <a:prstGeom prst="roundRect">
            <a:avLst>
              <a:gd name="adj" fmla="val 16667"/>
            </a:avLst>
          </a:prstGeom>
          <a:ln w="25400" algn="ctr">
            <a:noFill/>
            <a:round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lIns="0" rIns="0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</a:rPr>
              <a:t>头皮静脉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A81E9B79-573F-45AA-A788-2D0393537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75" y="416316"/>
            <a:ext cx="2209800" cy="673100"/>
          </a:xfrm>
          <a:prstGeom prst="roundRect">
            <a:avLst>
              <a:gd name="adj" fmla="val 16667"/>
            </a:avLst>
          </a:prstGeom>
          <a:ln w="25400" algn="ctr">
            <a:noFill/>
            <a:round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lIns="0" rIns="0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</a:rPr>
              <a:t>股静脉</a:t>
            </a:r>
          </a:p>
        </p:txBody>
      </p:sp>
      <p:sp>
        <p:nvSpPr>
          <p:cNvPr id="117766" name="文本框 4">
            <a:extLst>
              <a:ext uri="{FF2B5EF4-FFF2-40B4-BE49-F238E27FC236}">
                <a16:creationId xmlns="" xmlns:a16="http://schemas.microsoft.com/office/drawing/2014/main" id="{F3143EDB-49FB-42C7-B0EA-BD80832BF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4" y="1535113"/>
            <a:ext cx="42478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/>
              <a:t>股三角区，在股动脉内侧</a:t>
            </a:r>
            <a:r>
              <a:rPr lang="en-US" altLang="zh-CN" sz="2800" b="1" dirty="0"/>
              <a:t>0.5cm</a:t>
            </a:r>
            <a:r>
              <a:rPr lang="zh-CN" altLang="en-US" sz="2800" b="1" dirty="0"/>
              <a:t>处。</a:t>
            </a:r>
          </a:p>
        </p:txBody>
      </p:sp>
      <p:pic>
        <p:nvPicPr>
          <p:cNvPr id="6" name="Picture 6" descr="QQ截图未命名2">
            <a:extLst>
              <a:ext uri="{FF2B5EF4-FFF2-40B4-BE49-F238E27FC236}">
                <a16:creationId xmlns="" xmlns:a16="http://schemas.microsoft.com/office/drawing/2014/main" id="{9E54DAE7-4A44-497B-94DD-F91179E6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55440" y="3068960"/>
            <a:ext cx="4248472" cy="3138805"/>
          </a:xfrm>
          <a:prstGeom prst="rect">
            <a:avLst/>
          </a:prstGeom>
          <a:noFill/>
        </p:spPr>
      </p:pic>
      <p:pic>
        <p:nvPicPr>
          <p:cNvPr id="7" name="Picture 6" descr="QQ截图未命名3">
            <a:extLst>
              <a:ext uri="{FF2B5EF4-FFF2-40B4-BE49-F238E27FC236}">
                <a16:creationId xmlns="" xmlns:a16="http://schemas.microsoft.com/office/drawing/2014/main" id="{BD2E0AD2-3A50-42EC-BC4E-1734D7E9D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05333" y="3068960"/>
            <a:ext cx="5231227" cy="3138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DB38A07C-D65C-4BE2-8C63-E2913E504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118787" name="灯片编号占位符 3">
            <a:extLst>
              <a:ext uri="{FF2B5EF4-FFF2-40B4-BE49-F238E27FC236}">
                <a16:creationId xmlns="" xmlns:a16="http://schemas.microsoft.com/office/drawing/2014/main" id="{9DF5B29D-4522-43EB-A06E-DBA2D70C3767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FE0994E-A778-405D-A849-EE57F4488BA9}"/>
              </a:ext>
            </a:extLst>
          </p:cNvPr>
          <p:cNvSpPr txBox="1"/>
          <p:nvPr/>
        </p:nvSpPr>
        <p:spPr>
          <a:xfrm>
            <a:off x="1127125" y="1052513"/>
            <a:ext cx="3024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实施步骤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graphicFrame>
        <p:nvGraphicFramePr>
          <p:cNvPr id="3" name="图示 2">
            <a:extLst>
              <a:ext uri="{FF2B5EF4-FFF2-40B4-BE49-F238E27FC236}">
                <a16:creationId xmlns="" xmlns:a16="http://schemas.microsoft.com/office/drawing/2014/main" id="{28E0B491-341A-41C2-A8D8-163D8154C16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5224210"/>
              </p:ext>
            </p:extLst>
          </p:nvPr>
        </p:nvGraphicFramePr>
        <p:xfrm>
          <a:off x="839416" y="1064866"/>
          <a:ext cx="10513168" cy="308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图示 4">
            <a:extLst>
              <a:ext uri="{FF2B5EF4-FFF2-40B4-BE49-F238E27FC236}">
                <a16:creationId xmlns="" xmlns:a16="http://schemas.microsoft.com/office/drawing/2014/main" id="{9F3FAFF3-A78C-4ABF-870B-8BC4121C4F5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035267045"/>
              </p:ext>
            </p:extLst>
          </p:nvPr>
        </p:nvGraphicFramePr>
        <p:xfrm>
          <a:off x="1487489" y="2938043"/>
          <a:ext cx="8568951" cy="332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31820AC-4F52-4AB9-B87F-458FF6195B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5880" y="-99391"/>
            <a:ext cx="4536504" cy="101680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灯片编号占位符 3">
            <a:extLst>
              <a:ext uri="{FF2B5EF4-FFF2-40B4-BE49-F238E27FC236}">
                <a16:creationId xmlns="" xmlns:a16="http://schemas.microsoft.com/office/drawing/2014/main" id="{4E7A52FD-0A98-4667-A210-131BD2475731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28C116B-2F25-4545-9B90-6E71FB1BC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9616" y="340482"/>
            <a:ext cx="4536504" cy="1016802"/>
          </a:xfrm>
          <a:prstGeom prst="rect">
            <a:avLst/>
          </a:prstGeom>
        </p:spPr>
      </p:pic>
      <p:sp>
        <p:nvSpPr>
          <p:cNvPr id="121860" name="文本框 5">
            <a:extLst>
              <a:ext uri="{FF2B5EF4-FFF2-40B4-BE49-F238E27FC236}">
                <a16:creationId xmlns="" xmlns:a16="http://schemas.microsoft.com/office/drawing/2014/main" id="{B854B0AD-E396-4F93-936C-CF90752FD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56" y="1804035"/>
            <a:ext cx="10656887" cy="324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800" dirty="0">
                <a:latin typeface="+mn-ea"/>
                <a:ea typeface="+mn-ea"/>
              </a:rPr>
              <a:t>１</a:t>
            </a:r>
            <a:r>
              <a:rPr lang="en-US" altLang="zh-CN" sz="2800" dirty="0">
                <a:latin typeface="+mn-ea"/>
                <a:ea typeface="+mn-ea"/>
              </a:rPr>
              <a:t>.</a:t>
            </a:r>
            <a:r>
              <a:rPr lang="zh-CN" altLang="en-US" sz="2800" dirty="0">
                <a:latin typeface="+mn-ea"/>
                <a:ea typeface="+mn-ea"/>
              </a:rPr>
              <a:t>长期静脉用药的患者应有计划地由</a:t>
            </a:r>
            <a:r>
              <a:rPr lang="zh-CN" altLang="en-US" sz="2800" dirty="0">
                <a:solidFill>
                  <a:srgbClr val="C00000"/>
                </a:solidFill>
                <a:latin typeface="+mn-ea"/>
                <a:ea typeface="+mn-ea"/>
              </a:rPr>
              <a:t>远心端到近心端</a:t>
            </a:r>
            <a:r>
              <a:rPr lang="zh-CN" altLang="en-US" sz="2800" dirty="0">
                <a:latin typeface="+mn-ea"/>
                <a:ea typeface="+mn-ea"/>
              </a:rPr>
              <a:t>选择静脉。</a:t>
            </a:r>
          </a:p>
          <a:p>
            <a:pPr>
              <a:lnSpc>
                <a:spcPct val="125000"/>
              </a:lnSpc>
            </a:pPr>
            <a:endParaRPr lang="en-US" altLang="zh-CN" sz="2800" dirty="0">
              <a:latin typeface="+mn-ea"/>
              <a:ea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+mn-ea"/>
                <a:ea typeface="+mn-ea"/>
              </a:rPr>
              <a:t>２</a:t>
            </a:r>
            <a:r>
              <a:rPr lang="en-US" altLang="zh-CN" sz="2800" dirty="0">
                <a:latin typeface="+mn-ea"/>
                <a:ea typeface="+mn-ea"/>
              </a:rPr>
              <a:t>.</a:t>
            </a:r>
            <a:r>
              <a:rPr lang="zh-CN" altLang="en-US" sz="2800" dirty="0">
                <a:latin typeface="+mn-ea"/>
                <a:ea typeface="+mn-ea"/>
              </a:rPr>
              <a:t>注射对组织有强烈刺激的药物，应另备抽有</a:t>
            </a:r>
            <a:r>
              <a:rPr lang="en-US" altLang="zh-CN" sz="2800" dirty="0">
                <a:latin typeface="+mn-ea"/>
                <a:ea typeface="+mn-ea"/>
              </a:rPr>
              <a:t>0.9%</a:t>
            </a:r>
            <a:r>
              <a:rPr lang="zh-CN" altLang="en-US" sz="2800" dirty="0">
                <a:latin typeface="+mn-ea"/>
                <a:ea typeface="+mn-ea"/>
              </a:rPr>
              <a:t>氯化钠溶液的注射器和头皮针，穿刺成功后，先注入少量</a:t>
            </a:r>
            <a:r>
              <a:rPr lang="en-US" altLang="zh-CN" sz="2800" dirty="0">
                <a:latin typeface="+mn-ea"/>
                <a:ea typeface="+mn-ea"/>
              </a:rPr>
              <a:t>0.9%</a:t>
            </a:r>
            <a:r>
              <a:rPr lang="zh-CN" altLang="en-US" sz="2800" dirty="0">
                <a:latin typeface="+mn-ea"/>
                <a:ea typeface="+mn-ea"/>
              </a:rPr>
              <a:t>氯化钠溶液，确认针头在静脉内，再换上抽有药液的注射器进行推药，以防药液注入血管外而致组织坏死。</a:t>
            </a:r>
          </a:p>
        </p:txBody>
      </p:sp>
    </p:spTree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灯片编号占位符 3">
            <a:extLst>
              <a:ext uri="{FF2B5EF4-FFF2-40B4-BE49-F238E27FC236}">
                <a16:creationId xmlns="" xmlns:a16="http://schemas.microsoft.com/office/drawing/2014/main" id="{8298ED6A-4C75-4F83-92FB-1A17A877AEFB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FCA24ED-EB96-4E20-BC7E-8DDF13AF7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9616" y="340482"/>
            <a:ext cx="4536504" cy="101680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FDB15EFC-0190-4B59-8021-D91C68D40E7A}"/>
              </a:ext>
            </a:extLst>
          </p:cNvPr>
          <p:cNvSpPr txBox="1"/>
          <p:nvPr/>
        </p:nvSpPr>
        <p:spPr>
          <a:xfrm>
            <a:off x="839416" y="1628800"/>
            <a:ext cx="10513168" cy="4327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latin typeface="+mn-ea"/>
                <a:ea typeface="+mn-ea"/>
              </a:rPr>
              <a:t>３</a:t>
            </a:r>
            <a:r>
              <a:rPr lang="en-US" altLang="zh-CN" sz="2800" dirty="0">
                <a:latin typeface="+mn-ea"/>
                <a:ea typeface="+mn-ea"/>
              </a:rPr>
              <a:t>.</a:t>
            </a:r>
            <a:r>
              <a:rPr lang="zh-CN" altLang="en-US" sz="2800" dirty="0">
                <a:latin typeface="+mn-ea"/>
                <a:ea typeface="+mn-ea"/>
              </a:rPr>
              <a:t>静脉穿刺或推注药物的过程中，一旦出现局部疼痛、肿胀、抽吸无回血，应立即停止注射，拔出针头、按压局部，另选部位静脉注射。</a:t>
            </a: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+mn-ea"/>
                <a:ea typeface="+mn-ea"/>
              </a:rPr>
              <a:t>４</a:t>
            </a:r>
            <a:r>
              <a:rPr lang="en-US" altLang="zh-CN" sz="2800" dirty="0">
                <a:latin typeface="+mn-ea"/>
                <a:ea typeface="+mn-ea"/>
              </a:rPr>
              <a:t>.</a:t>
            </a:r>
            <a:r>
              <a:rPr lang="zh-CN" altLang="en-US" sz="2800" dirty="0">
                <a:latin typeface="+mn-ea"/>
                <a:ea typeface="+mn-ea"/>
              </a:rPr>
              <a:t>根据患者的年龄、病情及药物性质，掌握注药的速度，并随时听取患者的主诉，观察注射局部及病情变化。</a:t>
            </a: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+mn-ea"/>
                <a:ea typeface="+mn-ea"/>
              </a:rPr>
              <a:t>5.</a:t>
            </a:r>
            <a:r>
              <a:rPr lang="zh-CN" altLang="en-US" sz="2800" dirty="0">
                <a:latin typeface="+mn-ea"/>
                <a:ea typeface="+mn-ea"/>
              </a:rPr>
              <a:t>有出血倾向者不宜采用股静脉注射；进针后如</a:t>
            </a:r>
            <a:r>
              <a:rPr lang="zh-CN" altLang="en-US" sz="2800" dirty="0">
                <a:solidFill>
                  <a:srgbClr val="C00000"/>
                </a:solidFill>
                <a:latin typeface="+mn-ea"/>
                <a:ea typeface="+mn-ea"/>
              </a:rPr>
              <a:t>抽出鲜红色血液</a:t>
            </a:r>
            <a:r>
              <a:rPr lang="zh-CN" altLang="en-US" sz="2800" dirty="0">
                <a:latin typeface="+mn-ea"/>
                <a:ea typeface="+mn-ea"/>
              </a:rPr>
              <a:t>，提示针头刺入股动脉，应立即拔出针头，用无菌纱布紧压穿刺处</a:t>
            </a:r>
            <a:r>
              <a:rPr lang="en-US" altLang="zh-CN" sz="2800" dirty="0">
                <a:latin typeface="+mn-ea"/>
                <a:ea typeface="+mn-ea"/>
              </a:rPr>
              <a:t>5</a:t>
            </a:r>
            <a:r>
              <a:rPr lang="zh-CN" altLang="en-US" sz="2800" dirty="0">
                <a:latin typeface="+mn-ea"/>
                <a:ea typeface="+mn-ea"/>
              </a:rPr>
              <a:t>～</a:t>
            </a:r>
            <a:r>
              <a:rPr lang="en-US" altLang="zh-CN" sz="2800" dirty="0">
                <a:latin typeface="+mn-ea"/>
                <a:ea typeface="+mn-ea"/>
              </a:rPr>
              <a:t>10min</a:t>
            </a:r>
            <a:r>
              <a:rPr lang="zh-CN" altLang="en-US" sz="2800" dirty="0">
                <a:latin typeface="+mn-ea"/>
                <a:ea typeface="+mn-ea"/>
              </a:rPr>
              <a:t>，确认无出血后，在另一侧股静脉穿刺。</a:t>
            </a:r>
          </a:p>
        </p:txBody>
      </p:sp>
    </p:spTree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30CD0861-9D07-4104-9BEB-0505341364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FFD"/>
              </a:clrFrom>
              <a:clrTo>
                <a:srgbClr val="FDFFFD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193"/>
          <a:stretch/>
        </p:blipFill>
        <p:spPr>
          <a:xfrm>
            <a:off x="4159348" y="1495061"/>
            <a:ext cx="5427563" cy="3326015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DB38A07C-D65C-4BE2-8C63-E2913E504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118787" name="灯片编号占位符 3">
            <a:extLst>
              <a:ext uri="{FF2B5EF4-FFF2-40B4-BE49-F238E27FC236}">
                <a16:creationId xmlns="" xmlns:a16="http://schemas.microsoft.com/office/drawing/2014/main" id="{9DF5B29D-4522-43EB-A06E-DBA2D70C3767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FE0994E-A778-405D-A849-EE57F4488BA9}"/>
              </a:ext>
            </a:extLst>
          </p:cNvPr>
          <p:cNvSpPr txBox="1"/>
          <p:nvPr/>
        </p:nvSpPr>
        <p:spPr>
          <a:xfrm>
            <a:off x="1055440" y="892246"/>
            <a:ext cx="5544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静脉穿刺失败常见原因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31820AC-4F52-4AB9-B87F-458FF6195B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5880" y="-99391"/>
            <a:ext cx="4536504" cy="101680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4E2FDBD-0713-4E42-B057-E552E5FD83C4}"/>
              </a:ext>
            </a:extLst>
          </p:cNvPr>
          <p:cNvSpPr txBox="1"/>
          <p:nvPr/>
        </p:nvSpPr>
        <p:spPr>
          <a:xfrm>
            <a:off x="1229789" y="4780256"/>
            <a:ext cx="8578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表现为抽吸无回血，注入药时局部隆起，有疼痛感。</a:t>
            </a:r>
          </a:p>
        </p:txBody>
      </p:sp>
      <p:pic>
        <p:nvPicPr>
          <p:cNvPr id="8" name="图片 2">
            <a:extLst>
              <a:ext uri="{FF2B5EF4-FFF2-40B4-BE49-F238E27FC236}">
                <a16:creationId xmlns="" xmlns:a16="http://schemas.microsoft.com/office/drawing/2014/main" id="{52FD47CD-4CAF-4EF6-B008-F9D8D7394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8278">
            <a:off x="585820" y="1727775"/>
            <a:ext cx="7524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8658DDF-DD0C-4556-89A4-681822901DA8}"/>
              </a:ext>
            </a:extLst>
          </p:cNvPr>
          <p:cNvSpPr txBox="1"/>
          <p:nvPr/>
        </p:nvSpPr>
        <p:spPr>
          <a:xfrm>
            <a:off x="1254125" y="1757780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针头刺入过浅，未刺入静脉内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82B27A8D-0D8E-4223-AE3A-9BD00A5F09C8}"/>
              </a:ext>
            </a:extLst>
          </p:cNvPr>
          <p:cNvSpPr/>
          <p:nvPr/>
        </p:nvSpPr>
        <p:spPr>
          <a:xfrm>
            <a:off x="1220926" y="5566195"/>
            <a:ext cx="38924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沿静脉走向进针少许</a:t>
            </a:r>
          </a:p>
        </p:txBody>
      </p:sp>
    </p:spTree>
    <p:extLst>
      <p:ext uri="{BB962C8B-B14F-4D97-AF65-F5344CB8AC3E}">
        <p14:creationId xmlns="" xmlns:p14="http://schemas.microsoft.com/office/powerpoint/2010/main" val="3595411202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21C5D1A-9C32-4200-A217-42DEA0E75F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FFD"/>
              </a:clrFrom>
              <a:clrTo>
                <a:srgbClr val="FDFFFD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105"/>
          <a:stretch/>
        </p:blipFill>
        <p:spPr>
          <a:xfrm>
            <a:off x="3806172" y="1877997"/>
            <a:ext cx="4579655" cy="3163869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DB38A07C-D65C-4BE2-8C63-E2913E504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118787" name="灯片编号占位符 3">
            <a:extLst>
              <a:ext uri="{FF2B5EF4-FFF2-40B4-BE49-F238E27FC236}">
                <a16:creationId xmlns="" xmlns:a16="http://schemas.microsoft.com/office/drawing/2014/main" id="{9DF5B29D-4522-43EB-A06E-DBA2D70C3767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FE0994E-A778-405D-A849-EE57F4488BA9}"/>
              </a:ext>
            </a:extLst>
          </p:cNvPr>
          <p:cNvSpPr txBox="1"/>
          <p:nvPr/>
        </p:nvSpPr>
        <p:spPr>
          <a:xfrm>
            <a:off x="1055440" y="892246"/>
            <a:ext cx="5544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静脉穿刺失败常见原因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31820AC-4F52-4AB9-B87F-458FF6195B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5880" y="-99391"/>
            <a:ext cx="4536504" cy="101680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4E2FDBD-0713-4E42-B057-E552E5FD83C4}"/>
              </a:ext>
            </a:extLst>
          </p:cNvPr>
          <p:cNvSpPr txBox="1"/>
          <p:nvPr/>
        </p:nvSpPr>
        <p:spPr>
          <a:xfrm>
            <a:off x="1229788" y="4780256"/>
            <a:ext cx="93307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表现为抽吸有回血，注入药时可有局部隆起，有疼痛感。</a:t>
            </a:r>
          </a:p>
        </p:txBody>
      </p:sp>
      <p:pic>
        <p:nvPicPr>
          <p:cNvPr id="8" name="图片 2">
            <a:extLst>
              <a:ext uri="{FF2B5EF4-FFF2-40B4-BE49-F238E27FC236}">
                <a16:creationId xmlns="" xmlns:a16="http://schemas.microsoft.com/office/drawing/2014/main" id="{52FD47CD-4CAF-4EF6-B008-F9D8D7394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8278">
            <a:off x="585820" y="1727775"/>
            <a:ext cx="7524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8658DDF-DD0C-4556-89A4-681822901DA8}"/>
              </a:ext>
            </a:extLst>
          </p:cNvPr>
          <p:cNvSpPr txBox="1"/>
          <p:nvPr/>
        </p:nvSpPr>
        <p:spPr>
          <a:xfrm>
            <a:off x="1254124" y="1757780"/>
            <a:ext cx="7794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针头刺入过浅，针尖斜面未完全刺入静脉内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82B27A8D-0D8E-4223-AE3A-9BD00A5F09C8}"/>
              </a:ext>
            </a:extLst>
          </p:cNvPr>
          <p:cNvSpPr/>
          <p:nvPr/>
        </p:nvSpPr>
        <p:spPr>
          <a:xfrm>
            <a:off x="1229788" y="5559070"/>
            <a:ext cx="38924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沿静脉走向进针少许</a:t>
            </a:r>
          </a:p>
        </p:txBody>
      </p:sp>
    </p:spTree>
    <p:extLst>
      <p:ext uri="{BB962C8B-B14F-4D97-AF65-F5344CB8AC3E}">
        <p14:creationId xmlns="" xmlns:p14="http://schemas.microsoft.com/office/powerpoint/2010/main" val="265597649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D68CFF95-D33A-405A-80DC-4EB1A15927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59395" name="灯片编号占位符 3">
            <a:extLst>
              <a:ext uri="{FF2B5EF4-FFF2-40B4-BE49-F238E27FC236}">
                <a16:creationId xmlns="" xmlns:a16="http://schemas.microsoft.com/office/drawing/2014/main" id="{F52635C6-CB8B-49CA-8483-14EE10A9508F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CFB9053-E1D2-408F-B408-555FE01F7B1C}"/>
              </a:ext>
            </a:extLst>
          </p:cNvPr>
          <p:cNvSpPr txBox="1"/>
          <p:nvPr/>
        </p:nvSpPr>
        <p:spPr>
          <a:xfrm>
            <a:off x="1127125" y="1052513"/>
            <a:ext cx="30241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计划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grpSp>
        <p:nvGrpSpPr>
          <p:cNvPr id="59397" name="组合 11">
            <a:extLst>
              <a:ext uri="{FF2B5EF4-FFF2-40B4-BE49-F238E27FC236}">
                <a16:creationId xmlns="" xmlns:a16="http://schemas.microsoft.com/office/drawing/2014/main" id="{AE793BBB-0686-4F4A-A2EE-4AE87089143F}"/>
              </a:ext>
            </a:extLst>
          </p:cNvPr>
          <p:cNvGrpSpPr>
            <a:grpSpLocks/>
          </p:cNvGrpSpPr>
          <p:nvPr/>
        </p:nvGrpSpPr>
        <p:grpSpPr bwMode="auto">
          <a:xfrm>
            <a:off x="911225" y="2062163"/>
            <a:ext cx="2592388" cy="3889375"/>
            <a:chOff x="1405467" y="1892300"/>
            <a:chExt cx="3031067" cy="4038600"/>
          </a:xfrm>
        </p:grpSpPr>
        <p:sp>
          <p:nvSpPr>
            <p:cNvPr id="59403" name="AutoShape 3">
              <a:extLst>
                <a:ext uri="{FF2B5EF4-FFF2-40B4-BE49-F238E27FC236}">
                  <a16:creationId xmlns="" xmlns:a16="http://schemas.microsoft.com/office/drawing/2014/main" id="{549F3940-41E2-4596-92EF-0E08FDC24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333" y="18923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护士准备</a:t>
              </a:r>
              <a:r>
                <a:rPr lang="zh-CN" altLang="en-US"/>
                <a:t> </a:t>
              </a:r>
            </a:p>
          </p:txBody>
        </p:sp>
        <p:sp>
          <p:nvSpPr>
            <p:cNvPr id="59404" name="AutoShape 5">
              <a:extLst>
                <a:ext uri="{FF2B5EF4-FFF2-40B4-BE49-F238E27FC236}">
                  <a16:creationId xmlns="" xmlns:a16="http://schemas.microsoft.com/office/drawing/2014/main" id="{A207596F-0E40-480C-98CF-EA56330AD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267" y="30734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患者准备</a:t>
              </a:r>
              <a:r>
                <a:rPr lang="zh-CN" altLang="en-US" sz="2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sp>
          <p:nvSpPr>
            <p:cNvPr id="59405" name="AutoShape 6">
              <a:extLst>
                <a:ext uri="{FF2B5EF4-FFF2-40B4-BE49-F238E27FC236}">
                  <a16:creationId xmlns="" xmlns:a16="http://schemas.microsoft.com/office/drawing/2014/main" id="{9ABF77D9-16AB-4CDA-8182-377D8000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42291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用物准备</a:t>
              </a:r>
              <a:r>
                <a:rPr lang="zh-CN" altLang="en-US"/>
                <a:t> </a:t>
              </a:r>
            </a:p>
          </p:txBody>
        </p:sp>
        <p:sp>
          <p:nvSpPr>
            <p:cNvPr id="59406" name="AutoShape 7">
              <a:extLst>
                <a:ext uri="{FF2B5EF4-FFF2-40B4-BE49-F238E27FC236}">
                  <a16:creationId xmlns="" xmlns:a16="http://schemas.microsoft.com/office/drawing/2014/main" id="{62E08DA4-1DD0-428B-9D19-348C26F8D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467" y="52705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环境准备</a:t>
              </a:r>
              <a:r>
                <a:rPr lang="zh-CN" altLang="en-US"/>
                <a:t> </a:t>
              </a:r>
            </a:p>
          </p:txBody>
        </p:sp>
      </p:grpSp>
      <p:sp>
        <p:nvSpPr>
          <p:cNvPr id="17" name="Rectangle 4">
            <a:extLst>
              <a:ext uri="{FF2B5EF4-FFF2-40B4-BE49-F238E27FC236}">
                <a16:creationId xmlns="" xmlns:a16="http://schemas.microsoft.com/office/drawing/2014/main" id="{D627E3DF-B407-4C05-9B16-582BF752E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0" y="2043113"/>
            <a:ext cx="6770688" cy="749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衣帽整洁、洗手、戴口罩，掌握沟通交流技巧。 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="" xmlns:a16="http://schemas.microsoft.com/office/drawing/2014/main" id="{B2B24E17-B180-4DF6-80FC-A485E86D4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073400"/>
            <a:ext cx="7626350" cy="1143000"/>
          </a:xfrm>
          <a:prstGeom prst="rect">
            <a:avLst/>
          </a:prstGeom>
          <a:noFill/>
          <a:ln w="19050">
            <a:noFill/>
            <a:prstDash val="lgDashDot"/>
            <a:miter lim="800000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）明确皮内注射目的，准备好相应体位。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）注射部位准备：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药敏试验选择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前臂掌侧下段内侧</a:t>
            </a:r>
          </a:p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卡介苗接种上臂三角肌下缘</a:t>
            </a:r>
          </a:p>
          <a:p>
            <a:pPr>
              <a:defRPr/>
            </a:pP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400" name="文本框 12">
            <a:extLst>
              <a:ext uri="{FF2B5EF4-FFF2-40B4-BE49-F238E27FC236}">
                <a16:creationId xmlns="" xmlns:a16="http://schemas.microsoft.com/office/drawing/2014/main" id="{56E2F72A-BDCA-4149-B8BE-4F1AED661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298950"/>
            <a:ext cx="8424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注射卡、手消液、注射盘内皮肤消毒液、棉签、弯盘、已抽好药液的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1ml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注射器及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4.5~5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号针头等。</a:t>
            </a:r>
            <a:endParaRPr lang="zh-CN" altLang="en-US" sz="1600" dirty="0"/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C6C02D71-7069-42B0-9A1A-45BEECCD8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5259388"/>
            <a:ext cx="6770687" cy="749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清洁、安静，光线充足。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439C5D1-3825-4865-8343-20222CFB6E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27549" y="-86673"/>
            <a:ext cx="4195057" cy="98345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59400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DB38A07C-D65C-4BE2-8C63-E2913E504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118787" name="灯片编号占位符 3">
            <a:extLst>
              <a:ext uri="{FF2B5EF4-FFF2-40B4-BE49-F238E27FC236}">
                <a16:creationId xmlns="" xmlns:a16="http://schemas.microsoft.com/office/drawing/2014/main" id="{9DF5B29D-4522-43EB-A06E-DBA2D70C3767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FE0994E-A778-405D-A849-EE57F4488BA9}"/>
              </a:ext>
            </a:extLst>
          </p:cNvPr>
          <p:cNvSpPr txBox="1"/>
          <p:nvPr/>
        </p:nvSpPr>
        <p:spPr>
          <a:xfrm>
            <a:off x="1055440" y="892246"/>
            <a:ext cx="5544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静脉穿刺失败常见原因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31820AC-4F52-4AB9-B87F-458FF6195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5880" y="-99391"/>
            <a:ext cx="4536504" cy="101680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4E2FDBD-0713-4E42-B057-E552E5FD83C4}"/>
              </a:ext>
            </a:extLst>
          </p:cNvPr>
          <p:cNvSpPr txBox="1"/>
          <p:nvPr/>
        </p:nvSpPr>
        <p:spPr>
          <a:xfrm>
            <a:off x="1254124" y="4927905"/>
            <a:ext cx="11089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表现为抽吸有回血，注入少量药液时局部可无隆起，有疼痛感。</a:t>
            </a:r>
          </a:p>
        </p:txBody>
      </p:sp>
      <p:pic>
        <p:nvPicPr>
          <p:cNvPr id="8" name="图片 2">
            <a:extLst>
              <a:ext uri="{FF2B5EF4-FFF2-40B4-BE49-F238E27FC236}">
                <a16:creationId xmlns="" xmlns:a16="http://schemas.microsoft.com/office/drawing/2014/main" id="{52FD47CD-4CAF-4EF6-B008-F9D8D7394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8278">
            <a:off x="585820" y="1727775"/>
            <a:ext cx="7524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8658DDF-DD0C-4556-89A4-681822901DA8}"/>
              </a:ext>
            </a:extLst>
          </p:cNvPr>
          <p:cNvSpPr txBox="1"/>
          <p:nvPr/>
        </p:nvSpPr>
        <p:spPr>
          <a:xfrm>
            <a:off x="1254124" y="1757780"/>
            <a:ext cx="7794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针头刺入较深，刺破对侧血管壁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930EFA2-4056-4A84-8865-69F56A641324}"/>
              </a:ext>
            </a:extLst>
          </p:cNvPr>
          <p:cNvSpPr/>
          <p:nvPr/>
        </p:nvSpPr>
        <p:spPr>
          <a:xfrm>
            <a:off x="1266936" y="5562284"/>
            <a:ext cx="1832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重新穿刺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369E63E3-3E04-4B4A-BEC5-7CCE48F65E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569"/>
          <a:stretch/>
        </p:blipFill>
        <p:spPr>
          <a:xfrm>
            <a:off x="3431704" y="1905428"/>
            <a:ext cx="5041980" cy="30224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9674834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DB38A07C-D65C-4BE2-8C63-E2913E504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118787" name="灯片编号占位符 3">
            <a:extLst>
              <a:ext uri="{FF2B5EF4-FFF2-40B4-BE49-F238E27FC236}">
                <a16:creationId xmlns="" xmlns:a16="http://schemas.microsoft.com/office/drawing/2014/main" id="{9DF5B29D-4522-43EB-A06E-DBA2D70C3767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FE0994E-A778-405D-A849-EE57F4488BA9}"/>
              </a:ext>
            </a:extLst>
          </p:cNvPr>
          <p:cNvSpPr txBox="1"/>
          <p:nvPr/>
        </p:nvSpPr>
        <p:spPr>
          <a:xfrm>
            <a:off x="1055440" y="892246"/>
            <a:ext cx="5544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静脉穿刺失败常见原因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31820AC-4F52-4AB9-B87F-458FF6195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5880" y="-99391"/>
            <a:ext cx="4536504" cy="101680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4E2FDBD-0713-4E42-B057-E552E5FD83C4}"/>
              </a:ext>
            </a:extLst>
          </p:cNvPr>
          <p:cNvSpPr txBox="1"/>
          <p:nvPr/>
        </p:nvSpPr>
        <p:spPr>
          <a:xfrm>
            <a:off x="1229789" y="4780256"/>
            <a:ext cx="8578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表现为抽吸无回血，药液注入深层组织，有疼痛感。</a:t>
            </a:r>
          </a:p>
        </p:txBody>
      </p:sp>
      <p:pic>
        <p:nvPicPr>
          <p:cNvPr id="8" name="图片 2">
            <a:extLst>
              <a:ext uri="{FF2B5EF4-FFF2-40B4-BE49-F238E27FC236}">
                <a16:creationId xmlns="" xmlns:a16="http://schemas.microsoft.com/office/drawing/2014/main" id="{52FD47CD-4CAF-4EF6-B008-F9D8D7394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8278">
            <a:off x="585820" y="1727775"/>
            <a:ext cx="7524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8658DDF-DD0C-4556-89A4-681822901DA8}"/>
              </a:ext>
            </a:extLst>
          </p:cNvPr>
          <p:cNvSpPr txBox="1"/>
          <p:nvPr/>
        </p:nvSpPr>
        <p:spPr>
          <a:xfrm>
            <a:off x="1254124" y="1757780"/>
            <a:ext cx="7794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针头刺入较深，穿透对侧血管壁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A2BFC4E7-2145-4EEA-9577-29DF87E70358}"/>
              </a:ext>
            </a:extLst>
          </p:cNvPr>
          <p:cNvSpPr/>
          <p:nvPr/>
        </p:nvSpPr>
        <p:spPr>
          <a:xfrm>
            <a:off x="1254124" y="5557369"/>
            <a:ext cx="1832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重新穿刺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0E151E4-B1DA-4559-AC46-117C539018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106"/>
          <a:stretch/>
        </p:blipFill>
        <p:spPr>
          <a:xfrm>
            <a:off x="3503387" y="1268072"/>
            <a:ext cx="5544940" cy="3512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8257941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3D07D11F-ED6F-40DC-9C06-3FC5B1B7B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110595" name="灯片编号占位符 3">
            <a:extLst>
              <a:ext uri="{FF2B5EF4-FFF2-40B4-BE49-F238E27FC236}">
                <a16:creationId xmlns="" xmlns:a16="http://schemas.microsoft.com/office/drawing/2014/main" id="{D9249BF4-C420-4CC0-91F7-75392E0D86FE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110596" name="文本框 9">
            <a:extLst>
              <a:ext uri="{FF2B5EF4-FFF2-40B4-BE49-F238E27FC236}">
                <a16:creationId xmlns="" xmlns:a16="http://schemas.microsoft.com/office/drawing/2014/main" id="{26730D20-96ED-457E-AF1D-6F8C0F760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842963"/>
            <a:ext cx="10801845" cy="221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</a:rPr>
              <a:t>动脉注射法：</a:t>
            </a:r>
            <a:endParaRPr lang="en-US" altLang="zh-CN" sz="32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C00000"/>
                </a:solidFill>
              </a:rPr>
              <a:t>       </a:t>
            </a:r>
            <a:r>
              <a:rPr lang="zh-CN" altLang="en-US" sz="3200" b="1" dirty="0">
                <a:solidFill>
                  <a:srgbClr val="C00000"/>
                </a:solidFill>
              </a:rPr>
              <a:t>自动脉注入无菌药液的方法。常用动脉有股动脉、颈总动脉、锁骨下动脉和桡动脉。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04E26D9-D44F-4847-8838-E6A1F84A89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-43679"/>
            <a:ext cx="4680520" cy="9233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BA206F6-FE0F-4E66-A6A4-0B5FB69C06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5720" y="3338769"/>
            <a:ext cx="4680520" cy="2676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5937267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55BF050D-E5CF-4DCF-85CD-7C4A2A233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112643" name="灯片编号占位符 3">
            <a:extLst>
              <a:ext uri="{FF2B5EF4-FFF2-40B4-BE49-F238E27FC236}">
                <a16:creationId xmlns="" xmlns:a16="http://schemas.microsoft.com/office/drawing/2014/main" id="{ED660120-2E22-4E7F-9985-56C9A532CB52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788A862-7F0C-4FF4-8782-87FEA4274786}"/>
              </a:ext>
            </a:extLst>
          </p:cNvPr>
          <p:cNvSpPr txBox="1"/>
          <p:nvPr/>
        </p:nvSpPr>
        <p:spPr>
          <a:xfrm>
            <a:off x="1127125" y="1052513"/>
            <a:ext cx="30241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目的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="" xmlns:a16="http://schemas.microsoft.com/office/drawing/2014/main" id="{48A349E7-0F99-4A9B-9E65-A424B2C48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722438"/>
            <a:ext cx="7450138" cy="1081087"/>
          </a:xfrm>
          <a:prstGeom prst="roundRect">
            <a:avLst>
              <a:gd name="adj" fmla="val 108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注入造影剂进行某些特殊检查，如脑血管造</a:t>
            </a:r>
            <a:endParaRPr lang="en-US" altLang="zh-CN" sz="2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影、下肢动脉造影。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="" xmlns:a16="http://schemas.microsoft.com/office/drawing/2014/main" id="{51DE0308-617F-4E2B-881F-03FAED77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201988"/>
            <a:ext cx="7450138" cy="765175"/>
          </a:xfrm>
          <a:prstGeom prst="roundRect">
            <a:avLst>
              <a:gd name="adj" fmla="val 108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注射抗癌药物进行区域性化疗。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="" xmlns:a16="http://schemas.microsoft.com/office/drawing/2014/main" id="{339AA0CA-26E1-4CDD-A8BD-E72D4DE03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475163"/>
            <a:ext cx="7450138" cy="647700"/>
          </a:xfrm>
          <a:prstGeom prst="roundRect">
            <a:avLst>
              <a:gd name="adj" fmla="val 108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抢救重度休克，经动脉加压输入血液。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1073475-6867-4C52-B84F-048C1AF40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-43679"/>
            <a:ext cx="4680520" cy="923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18964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EFEA1EE0-B0DB-4D2A-86B6-791806D7F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114691" name="灯片编号占位符 3">
            <a:extLst>
              <a:ext uri="{FF2B5EF4-FFF2-40B4-BE49-F238E27FC236}">
                <a16:creationId xmlns="" xmlns:a16="http://schemas.microsoft.com/office/drawing/2014/main" id="{4D55DAEA-190C-474C-A4BD-F2CEF9F13532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F1DF5A6-6F2C-4857-9A39-71D49B6E333A}"/>
              </a:ext>
            </a:extLst>
          </p:cNvPr>
          <p:cNvSpPr txBox="1"/>
          <p:nvPr/>
        </p:nvSpPr>
        <p:spPr>
          <a:xfrm>
            <a:off x="1127125" y="1052513"/>
            <a:ext cx="30241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计划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grpSp>
        <p:nvGrpSpPr>
          <p:cNvPr id="114693" name="组合 11">
            <a:extLst>
              <a:ext uri="{FF2B5EF4-FFF2-40B4-BE49-F238E27FC236}">
                <a16:creationId xmlns="" xmlns:a16="http://schemas.microsoft.com/office/drawing/2014/main" id="{A1A91BB8-6BE1-47CE-B810-996D85E9A573}"/>
              </a:ext>
            </a:extLst>
          </p:cNvPr>
          <p:cNvGrpSpPr>
            <a:grpSpLocks/>
          </p:cNvGrpSpPr>
          <p:nvPr/>
        </p:nvGrpSpPr>
        <p:grpSpPr bwMode="auto">
          <a:xfrm>
            <a:off x="911225" y="2062163"/>
            <a:ext cx="2592388" cy="3889375"/>
            <a:chOff x="1405467" y="1892300"/>
            <a:chExt cx="3031067" cy="4038600"/>
          </a:xfrm>
        </p:grpSpPr>
        <p:sp>
          <p:nvSpPr>
            <p:cNvPr id="114699" name="AutoShape 3">
              <a:extLst>
                <a:ext uri="{FF2B5EF4-FFF2-40B4-BE49-F238E27FC236}">
                  <a16:creationId xmlns="" xmlns:a16="http://schemas.microsoft.com/office/drawing/2014/main" id="{E4C92EB5-2631-4D75-8D68-03D450599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333" y="18923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护士准备</a:t>
              </a:r>
              <a:r>
                <a:rPr lang="zh-CN" altLang="en-US"/>
                <a:t> </a:t>
              </a:r>
            </a:p>
          </p:txBody>
        </p:sp>
        <p:sp>
          <p:nvSpPr>
            <p:cNvPr id="114700" name="AutoShape 5">
              <a:extLst>
                <a:ext uri="{FF2B5EF4-FFF2-40B4-BE49-F238E27FC236}">
                  <a16:creationId xmlns="" xmlns:a16="http://schemas.microsoft.com/office/drawing/2014/main" id="{C55CB58F-F248-458F-B70D-A62D4DF90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267" y="30734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患者准备</a:t>
              </a:r>
              <a:r>
                <a:rPr lang="zh-CN" altLang="en-US" sz="2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sp>
          <p:nvSpPr>
            <p:cNvPr id="114701" name="AutoShape 6">
              <a:extLst>
                <a:ext uri="{FF2B5EF4-FFF2-40B4-BE49-F238E27FC236}">
                  <a16:creationId xmlns="" xmlns:a16="http://schemas.microsoft.com/office/drawing/2014/main" id="{4E0361E4-82E1-4343-848D-81640B742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42291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用物准备</a:t>
              </a:r>
              <a:r>
                <a:rPr lang="zh-CN" altLang="en-US"/>
                <a:t> </a:t>
              </a:r>
            </a:p>
          </p:txBody>
        </p:sp>
        <p:sp>
          <p:nvSpPr>
            <p:cNvPr id="114702" name="AutoShape 7">
              <a:extLst>
                <a:ext uri="{FF2B5EF4-FFF2-40B4-BE49-F238E27FC236}">
                  <a16:creationId xmlns="" xmlns:a16="http://schemas.microsoft.com/office/drawing/2014/main" id="{A40B0007-CDF3-46D7-95E1-227001399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467" y="5270500"/>
              <a:ext cx="2980267" cy="660400"/>
            </a:xfrm>
            <a:prstGeom prst="bevel">
              <a:avLst>
                <a:gd name="adj" fmla="val 12500"/>
              </a:avLst>
            </a:prstGeom>
            <a:solidFill>
              <a:srgbClr val="CCFFCC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环境准备</a:t>
              </a:r>
              <a:r>
                <a:rPr lang="zh-CN" altLang="en-US"/>
                <a:t> </a:t>
              </a:r>
            </a:p>
          </p:txBody>
        </p:sp>
      </p:grpSp>
      <p:sp>
        <p:nvSpPr>
          <p:cNvPr id="17" name="Rectangle 4">
            <a:extLst>
              <a:ext uri="{FF2B5EF4-FFF2-40B4-BE49-F238E27FC236}">
                <a16:creationId xmlns="" xmlns:a16="http://schemas.microsoft.com/office/drawing/2014/main" id="{BB3C8393-8807-4F7F-8415-6F4A27B4B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0" y="2043113"/>
            <a:ext cx="6770688" cy="749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衣帽整洁、洗手、戴口罩，掌握沟通交流技巧。 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="" xmlns:a16="http://schemas.microsoft.com/office/drawing/2014/main" id="{D9883A82-16F8-424D-A083-638E3D0AF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4" y="3073400"/>
            <a:ext cx="8664575" cy="1143000"/>
          </a:xfrm>
          <a:prstGeom prst="rect">
            <a:avLst/>
          </a:prstGeom>
          <a:noFill/>
          <a:ln w="19050">
            <a:noFill/>
            <a:prstDash val="lgDashDot"/>
            <a:miter lim="800000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）明确动脉注射目的，准备好相应体位。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）注射部位准备：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股动脉、颈总动脉、锁骨下动脉、桡动脉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4696" name="文本框 12">
            <a:extLst>
              <a:ext uri="{FF2B5EF4-FFF2-40B4-BE49-F238E27FC236}">
                <a16:creationId xmlns="" xmlns:a16="http://schemas.microsoft.com/office/drawing/2014/main" id="{CE7BA2D0-46BA-4A14-B044-853CAE540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298950"/>
            <a:ext cx="84248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注射卡、手消液、注射盘内皮肤消毒液、棉签、弯盘、无菌纱布、抽好药液的注射器和针头</a:t>
            </a:r>
            <a:endParaRPr lang="zh-CN" altLang="en-US" sz="1600" dirty="0"/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B3BAAB77-45D9-477D-BB46-96A9855E1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5259388"/>
            <a:ext cx="6770687" cy="749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清洁、安静，光线充足。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7D75697-946E-45A5-A1D5-9DC4A8C0F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-43679"/>
            <a:ext cx="4680520" cy="923367"/>
          </a:xfrm>
          <a:prstGeom prst="rect">
            <a:avLst/>
          </a:prstGeom>
        </p:spPr>
      </p:pic>
      <p:sp>
        <p:nvSpPr>
          <p:cNvPr id="19" name="AutoShape 16">
            <a:extLst>
              <a:ext uri="{FF2B5EF4-FFF2-40B4-BE49-F238E27FC236}">
                <a16:creationId xmlns="" xmlns:a16="http://schemas.microsoft.com/office/drawing/2014/main" id="{9F75C48C-B41C-4936-9210-71B73132E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1280" y="786630"/>
            <a:ext cx="5760720" cy="2570362"/>
          </a:xfrm>
          <a:prstGeom prst="wedgeRoundRectCallout">
            <a:avLst>
              <a:gd name="adj1" fmla="val -40850"/>
              <a:gd name="adj2" fmla="val 60889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  <a:effectLst/>
        </p:spPr>
        <p:txBody>
          <a:bodyPr/>
          <a:lstStyle/>
          <a:p>
            <a:pPr eaLnBrk="0" hangingPunct="0">
              <a:lnSpc>
                <a:spcPct val="125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动脉穿刺一般选择搏动最明显处，采集血标本常用桡动脉、股动脉。区域性化疗时，头面部疾患选用颈总动脉，上肢疾患选用锁骨下动脉或肱动脉，下肢疾患选用股动脉。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84135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14696" grpId="0"/>
      <p:bldP spid="14" grpId="0"/>
      <p:bldP spid="19" grpId="0" animBg="1"/>
      <p:bldP spid="19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DB38A07C-D65C-4BE2-8C63-E2913E504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118787" name="灯片编号占位符 3">
            <a:extLst>
              <a:ext uri="{FF2B5EF4-FFF2-40B4-BE49-F238E27FC236}">
                <a16:creationId xmlns="" xmlns:a16="http://schemas.microsoft.com/office/drawing/2014/main" id="{9DF5B29D-4522-43EB-A06E-DBA2D70C3767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FE0994E-A778-405D-A849-EE57F4488BA9}"/>
              </a:ext>
            </a:extLst>
          </p:cNvPr>
          <p:cNvSpPr txBox="1"/>
          <p:nvPr/>
        </p:nvSpPr>
        <p:spPr>
          <a:xfrm>
            <a:off x="1127125" y="1052513"/>
            <a:ext cx="3024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实施步骤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graphicFrame>
        <p:nvGraphicFramePr>
          <p:cNvPr id="3" name="图示 2">
            <a:extLst>
              <a:ext uri="{FF2B5EF4-FFF2-40B4-BE49-F238E27FC236}">
                <a16:creationId xmlns="" xmlns:a16="http://schemas.microsoft.com/office/drawing/2014/main" id="{28E0B491-341A-41C2-A8D8-163D8154C16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54142022"/>
              </p:ext>
            </p:extLst>
          </p:nvPr>
        </p:nvGraphicFramePr>
        <p:xfrm>
          <a:off x="839416" y="1064866"/>
          <a:ext cx="10513168" cy="308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图示 4">
            <a:extLst>
              <a:ext uri="{FF2B5EF4-FFF2-40B4-BE49-F238E27FC236}">
                <a16:creationId xmlns="" xmlns:a16="http://schemas.microsoft.com/office/drawing/2014/main" id="{9F3FAFF3-A78C-4ABF-870B-8BC4121C4F5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8962009"/>
              </p:ext>
            </p:extLst>
          </p:nvPr>
        </p:nvGraphicFramePr>
        <p:xfrm>
          <a:off x="1487489" y="2938043"/>
          <a:ext cx="8568951" cy="332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4C3E433-4C18-4A72-B312-FC60A85B77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-43679"/>
            <a:ext cx="4680520" cy="923367"/>
          </a:xfrm>
          <a:prstGeom prst="rect">
            <a:avLst/>
          </a:prstGeom>
        </p:spPr>
      </p:pic>
      <p:sp>
        <p:nvSpPr>
          <p:cNvPr id="8" name="AutoShape 16">
            <a:extLst>
              <a:ext uri="{FF2B5EF4-FFF2-40B4-BE49-F238E27FC236}">
                <a16:creationId xmlns="" xmlns:a16="http://schemas.microsoft.com/office/drawing/2014/main" id="{DC5BF716-CE20-4C8B-915A-AE8979D76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918" y="879688"/>
            <a:ext cx="9484738" cy="1274218"/>
          </a:xfrm>
          <a:prstGeom prst="wedgeRoundRectCallout">
            <a:avLst>
              <a:gd name="adj1" fmla="val -41443"/>
              <a:gd name="adj2" fmla="val 74802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  <a:effectLst/>
        </p:spPr>
        <p:txBody>
          <a:bodyPr/>
          <a:lstStyle/>
          <a:p>
            <a:pPr eaLnBrk="0" hangingPunct="0">
              <a:lnSpc>
                <a:spcPct val="125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桡动脉穿刺：仰卧位或坐位；前臂掌侧腕关节上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2cm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0" hangingPunct="0">
              <a:lnSpc>
                <a:spcPct val="125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股动脉穿刺：仰卧且下肢伸直外展外旋；腹股沟股动脉搏动明显处。</a:t>
            </a:r>
          </a:p>
        </p:txBody>
      </p:sp>
    </p:spTree>
    <p:extLst>
      <p:ext uri="{BB962C8B-B14F-4D97-AF65-F5344CB8AC3E}">
        <p14:creationId xmlns="" xmlns:p14="http://schemas.microsoft.com/office/powerpoint/2010/main" val="23021469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81704D73-DDBF-464B-9152-6B03172B15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104451" name="灯片编号占位符 3">
            <a:extLst>
              <a:ext uri="{FF2B5EF4-FFF2-40B4-BE49-F238E27FC236}">
                <a16:creationId xmlns="" xmlns:a16="http://schemas.microsoft.com/office/drawing/2014/main" id="{533D92AD-82AD-4C7E-B36C-D23CF2DA9ADD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BC5AA2-B253-452B-8CA7-4EEA35534B7B}"/>
              </a:ext>
            </a:extLst>
          </p:cNvPr>
          <p:cNvSpPr txBox="1"/>
          <p:nvPr/>
        </p:nvSpPr>
        <p:spPr>
          <a:xfrm>
            <a:off x="1127125" y="1052513"/>
            <a:ext cx="3024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实施步骤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C0E62163-6603-4309-B465-356F6EE08059}"/>
              </a:ext>
            </a:extLst>
          </p:cNvPr>
          <p:cNvSpPr txBox="1"/>
          <p:nvPr/>
        </p:nvSpPr>
        <p:spPr>
          <a:xfrm>
            <a:off x="454819" y="4739858"/>
            <a:ext cx="73929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C00000"/>
                </a:solidFill>
                <a:latin typeface="+mn-ea"/>
                <a:ea typeface="+mn-ea"/>
              </a:rPr>
              <a:t>注射角度：与皮肤呈</a:t>
            </a:r>
            <a:r>
              <a:rPr lang="en-US" altLang="zh-CN" sz="2800" dirty="0">
                <a:solidFill>
                  <a:srgbClr val="C00000"/>
                </a:solidFill>
                <a:latin typeface="+mn-ea"/>
                <a:ea typeface="+mn-ea"/>
              </a:rPr>
              <a:t>90°</a:t>
            </a:r>
            <a:r>
              <a:rPr lang="zh-CN" altLang="en-US" sz="2800" dirty="0">
                <a:solidFill>
                  <a:srgbClr val="C00000"/>
                </a:solidFill>
                <a:latin typeface="+mn-ea"/>
                <a:ea typeface="+mn-ea"/>
              </a:rPr>
              <a:t>或</a:t>
            </a:r>
            <a:r>
              <a:rPr lang="en-US" altLang="zh-CN" sz="2800" dirty="0">
                <a:solidFill>
                  <a:srgbClr val="C00000"/>
                </a:solidFill>
                <a:latin typeface="+mn-ea"/>
                <a:ea typeface="+mn-ea"/>
              </a:rPr>
              <a:t>40°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9902F1D-92ED-4B15-84C7-E015DAE3C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-43679"/>
            <a:ext cx="4680520" cy="9233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40EC070-D653-45CE-9989-7EDFC3C45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916829"/>
            <a:ext cx="2788405" cy="20882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97DFC87-3D47-4909-A031-86A8441006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87" y="1916830"/>
            <a:ext cx="2702417" cy="20882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A23C637-7294-43D1-A826-1117024D25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42" y="1916830"/>
            <a:ext cx="2776119" cy="20882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0237F51C-27AB-44C5-AFFA-BECA7C50E83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5591" y="1916829"/>
            <a:ext cx="2714699" cy="208823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B998217-42FD-4462-B0CA-4D7300920F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42" y="4217459"/>
            <a:ext cx="2578406" cy="1966181"/>
          </a:xfrm>
          <a:prstGeom prst="rect">
            <a:avLst/>
          </a:prstGeom>
        </p:spPr>
      </p:pic>
      <p:pic>
        <p:nvPicPr>
          <p:cNvPr id="17" name="Picture 5" descr="108">
            <a:extLst>
              <a:ext uri="{FF2B5EF4-FFF2-40B4-BE49-F238E27FC236}">
                <a16:creationId xmlns="" xmlns:a16="http://schemas.microsoft.com/office/drawing/2014/main" id="{A3277F0F-557E-4F7E-8AF7-8E285782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43478" y="4240351"/>
            <a:ext cx="3147887" cy="193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8271698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灯片编号占位符 3">
            <a:extLst>
              <a:ext uri="{FF2B5EF4-FFF2-40B4-BE49-F238E27FC236}">
                <a16:creationId xmlns="" xmlns:a16="http://schemas.microsoft.com/office/drawing/2014/main" id="{C59E2944-16DB-41BC-B3F8-FB35753E3AEE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107524" name="文本框 7">
            <a:extLst>
              <a:ext uri="{FF2B5EF4-FFF2-40B4-BE49-F238E27FC236}">
                <a16:creationId xmlns="" xmlns:a16="http://schemas.microsoft.com/office/drawing/2014/main" id="{A379EF05-98D1-4D38-8341-FACDEE4D2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676" y="1916832"/>
            <a:ext cx="10296648" cy="272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１</a:t>
            </a:r>
            <a:r>
              <a:rPr lang="zh-CN" altLang="en-US" sz="2800" dirty="0"/>
              <a:t>．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严格执行查对制度、无菌操作原则、消毒隔离制度。</a:t>
            </a: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２．推注药液过程中密切观察患者穿刺部位情况和病情变化，出现异常情况应紧急处理。</a:t>
            </a: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３．拔针后采用无菌纱布加压按压，防止局部出现出血或形成血肿。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6D5E1F46-EE98-412C-8ED9-60B469A28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387629"/>
            <a:ext cx="4680520" cy="923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0652455"/>
      </p:ext>
    </p:extLst>
  </p:cSld>
  <p:clrMapOvr>
    <a:masterClrMapping/>
  </p:clrMapOvr>
  <p:transition spd="slow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3D07D11F-ED6F-40DC-9C06-3FC5B1B7B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r>
              <a:rPr lang="zh-CN" altLang="en-US" sz="3200" dirty="0"/>
              <a:t>微量注射泵的应用</a:t>
            </a:r>
          </a:p>
        </p:txBody>
      </p:sp>
      <p:sp>
        <p:nvSpPr>
          <p:cNvPr id="110595" name="灯片编号占位符 3">
            <a:extLst>
              <a:ext uri="{FF2B5EF4-FFF2-40B4-BE49-F238E27FC236}">
                <a16:creationId xmlns="" xmlns:a16="http://schemas.microsoft.com/office/drawing/2014/main" id="{D9249BF4-C420-4CC0-91F7-75392E0D86FE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110596" name="文本框 9">
            <a:extLst>
              <a:ext uri="{FF2B5EF4-FFF2-40B4-BE49-F238E27FC236}">
                <a16:creationId xmlns="" xmlns:a16="http://schemas.microsoft.com/office/drawing/2014/main" id="{26730D20-96ED-457E-AF1D-6F8C0F760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842963"/>
            <a:ext cx="10729837" cy="221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</a:rPr>
              <a:t>微量注射泵：</a:t>
            </a:r>
            <a:endParaRPr lang="en-US" altLang="zh-CN" sz="32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C00000"/>
                </a:solidFill>
              </a:rPr>
              <a:t>       </a:t>
            </a:r>
            <a:r>
              <a:rPr lang="zh-CN" altLang="en-US" sz="3200" b="1" dirty="0">
                <a:solidFill>
                  <a:srgbClr val="C00000"/>
                </a:solidFill>
              </a:rPr>
              <a:t>将小计量药液持续、均匀、定量注入人体静脉的注射装置。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5DA8E31B-0C6E-43EA-A859-75C987547A68}"/>
              </a:ext>
            </a:extLst>
          </p:cNvPr>
          <p:cNvGrpSpPr/>
          <p:nvPr/>
        </p:nvGrpSpPr>
        <p:grpSpPr>
          <a:xfrm>
            <a:off x="983432" y="3501008"/>
            <a:ext cx="720726" cy="2212722"/>
            <a:chOff x="5133" y="1064702"/>
            <a:chExt cx="1591348" cy="954809"/>
          </a:xfrm>
        </p:grpSpPr>
        <p:sp>
          <p:nvSpPr>
            <p:cNvPr id="8" name="矩形: 圆角 7">
              <a:extLst>
                <a:ext uri="{FF2B5EF4-FFF2-40B4-BE49-F238E27FC236}">
                  <a16:creationId xmlns="" xmlns:a16="http://schemas.microsoft.com/office/drawing/2014/main" id="{FADE8166-F344-4C6A-889D-0208381295B2}"/>
                </a:ext>
              </a:extLst>
            </p:cNvPr>
            <p:cNvSpPr/>
            <p:nvPr/>
          </p:nvSpPr>
          <p:spPr>
            <a:xfrm>
              <a:off x="5133" y="1064702"/>
              <a:ext cx="1591348" cy="9548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: 圆角 4">
              <a:extLst>
                <a:ext uri="{FF2B5EF4-FFF2-40B4-BE49-F238E27FC236}">
                  <a16:creationId xmlns="" xmlns:a16="http://schemas.microsoft.com/office/drawing/2014/main" id="{21567E0A-E977-4FA2-97E5-089010FDE300}"/>
                </a:ext>
              </a:extLst>
            </p:cNvPr>
            <p:cNvSpPr txBox="1"/>
            <p:nvPr/>
          </p:nvSpPr>
          <p:spPr>
            <a:xfrm>
              <a:off x="61063" y="1064702"/>
              <a:ext cx="1535418" cy="8988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600" b="1" dirty="0"/>
                <a:t>临床应用</a:t>
              </a:r>
              <a:endParaRPr lang="zh-CN" altLang="en-US" sz="2600" b="1" kern="1200" dirty="0"/>
            </a:p>
          </p:txBody>
        </p:sp>
      </p:grpSp>
      <p:sp>
        <p:nvSpPr>
          <p:cNvPr id="3" name="文本框 7">
            <a:extLst>
              <a:ext uri="{FF2B5EF4-FFF2-40B4-BE49-F238E27FC236}">
                <a16:creationId xmlns="" xmlns:a16="http://schemas.microsoft.com/office/drawing/2014/main" id="{0A73B97C-B7F2-4751-979E-3380871E8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3485926"/>
            <a:ext cx="10200456" cy="217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800" dirty="0">
                <a:latin typeface="+mn-ea"/>
                <a:ea typeface="+mn-ea"/>
              </a:rPr>
              <a:t>1.ICU</a:t>
            </a:r>
            <a:r>
              <a:rPr lang="zh-CN" altLang="en-US" sz="2800" dirty="0">
                <a:latin typeface="+mn-ea"/>
                <a:ea typeface="+mn-ea"/>
              </a:rPr>
              <a:t>或</a:t>
            </a:r>
            <a:r>
              <a:rPr lang="en-US" altLang="zh-CN" sz="2800" dirty="0">
                <a:latin typeface="+mn-ea"/>
                <a:ea typeface="+mn-ea"/>
              </a:rPr>
              <a:t>CCU</a:t>
            </a:r>
            <a:r>
              <a:rPr lang="zh-CN" altLang="en-US" sz="2800" dirty="0">
                <a:latin typeface="+mn-ea"/>
                <a:ea typeface="+mn-ea"/>
              </a:rPr>
              <a:t>连续低流量注射液体药剂、麻醉剂、抗癌剂等。</a:t>
            </a: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+mn-ea"/>
                <a:ea typeface="+mn-ea"/>
              </a:rPr>
              <a:t>2.</a:t>
            </a:r>
            <a:r>
              <a:rPr lang="zh-CN" altLang="en-US" sz="2800" dirty="0">
                <a:latin typeface="+mn-ea"/>
                <a:ea typeface="+mn-ea"/>
              </a:rPr>
              <a:t>早产儿或新生儿营养剂的注射。</a:t>
            </a: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+mn-ea"/>
                <a:ea typeface="+mn-ea"/>
              </a:rPr>
              <a:t>3.</a:t>
            </a:r>
            <a:r>
              <a:rPr lang="zh-CN" altLang="en-US" sz="2800" dirty="0">
                <a:latin typeface="+mn-ea"/>
                <a:ea typeface="+mn-ea"/>
              </a:rPr>
              <a:t>低流量注射、输血</a:t>
            </a:r>
            <a:endParaRPr lang="en-US" altLang="zh-CN" sz="2800" dirty="0">
              <a:latin typeface="+mn-ea"/>
              <a:ea typeface="+mn-ea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+mn-ea"/>
                <a:ea typeface="+mn-ea"/>
              </a:rPr>
              <a:t>4.</a:t>
            </a:r>
            <a:r>
              <a:rPr lang="zh-CN" altLang="en-US" sz="2800" dirty="0">
                <a:latin typeface="+mn-ea"/>
                <a:ea typeface="+mn-ea"/>
              </a:rPr>
              <a:t>各种激素的注射。</a:t>
            </a:r>
          </a:p>
        </p:txBody>
      </p:sp>
    </p:spTree>
    <p:extLst>
      <p:ext uri="{BB962C8B-B14F-4D97-AF65-F5344CB8AC3E}">
        <p14:creationId xmlns="" xmlns:p14="http://schemas.microsoft.com/office/powerpoint/2010/main" val="2022928342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2A66D26-6CD2-4B3C-B3F4-3D5DBF82C7D5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997D99A-7CA2-45FD-B77B-F2BCB3609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692695"/>
            <a:ext cx="9073008" cy="5553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217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8272F5EC-88F1-4241-BC89-DC5B76F9CC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61443" name="灯片编号占位符 3">
            <a:extLst>
              <a:ext uri="{FF2B5EF4-FFF2-40B4-BE49-F238E27FC236}">
                <a16:creationId xmlns="" xmlns:a16="http://schemas.microsoft.com/office/drawing/2014/main" id="{320CADEB-569E-4C1A-968A-E9438A672258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DBAB935-FBC2-41A8-9E49-2DD86FB9F677}"/>
              </a:ext>
            </a:extLst>
          </p:cNvPr>
          <p:cNvSpPr txBox="1"/>
          <p:nvPr/>
        </p:nvSpPr>
        <p:spPr>
          <a:xfrm>
            <a:off x="1127125" y="1052513"/>
            <a:ext cx="3024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实施步骤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graphicFrame>
        <p:nvGraphicFramePr>
          <p:cNvPr id="3" name="图示 2">
            <a:extLst>
              <a:ext uri="{FF2B5EF4-FFF2-40B4-BE49-F238E27FC236}">
                <a16:creationId xmlns="" xmlns:a16="http://schemas.microsoft.com/office/drawing/2014/main" id="{25AF476C-44E0-4808-A72F-3D166108EF8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19560291"/>
              </p:ext>
            </p:extLst>
          </p:nvPr>
        </p:nvGraphicFramePr>
        <p:xfrm>
          <a:off x="1487488" y="1052513"/>
          <a:ext cx="856895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图示 4">
            <a:extLst>
              <a:ext uri="{FF2B5EF4-FFF2-40B4-BE49-F238E27FC236}">
                <a16:creationId xmlns="" xmlns:a16="http://schemas.microsoft.com/office/drawing/2014/main" id="{F660F061-91DB-4B35-B5C8-D5B2CAF6FF9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55700698"/>
              </p:ext>
            </p:extLst>
          </p:nvPr>
        </p:nvGraphicFramePr>
        <p:xfrm>
          <a:off x="1487489" y="2938043"/>
          <a:ext cx="8568951" cy="332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944F631-57C6-4F3D-846D-71B3529C64B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27549" y="-86673"/>
            <a:ext cx="4195057" cy="98345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2A66D26-6CD2-4B3C-B3F4-3D5DBF82C7D5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graphicFrame>
        <p:nvGraphicFramePr>
          <p:cNvPr id="5" name="Group 3">
            <a:extLst>
              <a:ext uri="{FF2B5EF4-FFF2-40B4-BE49-F238E27FC236}">
                <a16:creationId xmlns="" xmlns:a16="http://schemas.microsoft.com/office/drawing/2014/main" id="{A46AFD1D-EC80-4DB2-BF0A-B7653B5C3A35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1834008397"/>
              </p:ext>
            </p:extLst>
          </p:nvPr>
        </p:nvGraphicFramePr>
        <p:xfrm>
          <a:off x="335360" y="949817"/>
          <a:ext cx="11582400" cy="5263166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75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概念</a:t>
                      </a:r>
                    </a:p>
                  </a:txBody>
                  <a:tcPr marL="121920" marR="121920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目的</a:t>
                      </a:r>
                    </a:p>
                  </a:txBody>
                  <a:tcPr marL="121920" marR="121920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部位</a:t>
                      </a:r>
                    </a:p>
                  </a:txBody>
                  <a:tcPr marL="121920" marR="121920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ea"/>
                          <a:ea typeface="+mn-ea"/>
                        </a:rPr>
                        <a:t>ID</a:t>
                      </a:r>
                    </a:p>
                  </a:txBody>
                  <a:tcPr marL="121920" marR="121920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将小量药液或生物制品注入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表皮和真之间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的方法。</a:t>
                      </a:r>
                    </a:p>
                  </a:txBody>
                  <a:tcPr marL="121920" marR="121920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进行皮试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预防接种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</a:t>
                      </a: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局麻起始步</a:t>
                      </a:r>
                    </a:p>
                  </a:txBody>
                  <a:tcPr marL="121920" marR="121920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前臂、掌侧、下段、内侧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三角肌下缘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</a:t>
                      </a: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实施局麻之处</a:t>
                      </a:r>
                    </a:p>
                  </a:txBody>
                  <a:tcPr marL="121920" marR="121920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ea"/>
                          <a:ea typeface="+mn-ea"/>
                        </a:rPr>
                        <a:t>H</a:t>
                      </a:r>
                    </a:p>
                  </a:txBody>
                  <a:tcPr marL="121920" marR="121920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将小量药物和生物制品注入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皮下组织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的方法。</a:t>
                      </a:r>
                    </a:p>
                  </a:txBody>
                  <a:tcPr marL="121920" marR="121920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注入小量药物，用于不宜口服。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预防接种</a:t>
                      </a:r>
                    </a:p>
                  </a:txBody>
                  <a:tcPr marL="121920" marR="121920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三角肌下缘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两侧腹壁、后背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</a:t>
                      </a: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大腿前侧和外侧</a:t>
                      </a:r>
                    </a:p>
                  </a:txBody>
                  <a:tcPr marL="121920" marR="121920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ea"/>
                          <a:ea typeface="+mn-ea"/>
                        </a:rPr>
                        <a:t>IM</a:t>
                      </a:r>
                    </a:p>
                  </a:txBody>
                  <a:tcPr marL="121920" marR="121920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将一定量的药液注入</a:t>
                      </a: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肌肉组织</a:t>
                      </a: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的方法。</a:t>
                      </a:r>
                    </a:p>
                  </a:txBody>
                  <a:tcPr marL="121920" marR="121920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不宜或不能口服、不能</a:t>
                      </a:r>
                      <a:r>
                        <a:rPr kumimoji="0" lang="zh-CN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IV</a:t>
                      </a: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。</a:t>
                      </a:r>
                    </a:p>
                  </a:txBody>
                  <a:tcPr marL="121920" marR="121920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臀大肌、臀中肌、臀小肌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股外侧肌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</a:t>
                      </a: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三角肌</a:t>
                      </a:r>
                    </a:p>
                  </a:txBody>
                  <a:tcPr marL="121920" marR="121920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ea"/>
                          <a:ea typeface="+mn-ea"/>
                        </a:rPr>
                        <a:t>IV</a:t>
                      </a:r>
                    </a:p>
                  </a:txBody>
                  <a:tcPr marL="121920" marR="121920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自</a:t>
                      </a: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静脉</a:t>
                      </a: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注入药液的方法。</a:t>
                      </a:r>
                    </a:p>
                  </a:txBody>
                  <a:tcPr marL="121920" marR="121920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0" 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不宜用其它方法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kumimoji="0" 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诊断性检查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</a:t>
                      </a:r>
                      <a:r>
                        <a:rPr kumimoji="0" 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输液或输血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4.</a:t>
                      </a:r>
                      <a:r>
                        <a:rPr kumimoji="0" 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静脉营养治疗</a:t>
                      </a:r>
                    </a:p>
                  </a:txBody>
                  <a:tcPr marL="121920" marR="121920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四肢浅</a:t>
                      </a: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头皮</a:t>
                      </a: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</a:t>
                      </a: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股</a:t>
                      </a: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V</a:t>
                      </a:r>
                    </a:p>
                  </a:txBody>
                  <a:tcPr marL="121920" marR="121920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256DC5CD-A560-4B0B-9127-30620525CE81}"/>
              </a:ext>
            </a:extLst>
          </p:cNvPr>
          <p:cNvSpPr txBox="1">
            <a:spLocks noChangeArrowheads="1"/>
          </p:cNvSpPr>
          <p:nvPr/>
        </p:nvSpPr>
        <p:spPr>
          <a:xfrm>
            <a:off x="2274132" y="207584"/>
            <a:ext cx="7704856" cy="6507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等线 Light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等线 Ligh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等线 Ligh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等线 Ligh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等线 Light" charset="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等线 Light" charset="0"/>
                <a:ea typeface="等线 Light" charset="0"/>
                <a:cs typeface="等线 Light" charset="0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等线 Light" charset="0"/>
                <a:ea typeface="等线 Light" charset="0"/>
                <a:cs typeface="等线 Light" charset="0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等线 Light" charset="0"/>
                <a:ea typeface="等线 Light" charset="0"/>
                <a:cs typeface="等线 Light" charset="0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等线 Light" charset="0"/>
                <a:ea typeface="等线 Light" charset="0"/>
                <a:cs typeface="等线 Light" charset="0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各种注射的概念、目的、注射部位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385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2A66D26-6CD2-4B3C-B3F4-3D5DBF82C7D5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graphicFrame>
        <p:nvGraphicFramePr>
          <p:cNvPr id="5" name="Group 3">
            <a:extLst>
              <a:ext uri="{FF2B5EF4-FFF2-40B4-BE49-F238E27FC236}">
                <a16:creationId xmlns="" xmlns:a16="http://schemas.microsoft.com/office/drawing/2014/main" id="{56C9266E-D5E1-4175-B30F-3550A83B2262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1151830045"/>
              </p:ext>
            </p:extLst>
          </p:nvPr>
        </p:nvGraphicFramePr>
        <p:xfrm>
          <a:off x="355600" y="685800"/>
          <a:ext cx="11480800" cy="5003800"/>
        </p:xfrm>
        <a:graphic>
          <a:graphicData uri="http://schemas.openxmlformats.org/drawingml/2006/table">
            <a:tbl>
              <a:tblPr/>
              <a:tblGrid>
                <a:gridCol w="2161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09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842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操作相关事项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ID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IM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IV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消毒剂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乙醇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常规消毒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常规消毒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常规消毒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绷紧皮肤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进针角度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5°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30°</a:t>
                      </a: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40°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垂直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四肢</a:t>
                      </a:r>
                      <a:r>
                        <a:rPr lang="zh-CN" altLang="zh-C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</a:t>
                      </a:r>
                      <a:r>
                        <a:rPr lang="zh-CN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zh-CN" altLang="zh-C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15°</a:t>
                      </a:r>
                      <a:r>
                        <a:rPr lang="zh-CN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lang="zh-CN" altLang="zh-C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30°</a:t>
                      </a:r>
                      <a:r>
                        <a:rPr lang="zh-CN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血管上方或侧方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头皮</a:t>
                      </a:r>
                      <a:r>
                        <a:rPr lang="zh-CN" altLang="zh-C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</a:t>
                      </a:r>
                      <a:r>
                        <a:rPr lang="zh-CN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：平行进针  血管上方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股</a:t>
                      </a:r>
                      <a:r>
                        <a:rPr lang="zh-CN" altLang="zh-C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</a:t>
                      </a:r>
                      <a:r>
                        <a:rPr lang="zh-CN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zh-CN" altLang="zh-C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90°</a:t>
                      </a:r>
                      <a:r>
                        <a:rPr lang="zh-CN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或许</a:t>
                      </a:r>
                      <a:r>
                        <a:rPr lang="zh-CN" altLang="zh-C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45° </a:t>
                      </a:r>
                      <a:r>
                        <a:rPr lang="zh-CN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股动脉内侧</a:t>
                      </a:r>
                      <a:r>
                        <a:rPr lang="zh-CN" altLang="zh-C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en-US" altLang="zh-C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.5</a:t>
                      </a:r>
                      <a:endParaRPr lang="zh-CN" altLang="zh-CN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进针深度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针头斜面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针梗</a:t>
                      </a: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1/2</a:t>
                      </a: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2/3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针梗</a:t>
                      </a:r>
                      <a:r>
                        <a:rPr kumimoji="0" lang="zh-CN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2/3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四肢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：见回血，再进少许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头皮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：见回血，给药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股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：见回血，固定后给药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进针前排气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排净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排净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排净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排净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进针后抽回血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抽，无血给药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抽，无血用药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有血用药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给药速度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干棉签按压拔针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压穿剌部位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压穿剌部位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压穿剌部位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96002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FB804916-83E2-4660-B416-8620D3AFBC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63491" name="灯片编号占位符 3">
            <a:extLst>
              <a:ext uri="{FF2B5EF4-FFF2-40B4-BE49-F238E27FC236}">
                <a16:creationId xmlns="" xmlns:a16="http://schemas.microsoft.com/office/drawing/2014/main" id="{5AD95A40-4100-4400-8FFA-86EE890A8753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4299F09-3E58-48A8-9B01-4F252C91D5A4}"/>
              </a:ext>
            </a:extLst>
          </p:cNvPr>
          <p:cNvSpPr txBox="1"/>
          <p:nvPr/>
        </p:nvSpPr>
        <p:spPr>
          <a:xfrm>
            <a:off x="1127125" y="1052513"/>
            <a:ext cx="3024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【</a:t>
            </a:r>
            <a:r>
              <a:rPr lang="zh-CN" altLang="en-US" sz="3200" dirty="0">
                <a:latin typeface="+mn-ea"/>
                <a:ea typeface="+mn-ea"/>
              </a:rPr>
              <a:t>实施步骤</a:t>
            </a:r>
            <a:r>
              <a:rPr lang="en-US" altLang="zh-CN" sz="3200" dirty="0">
                <a:latin typeface="+mn-ea"/>
                <a:ea typeface="+mn-ea"/>
              </a:rPr>
              <a:t>】</a:t>
            </a:r>
            <a:endParaRPr lang="zh-CN" altLang="en-US" sz="3200" dirty="0">
              <a:latin typeface="+mn-ea"/>
              <a:ea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E406E62-4425-42EF-B0B2-DA0F61710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27549" y="-86673"/>
            <a:ext cx="4195057" cy="983457"/>
          </a:xfrm>
          <a:prstGeom prst="rect">
            <a:avLst/>
          </a:prstGeom>
        </p:spPr>
      </p:pic>
      <p:pic>
        <p:nvPicPr>
          <p:cNvPr id="63494" name="图片 7">
            <a:extLst>
              <a:ext uri="{FF2B5EF4-FFF2-40B4-BE49-F238E27FC236}">
                <a16:creationId xmlns="" xmlns:a16="http://schemas.microsoft.com/office/drawing/2014/main" id="{B3F33BD0-200F-4323-8316-5FFF7EDD3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754188"/>
            <a:ext cx="35401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E9AC4A94-C28A-4900-AAAA-697A362C8783}"/>
              </a:ext>
            </a:extLst>
          </p:cNvPr>
          <p:cNvSpPr txBox="1"/>
          <p:nvPr/>
        </p:nvSpPr>
        <p:spPr>
          <a:xfrm>
            <a:off x="4367213" y="1941513"/>
            <a:ext cx="7416800" cy="1095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800" dirty="0">
                <a:latin typeface="+mn-ea"/>
                <a:ea typeface="+mn-ea"/>
              </a:rPr>
              <a:t>左手绷紧前臂内侧皮肤，右手以平执式持注射器，针头斜面向上与皮肤成</a:t>
            </a:r>
            <a:r>
              <a:rPr lang="en-US" altLang="zh-CN" sz="2800" dirty="0">
                <a:latin typeface="+mn-ea"/>
                <a:ea typeface="+mn-ea"/>
              </a:rPr>
              <a:t>5°</a:t>
            </a:r>
            <a:r>
              <a:rPr lang="zh-CN" altLang="en-US" sz="2800" dirty="0">
                <a:latin typeface="+mn-ea"/>
                <a:ea typeface="+mn-ea"/>
              </a:rPr>
              <a:t>刺入。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7368922D-5E03-40FF-8EBD-739361FDB2C7}"/>
              </a:ext>
            </a:extLst>
          </p:cNvPr>
          <p:cNvSpPr txBox="1"/>
          <p:nvPr/>
        </p:nvSpPr>
        <p:spPr>
          <a:xfrm>
            <a:off x="4367213" y="3389313"/>
            <a:ext cx="7632700" cy="1633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800" dirty="0">
                <a:latin typeface="+mn-ea"/>
                <a:ea typeface="+mn-ea"/>
              </a:rPr>
              <a:t>待针尖斜面进入皮内后，放平注射器，左手拇指固定针栓，右手注入药液</a:t>
            </a:r>
            <a:r>
              <a:rPr lang="en-US" altLang="zh-CN" sz="2800" dirty="0">
                <a:latin typeface="+mn-ea"/>
                <a:ea typeface="+mn-ea"/>
              </a:rPr>
              <a:t>0.1ml</a:t>
            </a:r>
            <a:r>
              <a:rPr lang="zh-CN" altLang="en-US" sz="2800" dirty="0">
                <a:latin typeface="+mn-ea"/>
                <a:ea typeface="+mn-ea"/>
              </a:rPr>
              <a:t>使局部形成一圆形隆起的皮丘，皮肤变白，毛孔变大。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F88F5929-6BA0-4AB4-9792-5FFC999A9D0C}"/>
              </a:ext>
            </a:extLst>
          </p:cNvPr>
          <p:cNvSpPr txBox="1"/>
          <p:nvPr/>
        </p:nvSpPr>
        <p:spPr>
          <a:xfrm>
            <a:off x="1416050" y="5318125"/>
            <a:ext cx="73929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C00000"/>
                </a:solidFill>
                <a:latin typeface="+mn-ea"/>
                <a:ea typeface="+mn-ea"/>
              </a:rPr>
              <a:t>注射角度：与皮肤呈</a:t>
            </a:r>
            <a:r>
              <a:rPr lang="en-US" altLang="zh-CN" sz="2800" dirty="0">
                <a:solidFill>
                  <a:srgbClr val="C00000"/>
                </a:solidFill>
                <a:latin typeface="+mn-ea"/>
                <a:ea typeface="+mn-ea"/>
              </a:rPr>
              <a:t>5°</a:t>
            </a:r>
            <a:r>
              <a:rPr lang="zh-CN" altLang="en-US" sz="2800" dirty="0">
                <a:solidFill>
                  <a:srgbClr val="C00000"/>
                </a:solidFill>
                <a:latin typeface="+mn-ea"/>
                <a:ea typeface="+mn-ea"/>
              </a:rPr>
              <a:t>（近似平行）</a:t>
            </a:r>
            <a:endParaRPr lang="en-US" altLang="zh-CN" sz="2800" dirty="0">
              <a:solidFill>
                <a:srgbClr val="C0000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进针深度：针头斜面完全进入皮肤即可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="" xmlns:a16="http://schemas.microsoft.com/office/drawing/2014/main" id="{2CF4B916-29F4-498C-8E1F-CCB875E3B185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39788" y="1844675"/>
            <a:ext cx="10729912" cy="4176613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、询问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用药史、过敏史、家族史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；有过敏史不可做药敏试验。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、药物过敏试验时首选前臂掌侧下段内侧，因为该部位皮肤较薄，易于进针，并且肤色较淡，易于辨别皮内试验结果。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、进行药物过敏试验时，尽量不要离开护士的视线范围，</a:t>
            </a: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20min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后观察结果。</a:t>
            </a:r>
            <a:endParaRPr lang="en-US" altLang="zh-CN" sz="2800" b="1" dirty="0">
              <a:solidFill>
                <a:schemeClr val="tx2"/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4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、忌用碘类消毒剂，以免脱碘不彻底，影响对局部反应结果的观察，且避免与碘过敏反应相混淆。</a:t>
            </a:r>
            <a:endParaRPr lang="en-US" altLang="zh-CN" sz="2800" b="1" dirty="0">
              <a:solidFill>
                <a:schemeClr val="tx2"/>
              </a:solidFill>
              <a:cs typeface="等线" panose="02010600030101010101" pitchFamily="2" charset="-122"/>
            </a:endParaRPr>
          </a:p>
        </p:txBody>
      </p:sp>
      <p:sp>
        <p:nvSpPr>
          <p:cNvPr id="66563" name="灯片编号占位符 3">
            <a:extLst>
              <a:ext uri="{FF2B5EF4-FFF2-40B4-BE49-F238E27FC236}">
                <a16:creationId xmlns="" xmlns:a16="http://schemas.microsoft.com/office/drawing/2014/main" id="{384CB0A5-BC85-4447-A59B-F7A503FCF9EA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8D9034F-D80D-4F37-82B9-795FDB02C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58671" y="260648"/>
            <a:ext cx="4195057" cy="98345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="" xmlns:a16="http://schemas.microsoft.com/office/drawing/2014/main" id="{4586990B-8070-46CD-A271-D407CEC763F5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66763" y="1557338"/>
            <a:ext cx="10729912" cy="424815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5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．患者如出现呼吸困难、皮肤瘙痒等不适时，应尽快告知护士，及时解决过敏反应。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6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．拔针后不能按压或揉擦注射部位，防止皮丘消失，影响过敏试验结果的判断。</a:t>
            </a:r>
          </a:p>
          <a:p>
            <a:pPr>
              <a:lnSpc>
                <a:spcPct val="150000"/>
              </a:lnSpc>
              <a:buFontTx/>
              <a:buNone/>
            </a:pPr>
            <a:endParaRPr lang="zh-CN" altLang="en-US" sz="2800" b="1" dirty="0">
              <a:solidFill>
                <a:schemeClr val="tx2"/>
              </a:solidFill>
              <a:cs typeface="等线" panose="02010600030101010101" pitchFamily="2" charset="-122"/>
            </a:endParaRPr>
          </a:p>
        </p:txBody>
      </p:sp>
      <p:sp>
        <p:nvSpPr>
          <p:cNvPr id="67587" name="灯片编号占位符 3">
            <a:extLst>
              <a:ext uri="{FF2B5EF4-FFF2-40B4-BE49-F238E27FC236}">
                <a16:creationId xmlns="" xmlns:a16="http://schemas.microsoft.com/office/drawing/2014/main" id="{AEB936C6-5F49-49FA-87B8-BD90D48FEDA6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EEC02914-F882-4A47-B69E-1F2BB91A0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51584" y="332656"/>
            <a:ext cx="4195057" cy="9834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0A75D4A-8AB5-455B-9F78-674D80739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028141"/>
            <a:ext cx="30956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">
            <a:extLst>
              <a:ext uri="{FF2B5EF4-FFF2-40B4-BE49-F238E27FC236}">
                <a16:creationId xmlns="" xmlns:a16="http://schemas.microsoft.com/office/drawing/2014/main" id="{1230B5F6-0071-40A6-A179-EE6A5BEA7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4063065"/>
            <a:ext cx="27352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97ABA5CC-62E9-4B0B-968D-7AE33209A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010525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四、常用注射法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68611" name="灯片编号占位符 3">
            <a:extLst>
              <a:ext uri="{FF2B5EF4-FFF2-40B4-BE49-F238E27FC236}">
                <a16:creationId xmlns="" xmlns:a16="http://schemas.microsoft.com/office/drawing/2014/main" id="{6B3DCB3F-649E-4C5B-B0D3-264607B2FA80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68612" name="文本框 9">
            <a:extLst>
              <a:ext uri="{FF2B5EF4-FFF2-40B4-BE49-F238E27FC236}">
                <a16:creationId xmlns="" xmlns:a16="http://schemas.microsoft.com/office/drawing/2014/main" id="{8AC2BF81-A6D2-4E4A-A703-AEA5CF045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790575"/>
            <a:ext cx="116411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C00000"/>
                </a:solidFill>
              </a:rPr>
              <a:t>皮下注射法（</a:t>
            </a:r>
            <a:r>
              <a:rPr lang="en-US" altLang="zh-CN" sz="3200" b="1">
                <a:solidFill>
                  <a:srgbClr val="C00000"/>
                </a:solidFill>
              </a:rPr>
              <a:t>H</a:t>
            </a:r>
            <a:r>
              <a:rPr lang="zh-CN" altLang="en-US" sz="3200" b="1">
                <a:solidFill>
                  <a:srgbClr val="C00000"/>
                </a:solidFill>
              </a:rPr>
              <a:t>）：</a:t>
            </a:r>
            <a:endParaRPr lang="en-US" altLang="zh-CN" sz="3200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C00000"/>
                </a:solidFill>
              </a:rPr>
              <a:t>       </a:t>
            </a:r>
            <a:r>
              <a:rPr lang="zh-CN" altLang="en-US" sz="3200" b="1">
                <a:solidFill>
                  <a:srgbClr val="C00000"/>
                </a:solidFill>
              </a:rPr>
              <a:t>将小量药液或生物制品注入皮下的方法。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672FA99-5FDB-4788-BBE3-C15298B5DD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5880" y="-132581"/>
            <a:ext cx="4562135" cy="10081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35A1C88-FA38-4774-812B-2A8F7611498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7688" y="2564904"/>
            <a:ext cx="4818797" cy="2726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8da0516c-1175-41f4-84f8-272a2ed6967a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a8aaf4ba-cc53-4302-8d93-87e470d3bfe8}"/>
</p:tagLst>
</file>

<file path=ppt/theme/theme1.xml><?xml version="1.0" encoding="utf-8"?>
<a:theme xmlns:a="http://schemas.openxmlformats.org/drawingml/2006/main" name="Office 主题​​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7F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15763</TotalTime>
  <Pages>0</Pages>
  <Words>4922</Words>
  <Characters>0</Characters>
  <Application>Microsoft Office PowerPoint</Application>
  <DocSecurity>0</DocSecurity>
  <PresentationFormat>自定义</PresentationFormat>
  <Lines>0</Lines>
  <Paragraphs>437</Paragraphs>
  <Slides>52</Slides>
  <Notes>33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53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第十二章   病人的清洁卫生</dc:title>
  <dc:creator>aa</dc:creator>
  <cp:lastModifiedBy>Administrator</cp:lastModifiedBy>
  <cp:revision>961</cp:revision>
  <dcterms:created xsi:type="dcterms:W3CDTF">2004-08-22T02:09:39Z</dcterms:created>
  <dcterms:modified xsi:type="dcterms:W3CDTF">2022-08-22T15:20:35Z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2052-9.1.0.5218</vt:lpwstr>
  </property>
</Properties>
</file>