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03" r:id="rId1"/>
  </p:sldMasterIdLst>
  <p:notesMasterIdLst>
    <p:notesMasterId r:id="rId49"/>
  </p:notesMasterIdLst>
  <p:sldIdLst>
    <p:sldId id="281" r:id="rId2"/>
    <p:sldId id="305" r:id="rId3"/>
    <p:sldId id="802" r:id="rId4"/>
    <p:sldId id="1783" r:id="rId5"/>
    <p:sldId id="259" r:id="rId6"/>
    <p:sldId id="278" r:id="rId7"/>
    <p:sldId id="1812" r:id="rId8"/>
    <p:sldId id="1824" r:id="rId9"/>
    <p:sldId id="473" r:id="rId10"/>
    <p:sldId id="1813" r:id="rId11"/>
    <p:sldId id="1814" r:id="rId12"/>
    <p:sldId id="1815" r:id="rId13"/>
    <p:sldId id="1816" r:id="rId14"/>
    <p:sldId id="1817" r:id="rId15"/>
    <p:sldId id="1818" r:id="rId16"/>
    <p:sldId id="1819" r:id="rId17"/>
    <p:sldId id="1820" r:id="rId18"/>
    <p:sldId id="1821" r:id="rId19"/>
    <p:sldId id="331" r:id="rId20"/>
    <p:sldId id="1823" r:id="rId21"/>
    <p:sldId id="1825" r:id="rId22"/>
    <p:sldId id="1822" r:id="rId23"/>
    <p:sldId id="399" r:id="rId24"/>
    <p:sldId id="1826" r:id="rId25"/>
    <p:sldId id="1827" r:id="rId26"/>
    <p:sldId id="1828" r:id="rId27"/>
    <p:sldId id="1829" r:id="rId28"/>
    <p:sldId id="258" r:id="rId29"/>
    <p:sldId id="1831" r:id="rId30"/>
    <p:sldId id="1840" r:id="rId31"/>
    <p:sldId id="1830" r:id="rId32"/>
    <p:sldId id="1833" r:id="rId33"/>
    <p:sldId id="1834" r:id="rId34"/>
    <p:sldId id="1835" r:id="rId35"/>
    <p:sldId id="1836" r:id="rId36"/>
    <p:sldId id="1837" r:id="rId37"/>
    <p:sldId id="279" r:id="rId38"/>
    <p:sldId id="1841" r:id="rId39"/>
    <p:sldId id="1842" r:id="rId40"/>
    <p:sldId id="1843" r:id="rId41"/>
    <p:sldId id="1847" r:id="rId42"/>
    <p:sldId id="1851" r:id="rId43"/>
    <p:sldId id="1839" r:id="rId44"/>
    <p:sldId id="1844" r:id="rId45"/>
    <p:sldId id="1845" r:id="rId46"/>
    <p:sldId id="1846" r:id="rId47"/>
    <p:sldId id="1574" r:id="rId48"/>
  </p:sldIdLst>
  <p:sldSz cx="12192000" cy="6858000"/>
  <p:notesSz cx="6858000" cy="9144000"/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 YJ" initials="" lastIdx="1" clrIdx="0"/>
  <p:cmAuthor id="2" name="未知用户1" initials="未知用户1" lastIdx="1" clrIdx="1"/>
  <p:cmAuthor id="3" name="未知用户2" initials="未知用户2" lastIdx="1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663300"/>
    <a:srgbClr val="CC9900"/>
    <a:srgbClr val="0B237D"/>
    <a:srgbClr val="3333FF"/>
    <a:srgbClr val="CC6600"/>
    <a:srgbClr val="6699FF"/>
    <a:srgbClr val="FFCC00"/>
    <a:srgbClr val="00CC99"/>
    <a:srgbClr val="FF7C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5244" autoAdjust="0"/>
  </p:normalViewPr>
  <p:slideViewPr>
    <p:cSldViewPr>
      <p:cViewPr varScale="1">
        <p:scale>
          <a:sx n="85" d="100"/>
          <a:sy n="85" d="100"/>
        </p:scale>
        <p:origin x="590" y="5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75" d="100"/>
        <a:sy n="75" d="100"/>
      </p:scale>
      <p:origin x="0" y="0"/>
    </p:cViewPr>
  </p:notesTextViewPr>
  <p:sorterViewPr>
    <p:cViewPr>
      <p:scale>
        <a:sx n="20" d="100"/>
        <a:sy n="20" d="100"/>
      </p:scale>
      <p:origin x="0" y="0"/>
    </p:cViewPr>
  </p:sorterViewPr>
  <p:notesViewPr>
    <p:cSldViewPr>
      <p:cViewPr varScale="1">
        <p:scale>
          <a:sx n="70" d="100"/>
          <a:sy n="70" d="100"/>
        </p:scale>
        <p:origin x="2547" y="5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commentAuthors" Target="comment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300E39B5-1F67-4186-985B-38C1B56B7E1F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buFont typeface="Arial" panose="020B0604020202020204" pitchFamily="34" charset="0"/>
              <a:buNone/>
              <a:defRPr sz="1200"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F39991D9-5710-4A4D-B09C-7DC17C10A70A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buFont typeface="Arial" panose="020B0604020202020204" pitchFamily="34" charset="0"/>
              <a:buNone/>
              <a:defRPr sz="1200"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17412" name="Rectangle 4">
            <a:extLst>
              <a:ext uri="{FF2B5EF4-FFF2-40B4-BE49-F238E27FC236}">
                <a16:creationId xmlns:a16="http://schemas.microsoft.com/office/drawing/2014/main" id="{DF69E77C-D2CE-495C-B968-5AEF9C5138BB}"/>
              </a:ext>
            </a:extLst>
          </p:cNvPr>
          <p:cNvSpPr>
            <a:spLocks noGrp="1" noRot="1" noChangeAspect="1" noChangeArrowheads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3077" name="Rectangle 5">
            <a:extLst>
              <a:ext uri="{FF2B5EF4-FFF2-40B4-BE49-F238E27FC236}">
                <a16:creationId xmlns:a16="http://schemas.microsoft.com/office/drawing/2014/main" id="{03A34053-D519-4536-8A97-F5ADDCF79511}"/>
              </a:ext>
            </a:extLst>
          </p:cNvPr>
          <p:cNvSpPr>
            <a:spLocks noGrp="1" noRot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zh-CN" noProof="0"/>
              <a:t>单击此处编辑母版文本样式</a:t>
            </a:r>
          </a:p>
          <a:p>
            <a:pPr lvl="1"/>
            <a:r>
              <a:rPr lang="zh-CN" altLang="zh-CN" noProof="0"/>
              <a:t>第二级</a:t>
            </a:r>
          </a:p>
          <a:p>
            <a:pPr lvl="2"/>
            <a:r>
              <a:rPr lang="zh-CN" altLang="zh-CN" noProof="0"/>
              <a:t>第三级</a:t>
            </a:r>
          </a:p>
          <a:p>
            <a:pPr lvl="3"/>
            <a:r>
              <a:rPr lang="zh-CN" altLang="zh-CN" noProof="0"/>
              <a:t>第四级</a:t>
            </a:r>
          </a:p>
          <a:p>
            <a:pPr lvl="4"/>
            <a:r>
              <a:rPr lang="zh-CN" altLang="zh-CN" noProof="0"/>
              <a:t>第五级</a:t>
            </a:r>
          </a:p>
        </p:txBody>
      </p:sp>
      <p:sp>
        <p:nvSpPr>
          <p:cNvPr id="3078" name="Rectangle 6">
            <a:extLst>
              <a:ext uri="{FF2B5EF4-FFF2-40B4-BE49-F238E27FC236}">
                <a16:creationId xmlns:a16="http://schemas.microsoft.com/office/drawing/2014/main" id="{C6A76B40-0FD7-4B92-A6D6-06B7941100C1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buFont typeface="Arial" panose="020B0604020202020204" pitchFamily="34" charset="0"/>
              <a:buNone/>
              <a:defRPr sz="1200"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3079" name="Rectangle 7">
            <a:extLst>
              <a:ext uri="{FF2B5EF4-FFF2-40B4-BE49-F238E27FC236}">
                <a16:creationId xmlns:a16="http://schemas.microsoft.com/office/drawing/2014/main" id="{0AC8352B-6CD0-4213-91D7-2B97F9AD5B0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buFont typeface="Arial" panose="020B0604020202020204" pitchFamily="34" charset="0"/>
              <a:buNone/>
              <a:defRPr sz="1200"/>
            </a:lvl1pPr>
          </a:lstStyle>
          <a:p>
            <a:pPr>
              <a:defRPr/>
            </a:pPr>
            <a:fld id="{E1894390-C98D-4404-8A16-741EC46E2899}" type="slidenum">
              <a:rPr lang="zh-CN" altLang="zh-CN"/>
              <a:pPr>
                <a:defRPr/>
              </a:pPr>
              <a:t>‹#›</a:t>
            </a:fld>
            <a:endParaRPr lang="zh-CN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/>
              <a:t>公众号：陈西设计之家。微信搜索即可。更多免费</a:t>
            </a:r>
            <a:r>
              <a:rPr lang="en-US" altLang="zh-CN" dirty="0"/>
              <a:t>PPT</a:t>
            </a:r>
            <a:r>
              <a:rPr lang="zh-CN" altLang="en-US" dirty="0"/>
              <a:t>模版教程等都可以在公众号内获取。</a:t>
            </a:r>
            <a:r>
              <a:rPr lang="en-US" altLang="zh-CN" dirty="0"/>
              <a:t>PPT</a:t>
            </a:r>
            <a:r>
              <a:rPr lang="zh-CN" altLang="en-US" dirty="0"/>
              <a:t>定制微信：</a:t>
            </a:r>
            <a:r>
              <a:rPr lang="en-US" altLang="zh-CN" dirty="0"/>
              <a:t>2090298045【</a:t>
            </a:r>
            <a:r>
              <a:rPr lang="zh-CN" altLang="en-US" dirty="0"/>
              <a:t>陈西</a:t>
            </a:r>
            <a:r>
              <a:rPr lang="en-US" altLang="zh-CN" dirty="0"/>
              <a:t>】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C6A70D-144A-444B-85D6-6B35C3230B95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91742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/>
              <a:t>公众号：陈西设计之家。微信搜索即可。更多免费</a:t>
            </a:r>
            <a:r>
              <a:rPr lang="en-US" altLang="zh-CN" dirty="0"/>
              <a:t>PPT</a:t>
            </a:r>
            <a:r>
              <a:rPr lang="zh-CN" altLang="en-US" dirty="0"/>
              <a:t>模版教程等都可以在公众号内获取。</a:t>
            </a:r>
            <a:r>
              <a:rPr lang="en-US" altLang="zh-CN" dirty="0"/>
              <a:t>PPT</a:t>
            </a:r>
            <a:r>
              <a:rPr lang="zh-CN" altLang="en-US" dirty="0"/>
              <a:t>定制微信：</a:t>
            </a:r>
            <a:r>
              <a:rPr lang="en-US" altLang="zh-CN" dirty="0"/>
              <a:t>2090298045【</a:t>
            </a:r>
            <a:r>
              <a:rPr lang="zh-CN" altLang="en-US" dirty="0"/>
              <a:t>陈西</a:t>
            </a:r>
            <a:r>
              <a:rPr lang="en-US" altLang="zh-CN" dirty="0"/>
              <a:t>】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C6A70D-144A-444B-85D6-6B35C3230B95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88319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/>
              <a:t>公众号：陈西设计之家。微信搜索即可。更多免费</a:t>
            </a:r>
            <a:r>
              <a:rPr lang="en-US" altLang="zh-CN" dirty="0"/>
              <a:t>PPT</a:t>
            </a:r>
            <a:r>
              <a:rPr lang="zh-CN" altLang="en-US" dirty="0"/>
              <a:t>模版教程等都可以在公众号内获取。</a:t>
            </a:r>
            <a:r>
              <a:rPr lang="en-US" altLang="zh-CN" dirty="0"/>
              <a:t>PPT</a:t>
            </a:r>
            <a:r>
              <a:rPr lang="zh-CN" altLang="en-US" dirty="0"/>
              <a:t>定制微信：</a:t>
            </a:r>
            <a:r>
              <a:rPr lang="en-US" altLang="zh-CN" dirty="0"/>
              <a:t>2090298045【</a:t>
            </a:r>
            <a:r>
              <a:rPr lang="zh-CN" altLang="en-US" dirty="0"/>
              <a:t>陈西</a:t>
            </a:r>
            <a:r>
              <a:rPr lang="en-US" altLang="zh-CN" dirty="0"/>
              <a:t>】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C6A70D-144A-444B-85D6-6B35C3230B95}" type="slidenum">
              <a:rPr lang="zh-CN" altLang="en-US" smtClean="0"/>
              <a:t>37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60153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/>
              <a:t>公众号：陈西设计之家。微信搜索即可。更多免费</a:t>
            </a:r>
            <a:r>
              <a:rPr lang="en-US" altLang="zh-CN" dirty="0"/>
              <a:t>PPT</a:t>
            </a:r>
            <a:r>
              <a:rPr lang="zh-CN" altLang="en-US" dirty="0"/>
              <a:t>模版教程等都可以在公众号内获取。</a:t>
            </a:r>
            <a:r>
              <a:rPr lang="en-US" altLang="zh-CN" dirty="0"/>
              <a:t>PPT</a:t>
            </a:r>
            <a:r>
              <a:rPr lang="zh-CN" altLang="en-US" dirty="0"/>
              <a:t>定制微信：</a:t>
            </a:r>
            <a:r>
              <a:rPr lang="en-US" altLang="zh-CN" dirty="0"/>
              <a:t>2090298045【</a:t>
            </a:r>
            <a:r>
              <a:rPr lang="zh-CN" altLang="en-US" dirty="0"/>
              <a:t>陈西</a:t>
            </a:r>
            <a:r>
              <a:rPr lang="en-US" altLang="zh-CN" dirty="0"/>
              <a:t>】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C6A70D-144A-444B-85D6-6B35C3230B95}" type="slidenum">
              <a:rPr lang="zh-CN" altLang="en-US" smtClean="0"/>
              <a:t>38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32588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/>
              <a:t>公众号：陈西设计之家。微信搜索即可。更多免费</a:t>
            </a:r>
            <a:r>
              <a:rPr lang="en-US" altLang="zh-CN" dirty="0"/>
              <a:t>PPT</a:t>
            </a:r>
            <a:r>
              <a:rPr lang="zh-CN" altLang="en-US" dirty="0"/>
              <a:t>模版教程等都可以在公众号内获取。</a:t>
            </a:r>
            <a:r>
              <a:rPr lang="en-US" altLang="zh-CN" dirty="0"/>
              <a:t>PPT</a:t>
            </a:r>
            <a:r>
              <a:rPr lang="zh-CN" altLang="en-US" dirty="0"/>
              <a:t>定制微信：</a:t>
            </a:r>
            <a:r>
              <a:rPr lang="en-US" altLang="zh-CN" dirty="0"/>
              <a:t>2090298045【</a:t>
            </a:r>
            <a:r>
              <a:rPr lang="zh-CN" altLang="en-US" dirty="0"/>
              <a:t>陈西</a:t>
            </a:r>
            <a:r>
              <a:rPr lang="en-US" altLang="zh-CN" dirty="0"/>
              <a:t>】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C6A70D-144A-444B-85D6-6B35C3230B95}" type="slidenum">
              <a:rPr lang="zh-CN" altLang="en-US" smtClean="0"/>
              <a:t>39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87221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/>
              <a:t>公众号：陈西设计之家。微信搜索即可。更多免费</a:t>
            </a:r>
            <a:r>
              <a:rPr lang="en-US" altLang="zh-CN" dirty="0"/>
              <a:t>PPT</a:t>
            </a:r>
            <a:r>
              <a:rPr lang="zh-CN" altLang="en-US" dirty="0"/>
              <a:t>模版教程等都可以在公众号内获取。</a:t>
            </a:r>
            <a:r>
              <a:rPr lang="en-US" altLang="zh-CN" dirty="0"/>
              <a:t>PPT</a:t>
            </a:r>
            <a:r>
              <a:rPr lang="zh-CN" altLang="en-US" dirty="0"/>
              <a:t>定制微信：</a:t>
            </a:r>
            <a:r>
              <a:rPr lang="en-US" altLang="zh-CN" dirty="0"/>
              <a:t>2090298045【</a:t>
            </a:r>
            <a:r>
              <a:rPr lang="zh-CN" altLang="en-US" dirty="0"/>
              <a:t>陈西</a:t>
            </a:r>
            <a:r>
              <a:rPr lang="en-US" altLang="zh-CN" dirty="0"/>
              <a:t>】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C6A70D-144A-444B-85D6-6B35C3230B95}" type="slidenum">
              <a:rPr lang="zh-CN" altLang="en-US" smtClean="0"/>
              <a:t>40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17638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/>
              <a:t>公众号：陈西设计之家。微信搜索即可。更多免费</a:t>
            </a:r>
            <a:r>
              <a:rPr lang="en-US" altLang="zh-CN" dirty="0"/>
              <a:t>PPT</a:t>
            </a:r>
            <a:r>
              <a:rPr lang="zh-CN" altLang="en-US" dirty="0"/>
              <a:t>模版教程等都可以在公众号内获取。</a:t>
            </a:r>
            <a:r>
              <a:rPr lang="en-US" altLang="zh-CN" dirty="0"/>
              <a:t>PPT</a:t>
            </a:r>
            <a:r>
              <a:rPr lang="zh-CN" altLang="en-US" dirty="0"/>
              <a:t>定制微信：</a:t>
            </a:r>
            <a:r>
              <a:rPr lang="en-US" altLang="zh-CN" dirty="0"/>
              <a:t>2090298045【</a:t>
            </a:r>
            <a:r>
              <a:rPr lang="zh-CN" altLang="en-US" dirty="0"/>
              <a:t>陈西</a:t>
            </a:r>
            <a:r>
              <a:rPr lang="en-US" altLang="zh-CN" dirty="0"/>
              <a:t>】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C6A70D-144A-444B-85D6-6B35C3230B95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70142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/>
              <a:t>公众号：陈西设计之家。微信搜索即可。更多免费</a:t>
            </a:r>
            <a:r>
              <a:rPr lang="en-US" altLang="zh-CN" dirty="0"/>
              <a:t>PPT</a:t>
            </a:r>
            <a:r>
              <a:rPr lang="zh-CN" altLang="en-US" dirty="0"/>
              <a:t>模版教程等都可以在公众号内获取。</a:t>
            </a:r>
            <a:r>
              <a:rPr lang="en-US" altLang="zh-CN" dirty="0"/>
              <a:t>PPT</a:t>
            </a:r>
            <a:r>
              <a:rPr lang="zh-CN" altLang="en-US" dirty="0"/>
              <a:t>定制微信：</a:t>
            </a:r>
            <a:r>
              <a:rPr lang="en-US" altLang="zh-CN" dirty="0"/>
              <a:t>2090298045【</a:t>
            </a:r>
            <a:r>
              <a:rPr lang="zh-CN" altLang="en-US" dirty="0"/>
              <a:t>陈西</a:t>
            </a:r>
            <a:r>
              <a:rPr lang="en-US" altLang="zh-CN" dirty="0"/>
              <a:t>】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C6A70D-144A-444B-85D6-6B35C3230B95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16081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/>
              <a:t>公众号：陈西设计之家。微信搜索即可。更多免费</a:t>
            </a:r>
            <a:r>
              <a:rPr lang="en-US" altLang="zh-CN" dirty="0"/>
              <a:t>PPT</a:t>
            </a:r>
            <a:r>
              <a:rPr lang="zh-CN" altLang="en-US" dirty="0"/>
              <a:t>模版教程等都可以在公众号内获取。</a:t>
            </a:r>
            <a:r>
              <a:rPr lang="en-US" altLang="zh-CN" dirty="0"/>
              <a:t>PPT</a:t>
            </a:r>
            <a:r>
              <a:rPr lang="zh-CN" altLang="en-US" dirty="0"/>
              <a:t>定制微信：</a:t>
            </a:r>
            <a:r>
              <a:rPr lang="en-US" altLang="zh-CN" dirty="0"/>
              <a:t>2090298045【</a:t>
            </a:r>
            <a:r>
              <a:rPr lang="zh-CN" altLang="en-US" dirty="0"/>
              <a:t>陈西</a:t>
            </a:r>
            <a:r>
              <a:rPr lang="en-US" altLang="zh-CN" dirty="0"/>
              <a:t>】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C6A70D-144A-444B-85D6-6B35C3230B95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74208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/>
              <a:t>公众号：陈西设计之家。微信搜索即可。更多免费</a:t>
            </a:r>
            <a:r>
              <a:rPr lang="en-US" altLang="zh-CN" dirty="0"/>
              <a:t>PPT</a:t>
            </a:r>
            <a:r>
              <a:rPr lang="zh-CN" altLang="en-US" dirty="0"/>
              <a:t>模版教程等都可以在公众号内获取。</a:t>
            </a:r>
            <a:r>
              <a:rPr lang="en-US" altLang="zh-CN" dirty="0"/>
              <a:t>PPT</a:t>
            </a:r>
            <a:r>
              <a:rPr lang="zh-CN" altLang="en-US" dirty="0"/>
              <a:t>定制微信：</a:t>
            </a:r>
            <a:r>
              <a:rPr lang="en-US" altLang="zh-CN" dirty="0"/>
              <a:t>2090298045【</a:t>
            </a:r>
            <a:r>
              <a:rPr lang="zh-CN" altLang="en-US" dirty="0"/>
              <a:t>陈西</a:t>
            </a:r>
            <a:r>
              <a:rPr lang="en-US" altLang="zh-CN" dirty="0"/>
              <a:t>】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C6A70D-144A-444B-85D6-6B35C3230B95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40613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/>
              <a:t>公众号：陈西设计之家。微信搜索即可。更多免费</a:t>
            </a:r>
            <a:r>
              <a:rPr lang="en-US" altLang="zh-CN" dirty="0"/>
              <a:t>PPT</a:t>
            </a:r>
            <a:r>
              <a:rPr lang="zh-CN" altLang="en-US" dirty="0"/>
              <a:t>模版教程等都可以在公众号内获取。</a:t>
            </a:r>
            <a:r>
              <a:rPr lang="en-US" altLang="zh-CN" dirty="0"/>
              <a:t>PPT</a:t>
            </a:r>
            <a:r>
              <a:rPr lang="zh-CN" altLang="en-US" dirty="0"/>
              <a:t>定制微信：</a:t>
            </a:r>
            <a:r>
              <a:rPr lang="en-US" altLang="zh-CN" dirty="0"/>
              <a:t>2090298045【</a:t>
            </a:r>
            <a:r>
              <a:rPr lang="zh-CN" altLang="en-US" dirty="0"/>
              <a:t>陈西</a:t>
            </a:r>
            <a:r>
              <a:rPr lang="en-US" altLang="zh-CN" dirty="0"/>
              <a:t>】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C6A70D-144A-444B-85D6-6B35C3230B95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00584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/>
              <a:t>公众号：陈西设计之家。微信搜索即可。更多免费</a:t>
            </a:r>
            <a:r>
              <a:rPr lang="en-US" altLang="zh-CN" dirty="0"/>
              <a:t>PPT</a:t>
            </a:r>
            <a:r>
              <a:rPr lang="zh-CN" altLang="en-US" dirty="0"/>
              <a:t>模版教程等都可以在公众号内获取。</a:t>
            </a:r>
            <a:r>
              <a:rPr lang="en-US" altLang="zh-CN" dirty="0"/>
              <a:t>PPT</a:t>
            </a:r>
            <a:r>
              <a:rPr lang="zh-CN" altLang="en-US" dirty="0"/>
              <a:t>定制微信：</a:t>
            </a:r>
            <a:r>
              <a:rPr lang="en-US" altLang="zh-CN" dirty="0"/>
              <a:t>2090298045【</a:t>
            </a:r>
            <a:r>
              <a:rPr lang="zh-CN" altLang="en-US" dirty="0"/>
              <a:t>陈西</a:t>
            </a:r>
            <a:r>
              <a:rPr lang="en-US" altLang="zh-CN" dirty="0"/>
              <a:t>】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C6A70D-144A-444B-85D6-6B35C3230B95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95789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/>
              <a:t>公众号：陈西设计之家。微信搜索即可。更多免费</a:t>
            </a:r>
            <a:r>
              <a:rPr lang="en-US" altLang="zh-CN" dirty="0"/>
              <a:t>PPT</a:t>
            </a:r>
            <a:r>
              <a:rPr lang="zh-CN" altLang="en-US" dirty="0"/>
              <a:t>模版教程等都可以在公众号内获取。</a:t>
            </a:r>
            <a:r>
              <a:rPr lang="en-US" altLang="zh-CN" dirty="0"/>
              <a:t>PPT</a:t>
            </a:r>
            <a:r>
              <a:rPr lang="zh-CN" altLang="en-US" dirty="0"/>
              <a:t>定制微信：</a:t>
            </a:r>
            <a:r>
              <a:rPr lang="en-US" altLang="zh-CN" dirty="0"/>
              <a:t>2090298045【</a:t>
            </a:r>
            <a:r>
              <a:rPr lang="zh-CN" altLang="en-US" dirty="0"/>
              <a:t>陈西</a:t>
            </a:r>
            <a:r>
              <a:rPr lang="en-US" altLang="zh-CN" dirty="0"/>
              <a:t>】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C6A70D-144A-444B-85D6-6B35C3230B95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61873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/>
              <a:t>公众号：陈西设计之家。微信搜索即可。更多免费</a:t>
            </a:r>
            <a:r>
              <a:rPr lang="en-US" altLang="zh-CN" dirty="0"/>
              <a:t>PPT</a:t>
            </a:r>
            <a:r>
              <a:rPr lang="zh-CN" altLang="en-US" dirty="0"/>
              <a:t>模版教程等都可以在公众号内获取。</a:t>
            </a:r>
            <a:r>
              <a:rPr lang="en-US" altLang="zh-CN" dirty="0"/>
              <a:t>PPT</a:t>
            </a:r>
            <a:r>
              <a:rPr lang="zh-CN" altLang="en-US" dirty="0"/>
              <a:t>定制微信：</a:t>
            </a:r>
            <a:r>
              <a:rPr lang="en-US" altLang="zh-CN" dirty="0"/>
              <a:t>2090298045【</a:t>
            </a:r>
            <a:r>
              <a:rPr lang="zh-CN" altLang="en-US" dirty="0"/>
              <a:t>陈西</a:t>
            </a:r>
            <a:r>
              <a:rPr lang="en-US" altLang="zh-CN" dirty="0"/>
              <a:t>】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C6A70D-144A-444B-85D6-6B35C3230B95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09617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5DFDEE90-10F7-4F2C-B6CA-DC2C5298128E}"/>
              </a:ext>
            </a:extLst>
          </p:cNvPr>
          <p:cNvSpPr txBox="1"/>
          <p:nvPr/>
        </p:nvSpPr>
        <p:spPr>
          <a:xfrm>
            <a:off x="719138" y="52388"/>
            <a:ext cx="2306637" cy="646112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zh-CN"/>
            </a:defPPr>
            <a:lvl1pPr lvl="0">
              <a:defRPr sz="5400" b="1">
                <a:solidFill>
                  <a:schemeClr val="accent1"/>
                </a:solidFill>
                <a:latin typeface="+mj-ea"/>
                <a:ea typeface="+mj-ea"/>
              </a:defRPr>
            </a:lvl1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zh-CN" altLang="en-US" sz="3600" dirty="0">
                <a:solidFill>
                  <a:schemeClr val="accent1">
                    <a:lumMod val="50000"/>
                  </a:schemeClr>
                </a:solidFill>
              </a:rPr>
              <a:t>目 标</a:t>
            </a:r>
          </a:p>
        </p:txBody>
      </p:sp>
      <p:sp>
        <p:nvSpPr>
          <p:cNvPr id="3" name="灯片编号占位符 3">
            <a:extLst>
              <a:ext uri="{FF2B5EF4-FFF2-40B4-BE49-F238E27FC236}">
                <a16:creationId xmlns:a16="http://schemas.microsoft.com/office/drawing/2014/main" id="{AA324181-A420-4205-AF85-78BC175BE34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郑州澍青医学高等专科学校</a:t>
            </a:r>
            <a:endParaRPr lang="zh-CN" altLang="en-US">
              <a:latin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34049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鸣谢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E74D8DA6-BE49-4702-8257-37F37CC9C89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t="55513"/>
          <a:stretch>
            <a:fillRect/>
          </a:stretch>
        </p:blipFill>
        <p:spPr bwMode="auto">
          <a:xfrm>
            <a:off x="6069014" y="3816352"/>
            <a:ext cx="6205537" cy="305117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矩形 7">
            <a:extLst>
              <a:ext uri="{FF2B5EF4-FFF2-40B4-BE49-F238E27FC236}">
                <a16:creationId xmlns:a16="http://schemas.microsoft.com/office/drawing/2014/main" id="{6B882774-1230-4B22-BC7C-2A9B5C0973C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511550" y="2674938"/>
            <a:ext cx="5168900" cy="9858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等线" panose="02010600030101010101" pitchFamily="2" charset="-122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等线" panose="02010600030101010101" pitchFamily="2" charset="-122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等线" panose="02010600030101010101" pitchFamily="2" charset="-122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等线" panose="02010600030101010101" pitchFamily="2" charset="-122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等线" panose="02010600030101010101" pitchFamily="2" charset="-122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等线" panose="02010600030101010101" pitchFamily="2" charset="-122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等线" panose="02010600030101010101" pitchFamily="2" charset="-122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等线" panose="02010600030101010101" pitchFamily="2" charset="-122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等线" panose="02010600030101010101" pitchFamily="2" charset="-122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30000"/>
              </a:lnSpc>
              <a:spcAft>
                <a:spcPts val="450"/>
              </a:spcAft>
              <a:buFont typeface="Arial" panose="020B0604020202020204" pitchFamily="34" charset="0"/>
              <a:buNone/>
              <a:defRPr/>
            </a:pPr>
            <a:r>
              <a:rPr lang="zh-CN" altLang="en-US" sz="495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谢 谢 观 看</a:t>
            </a:r>
            <a:endParaRPr lang="en-US" altLang="zh-CN" sz="4950" b="1" dirty="0">
              <a:solidFill>
                <a:schemeClr val="accent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" name="组合 102">
            <a:extLst>
              <a:ext uri="{FF2B5EF4-FFF2-40B4-BE49-F238E27FC236}">
                <a16:creationId xmlns:a16="http://schemas.microsoft.com/office/drawing/2014/main" id="{5A6AE433-9541-49CD-961D-3EA9EC4ED71E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-17463" y="-1588"/>
            <a:ext cx="12226926" cy="3343276"/>
            <a:chOff x="-17584" y="6486"/>
            <a:chExt cx="12227166" cy="3344625"/>
          </a:xfrm>
        </p:grpSpPr>
        <p:pic>
          <p:nvPicPr>
            <p:cNvPr id="5" name="图片 9">
              <a:extLst>
                <a:ext uri="{FF2B5EF4-FFF2-40B4-BE49-F238E27FC236}">
                  <a16:creationId xmlns:a16="http://schemas.microsoft.com/office/drawing/2014/main" id="{E1133EDA-0DDC-4459-BFA5-7F9F2353F6D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rcRect b="51230"/>
            <a:stretch>
              <a:fillRect/>
            </a:stretch>
          </p:blipFill>
          <p:spPr bwMode="auto">
            <a:xfrm>
              <a:off x="-17584" y="6486"/>
              <a:ext cx="6113584" cy="33446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" name="图片 10">
              <a:extLst>
                <a:ext uri="{FF2B5EF4-FFF2-40B4-BE49-F238E27FC236}">
                  <a16:creationId xmlns:a16="http://schemas.microsoft.com/office/drawing/2014/main" id="{4388CC89-F0D1-4CFC-B72D-4883307A98D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rcRect b="51230"/>
            <a:stretch>
              <a:fillRect/>
            </a:stretch>
          </p:blipFill>
          <p:spPr bwMode="auto">
            <a:xfrm flipH="1">
              <a:off x="6061657" y="6486"/>
              <a:ext cx="6147925" cy="334462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7" name="图片 11">
            <a:extLst>
              <a:ext uri="{FF2B5EF4-FFF2-40B4-BE49-F238E27FC236}">
                <a16:creationId xmlns:a16="http://schemas.microsoft.com/office/drawing/2014/main" id="{5D6665CF-3F98-491F-9509-B61AF4C5FE2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t="55513"/>
          <a:stretch>
            <a:fillRect/>
          </a:stretch>
        </p:blipFill>
        <p:spPr bwMode="auto">
          <a:xfrm>
            <a:off x="-74613" y="3806827"/>
            <a:ext cx="6170613" cy="30511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995676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>
  <p:cSld name="标题，文本与媒体剪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4587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609600" y="1601788"/>
            <a:ext cx="5384800" cy="452437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媒体占位符 3"/>
          <p:cNvSpPr>
            <a:spLocks noGrp="1"/>
          </p:cNvSpPr>
          <p:nvPr>
            <p:ph type="media" sz="half" idx="2"/>
          </p:nvPr>
        </p:nvSpPr>
        <p:spPr>
          <a:xfrm>
            <a:off x="6197600" y="1601788"/>
            <a:ext cx="5384800" cy="4524375"/>
          </a:xfrm>
        </p:spPr>
        <p:txBody>
          <a:bodyPr/>
          <a:lstStyle/>
          <a:p>
            <a:pPr lvl="0"/>
            <a:endParaRPr lang="zh-CN" altLang="en-US" noProof="0"/>
          </a:p>
        </p:txBody>
      </p:sp>
      <p:sp>
        <p:nvSpPr>
          <p:cNvPr id="5" name="灯片编号占位符 3">
            <a:extLst>
              <a:ext uri="{FF2B5EF4-FFF2-40B4-BE49-F238E27FC236}">
                <a16:creationId xmlns:a16="http://schemas.microsoft.com/office/drawing/2014/main" id="{8AD70C29-7FAA-47E5-8655-96D89293550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616950" y="6380163"/>
            <a:ext cx="3462338" cy="501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郑州澍青医学高等专科学校</a:t>
            </a:r>
            <a:endParaRPr lang="zh-CN" altLang="en-US">
              <a:latin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764805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章标题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83">
            <a:extLst>
              <a:ext uri="{FF2B5EF4-FFF2-40B4-BE49-F238E27FC236}">
                <a16:creationId xmlns:a16="http://schemas.microsoft.com/office/drawing/2014/main" id="{E36CA88C-18BE-4A1F-8328-F7C47827D5B1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-17463" y="-1588"/>
            <a:ext cx="12226926" cy="3343276"/>
            <a:chOff x="-17584" y="6486"/>
            <a:chExt cx="12227166" cy="3344625"/>
          </a:xfrm>
        </p:grpSpPr>
        <p:pic>
          <p:nvPicPr>
            <p:cNvPr id="3" name="图片 7">
              <a:extLst>
                <a:ext uri="{FF2B5EF4-FFF2-40B4-BE49-F238E27FC236}">
                  <a16:creationId xmlns:a16="http://schemas.microsoft.com/office/drawing/2014/main" id="{4012E5E8-6295-4225-A8B5-EA1E3ABE0D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rcRect b="51230"/>
            <a:stretch>
              <a:fillRect/>
            </a:stretch>
          </p:blipFill>
          <p:spPr bwMode="auto">
            <a:xfrm>
              <a:off x="-17584" y="6486"/>
              <a:ext cx="6113584" cy="33446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" name="图片 8">
              <a:extLst>
                <a:ext uri="{FF2B5EF4-FFF2-40B4-BE49-F238E27FC236}">
                  <a16:creationId xmlns:a16="http://schemas.microsoft.com/office/drawing/2014/main" id="{67DB6863-FFCF-487A-BA48-F7DA6907285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rcRect b="51230"/>
            <a:stretch>
              <a:fillRect/>
            </a:stretch>
          </p:blipFill>
          <p:spPr bwMode="auto">
            <a:xfrm flipH="1">
              <a:off x="6061657" y="6486"/>
              <a:ext cx="6147925" cy="334462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" name="组合 195">
            <a:extLst>
              <a:ext uri="{FF2B5EF4-FFF2-40B4-BE49-F238E27FC236}">
                <a16:creationId xmlns:a16="http://schemas.microsoft.com/office/drawing/2014/main" id="{D1EB9A18-964A-41C9-91E3-EED80367A150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5019675" y="2533652"/>
            <a:ext cx="2152651" cy="631825"/>
            <a:chOff x="7854838" y="2685961"/>
            <a:chExt cx="1947104" cy="535640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6" name="流程图: 离页连接符 193">
              <a:extLst>
                <a:ext uri="{FF2B5EF4-FFF2-40B4-BE49-F238E27FC236}">
                  <a16:creationId xmlns:a16="http://schemas.microsoft.com/office/drawing/2014/main" id="{4900EE8B-C6F7-40F4-9FF4-C885FC3631A1}"/>
                </a:ext>
              </a:extLst>
            </p:cNvPr>
            <p:cNvSpPr/>
            <p:nvPr/>
          </p:nvSpPr>
          <p:spPr>
            <a:xfrm rot="5400000">
              <a:off x="8075229" y="2465570"/>
              <a:ext cx="535640" cy="976424"/>
            </a:xfrm>
            <a:prstGeom prst="flowChartOffpageConnector">
              <a:avLst/>
            </a:prstGeom>
            <a:grpFill/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zh-CN" altLang="en-US"/>
            </a:p>
          </p:txBody>
        </p:sp>
        <p:sp>
          <p:nvSpPr>
            <p:cNvPr id="7" name="流程图: 离页连接符 194">
              <a:extLst>
                <a:ext uri="{FF2B5EF4-FFF2-40B4-BE49-F238E27FC236}">
                  <a16:creationId xmlns:a16="http://schemas.microsoft.com/office/drawing/2014/main" id="{E783CE72-716B-4F69-AD66-6FC0C5110096}"/>
                </a:ext>
              </a:extLst>
            </p:cNvPr>
            <p:cNvSpPr/>
            <p:nvPr/>
          </p:nvSpPr>
          <p:spPr>
            <a:xfrm rot="16200000">
              <a:off x="9045910" y="2465570"/>
              <a:ext cx="535640" cy="976424"/>
            </a:xfrm>
            <a:prstGeom prst="flowChartOffpageConnector">
              <a:avLst/>
            </a:prstGeom>
            <a:grpFill/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zh-CN" altLang="en-US"/>
            </a:p>
          </p:txBody>
        </p:sp>
      </p:grpSp>
      <p:sp>
        <p:nvSpPr>
          <p:cNvPr id="8" name="灯片编号占位符 3">
            <a:extLst>
              <a:ext uri="{FF2B5EF4-FFF2-40B4-BE49-F238E27FC236}">
                <a16:creationId xmlns:a16="http://schemas.microsoft.com/office/drawing/2014/main" id="{8CFDEE95-4DDC-4330-8F15-6632153F4E5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郑州澍青医学高等专科学校</a:t>
            </a:r>
            <a:endParaRPr lang="zh-CN" altLang="en-US">
              <a:latin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42134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内容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游戏机, 标志, 房间, 食物&#10;&#10;描述已自动生成">
            <a:extLst>
              <a:ext uri="{FF2B5EF4-FFF2-40B4-BE49-F238E27FC236}">
                <a16:creationId xmlns:a16="http://schemas.microsoft.com/office/drawing/2014/main" id="{CFCDB327-4C63-4368-A18B-BB4546752D1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2663" y="33338"/>
            <a:ext cx="64293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文本占位符 9"/>
          <p:cNvSpPr>
            <a:spLocks noGrp="1"/>
          </p:cNvSpPr>
          <p:nvPr>
            <p:ph type="body" sz="quarter" idx="10"/>
          </p:nvPr>
        </p:nvSpPr>
        <p:spPr>
          <a:xfrm>
            <a:off x="1264651" y="104917"/>
            <a:ext cx="3315541" cy="575005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noProof="1"/>
              <a:t>单击此处编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D4AD592-2403-4020-8138-48EE11D6CD8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16950" y="6380163"/>
            <a:ext cx="3462338" cy="501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郑州澍青医学高等专科学校</a:t>
            </a:r>
            <a:endParaRPr lang="zh-CN" altLang="en-US">
              <a:latin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38443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03D93B00-E867-405A-974D-DC275E52D8B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t="55513"/>
          <a:stretch>
            <a:fillRect/>
          </a:stretch>
        </p:blipFill>
        <p:spPr bwMode="auto">
          <a:xfrm>
            <a:off x="-74613" y="3806827"/>
            <a:ext cx="6170613" cy="305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图片 7">
            <a:extLst>
              <a:ext uri="{FF2B5EF4-FFF2-40B4-BE49-F238E27FC236}">
                <a16:creationId xmlns:a16="http://schemas.microsoft.com/office/drawing/2014/main" id="{82B9B431-763E-4F8E-9B19-C655776B6D4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t="55513"/>
          <a:stretch>
            <a:fillRect/>
          </a:stretch>
        </p:blipFill>
        <p:spPr bwMode="auto">
          <a:xfrm>
            <a:off x="6069014" y="3806827"/>
            <a:ext cx="6205537" cy="305117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箭头: V 形 192">
            <a:extLst>
              <a:ext uri="{FF2B5EF4-FFF2-40B4-BE49-F238E27FC236}">
                <a16:creationId xmlns:a16="http://schemas.microsoft.com/office/drawing/2014/main" id="{E9A1E90E-2A94-4E2C-A318-C15531F96F2D}"/>
              </a:ext>
            </a:extLst>
          </p:cNvPr>
          <p:cNvSpPr/>
          <p:nvPr/>
        </p:nvSpPr>
        <p:spPr>
          <a:xfrm>
            <a:off x="7115175" y="1751013"/>
            <a:ext cx="525463" cy="479425"/>
          </a:xfrm>
          <a:prstGeom prst="chevron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A9B2C4BE-450F-43E3-B346-B270308C02D7}"/>
              </a:ext>
            </a:extLst>
          </p:cNvPr>
          <p:cNvSpPr/>
          <p:nvPr/>
        </p:nvSpPr>
        <p:spPr>
          <a:xfrm>
            <a:off x="5170488" y="1727200"/>
            <a:ext cx="1871662" cy="52705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6" name="箭头: V 形 194">
            <a:extLst>
              <a:ext uri="{FF2B5EF4-FFF2-40B4-BE49-F238E27FC236}">
                <a16:creationId xmlns:a16="http://schemas.microsoft.com/office/drawing/2014/main" id="{E4471893-0076-4A2F-93F5-1089EDE5B2BF}"/>
              </a:ext>
            </a:extLst>
          </p:cNvPr>
          <p:cNvSpPr/>
          <p:nvPr/>
        </p:nvSpPr>
        <p:spPr>
          <a:xfrm rot="10800000">
            <a:off x="4551363" y="1751013"/>
            <a:ext cx="525462" cy="479425"/>
          </a:xfrm>
          <a:prstGeom prst="chevron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17478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5C5D3D6E-18F9-4D43-9CA9-D43834C560FC}"/>
              </a:ext>
            </a:extLst>
          </p:cNvPr>
          <p:cNvSpPr txBox="1"/>
          <p:nvPr/>
        </p:nvSpPr>
        <p:spPr>
          <a:xfrm>
            <a:off x="719138" y="52388"/>
            <a:ext cx="2306637" cy="646112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zh-CN"/>
            </a:defPPr>
            <a:lvl1pPr lvl="0">
              <a:defRPr sz="5400" b="1">
                <a:solidFill>
                  <a:schemeClr val="accent1"/>
                </a:solidFill>
                <a:latin typeface="+mj-ea"/>
                <a:ea typeface="+mj-ea"/>
              </a:defRPr>
            </a:lvl1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zh-CN" altLang="en-US" sz="3600" dirty="0">
                <a:solidFill>
                  <a:schemeClr val="accent1">
                    <a:lumMod val="50000"/>
                  </a:schemeClr>
                </a:solidFill>
              </a:rPr>
              <a:t>目 标</a:t>
            </a:r>
          </a:p>
        </p:txBody>
      </p:sp>
      <p:sp>
        <p:nvSpPr>
          <p:cNvPr id="3" name="灯片编号占位符 3">
            <a:extLst>
              <a:ext uri="{FF2B5EF4-FFF2-40B4-BE49-F238E27FC236}">
                <a16:creationId xmlns:a16="http://schemas.microsoft.com/office/drawing/2014/main" id="{CEF852B2-A6AC-414A-8CC6-09A163546F8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616950" y="6380163"/>
            <a:ext cx="3462338" cy="501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郑州澍青医学高等专科学校</a:t>
            </a:r>
            <a:endParaRPr lang="zh-CN" altLang="en-US">
              <a:latin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91373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3">
            <a:extLst>
              <a:ext uri="{FF2B5EF4-FFF2-40B4-BE49-F238E27FC236}">
                <a16:creationId xmlns:a16="http://schemas.microsoft.com/office/drawing/2014/main" id="{32062E34-5946-4927-A91D-23DFDEE3DA7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郑州澍青医学高等专科学校</a:t>
            </a:r>
          </a:p>
        </p:txBody>
      </p:sp>
    </p:spTree>
    <p:extLst>
      <p:ext uri="{BB962C8B-B14F-4D97-AF65-F5344CB8AC3E}">
        <p14:creationId xmlns:p14="http://schemas.microsoft.com/office/powerpoint/2010/main" val="25783992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片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矩形 157"/>
          <p:cNvSpPr/>
          <p:nvPr userDrawn="1"/>
        </p:nvSpPr>
        <p:spPr>
          <a:xfrm>
            <a:off x="0" y="0"/>
            <a:ext cx="12192000" cy="534572"/>
          </a:xfrm>
          <a:prstGeom prst="rect">
            <a:avLst/>
          </a:prstGeom>
          <a:solidFill>
            <a:srgbClr val="5562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0" name="矩形 159"/>
          <p:cNvSpPr/>
          <p:nvPr userDrawn="1"/>
        </p:nvSpPr>
        <p:spPr>
          <a:xfrm>
            <a:off x="0" y="6323428"/>
            <a:ext cx="12192000" cy="534572"/>
          </a:xfrm>
          <a:prstGeom prst="rect">
            <a:avLst/>
          </a:prstGeom>
          <a:solidFill>
            <a:srgbClr val="5562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793569" y="2015331"/>
            <a:ext cx="2097087" cy="2827338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8" name="图片占位符 6"/>
          <p:cNvSpPr>
            <a:spLocks noGrp="1"/>
          </p:cNvSpPr>
          <p:nvPr>
            <p:ph type="pic" sz="quarter" idx="11"/>
          </p:nvPr>
        </p:nvSpPr>
        <p:spPr>
          <a:xfrm>
            <a:off x="5061616" y="2015331"/>
            <a:ext cx="2097087" cy="2827338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图片占位符 6"/>
          <p:cNvSpPr>
            <a:spLocks noGrp="1"/>
          </p:cNvSpPr>
          <p:nvPr>
            <p:ph type="pic" sz="quarter" idx="12"/>
          </p:nvPr>
        </p:nvSpPr>
        <p:spPr>
          <a:xfrm>
            <a:off x="8329662" y="2015331"/>
            <a:ext cx="2097087" cy="2827338"/>
          </a:xfrm>
        </p:spPr>
        <p:txBody>
          <a:bodyPr/>
          <a:lstStyle/>
          <a:p>
            <a:endParaRPr lang="zh-CN" altLang="en-US"/>
          </a:p>
        </p:txBody>
      </p:sp>
      <p:grpSp>
        <p:nvGrpSpPr>
          <p:cNvPr id="13" name="组合 12"/>
          <p:cNvGrpSpPr/>
          <p:nvPr userDrawn="1"/>
        </p:nvGrpSpPr>
        <p:grpSpPr>
          <a:xfrm>
            <a:off x="10827064" y="20948"/>
            <a:ext cx="1008000" cy="1008000"/>
            <a:chOff x="10879818" y="68025"/>
            <a:chExt cx="1080000" cy="1080000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79818" y="68025"/>
              <a:ext cx="1070154" cy="108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椭圆 14"/>
            <p:cNvSpPr/>
            <p:nvPr/>
          </p:nvSpPr>
          <p:spPr>
            <a:xfrm>
              <a:off x="10879818" y="68025"/>
              <a:ext cx="1080000" cy="1080000"/>
            </a:xfrm>
            <a:prstGeom prst="ellipse">
              <a:avLst/>
            </a:prstGeom>
            <a:noFill/>
            <a:ln>
              <a:solidFill>
                <a:srgbClr val="5562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6" name="文本占位符 9"/>
          <p:cNvSpPr>
            <a:spLocks noGrp="1"/>
          </p:cNvSpPr>
          <p:nvPr>
            <p:ph type="body" sz="quarter" idx="13" hasCustomPrompt="1"/>
          </p:nvPr>
        </p:nvSpPr>
        <p:spPr>
          <a:xfrm>
            <a:off x="210648" y="47173"/>
            <a:ext cx="2849075" cy="44022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教材名称（第</a:t>
            </a:r>
            <a:r>
              <a:rPr lang="en-US" altLang="zh-CN" dirty="0"/>
              <a:t>×</a:t>
            </a:r>
            <a:r>
              <a:rPr lang="zh-CN" altLang="en-US" dirty="0"/>
              <a:t>版）</a:t>
            </a:r>
          </a:p>
        </p:txBody>
      </p:sp>
      <p:sp>
        <p:nvSpPr>
          <p:cNvPr id="12" name="文本占位符 9"/>
          <p:cNvSpPr>
            <a:spLocks noGrp="1"/>
          </p:cNvSpPr>
          <p:nvPr>
            <p:ph type="body" sz="quarter" idx="14" hasCustomPrompt="1"/>
          </p:nvPr>
        </p:nvSpPr>
        <p:spPr>
          <a:xfrm>
            <a:off x="1793569" y="5023692"/>
            <a:ext cx="2090983" cy="372904"/>
          </a:xfrm>
          <a:ln>
            <a:solidFill>
              <a:srgbClr val="5562AC"/>
            </a:solidFill>
            <a:prstDash val="dash"/>
          </a:ln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请输入图题</a:t>
            </a:r>
          </a:p>
        </p:txBody>
      </p:sp>
      <p:sp>
        <p:nvSpPr>
          <p:cNvPr id="17" name="文本占位符 9"/>
          <p:cNvSpPr>
            <a:spLocks noGrp="1"/>
          </p:cNvSpPr>
          <p:nvPr>
            <p:ph type="body" sz="quarter" idx="15" hasCustomPrompt="1"/>
          </p:nvPr>
        </p:nvSpPr>
        <p:spPr>
          <a:xfrm>
            <a:off x="5067720" y="5035780"/>
            <a:ext cx="2090983" cy="372904"/>
          </a:xfrm>
          <a:ln>
            <a:solidFill>
              <a:srgbClr val="5562AC"/>
            </a:solidFill>
            <a:prstDash val="dash"/>
          </a:ln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请输入图题</a:t>
            </a:r>
          </a:p>
        </p:txBody>
      </p:sp>
      <p:sp>
        <p:nvSpPr>
          <p:cNvPr id="18" name="文本占位符 9"/>
          <p:cNvSpPr>
            <a:spLocks noGrp="1"/>
          </p:cNvSpPr>
          <p:nvPr>
            <p:ph type="body" sz="quarter" idx="16" hasCustomPrompt="1"/>
          </p:nvPr>
        </p:nvSpPr>
        <p:spPr>
          <a:xfrm>
            <a:off x="8329662" y="5035780"/>
            <a:ext cx="2090983" cy="372904"/>
          </a:xfrm>
          <a:ln>
            <a:solidFill>
              <a:srgbClr val="5562AC"/>
            </a:solidFill>
            <a:prstDash val="dash"/>
          </a:ln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请输入图题</a:t>
            </a:r>
          </a:p>
        </p:txBody>
      </p:sp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1085" y="6365763"/>
            <a:ext cx="2237047" cy="45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2239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47468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Rectangle 14">
            <a:extLst>
              <a:ext uri="{FF2B5EF4-FFF2-40B4-BE49-F238E27FC236}">
                <a16:creationId xmlns:a16="http://schemas.microsoft.com/office/drawing/2014/main" id="{78B3EA5C-745B-46FD-B9B7-73A93E2C6394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Company Logo</a:t>
            </a:r>
          </a:p>
        </p:txBody>
      </p:sp>
      <p:sp>
        <p:nvSpPr>
          <p:cNvPr id="5" name="Rectangle 15">
            <a:extLst>
              <a:ext uri="{FF2B5EF4-FFF2-40B4-BE49-F238E27FC236}">
                <a16:creationId xmlns:a16="http://schemas.microsoft.com/office/drawing/2014/main" id="{4FEA2711-401F-4DFB-85B5-17DA2A0D9146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980C6C2-D25F-4093-95DC-51B8E4A9BBD3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7831224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标题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183">
            <a:extLst>
              <a:ext uri="{FF2B5EF4-FFF2-40B4-BE49-F238E27FC236}">
                <a16:creationId xmlns:a16="http://schemas.microsoft.com/office/drawing/2014/main" id="{EF5B1B2D-5780-4506-A2F8-F703DBC23496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-17463" y="-1588"/>
            <a:ext cx="12226926" cy="3343276"/>
            <a:chOff x="-17584" y="6486"/>
            <a:chExt cx="12227166" cy="3344625"/>
          </a:xfrm>
        </p:grpSpPr>
        <p:pic>
          <p:nvPicPr>
            <p:cNvPr id="4" name="图片 7">
              <a:extLst>
                <a:ext uri="{FF2B5EF4-FFF2-40B4-BE49-F238E27FC236}">
                  <a16:creationId xmlns:a16="http://schemas.microsoft.com/office/drawing/2014/main" id="{EBFEEC00-1FCB-401B-A67C-3BFD650E248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rcRect b="51230"/>
            <a:stretch>
              <a:fillRect/>
            </a:stretch>
          </p:blipFill>
          <p:spPr bwMode="auto">
            <a:xfrm>
              <a:off x="-17584" y="6486"/>
              <a:ext cx="6113584" cy="33446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" name="图片 8">
              <a:extLst>
                <a:ext uri="{FF2B5EF4-FFF2-40B4-BE49-F238E27FC236}">
                  <a16:creationId xmlns:a16="http://schemas.microsoft.com/office/drawing/2014/main" id="{47E2914F-C49B-43E5-8922-F644A0B1F34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rcRect b="51230"/>
            <a:stretch>
              <a:fillRect/>
            </a:stretch>
          </p:blipFill>
          <p:spPr bwMode="auto">
            <a:xfrm flipH="1">
              <a:off x="6061657" y="6486"/>
              <a:ext cx="6147925" cy="334462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" name="组合 195">
            <a:extLst>
              <a:ext uri="{FF2B5EF4-FFF2-40B4-BE49-F238E27FC236}">
                <a16:creationId xmlns:a16="http://schemas.microsoft.com/office/drawing/2014/main" id="{0BCC07D8-CB03-43CC-88C1-2BEA95B271DC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5019675" y="2533652"/>
            <a:ext cx="2152651" cy="631825"/>
            <a:chOff x="7854838" y="2685961"/>
            <a:chExt cx="1947104" cy="535640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7" name="流程图: 离页连接符 193">
              <a:extLst>
                <a:ext uri="{FF2B5EF4-FFF2-40B4-BE49-F238E27FC236}">
                  <a16:creationId xmlns:a16="http://schemas.microsoft.com/office/drawing/2014/main" id="{E0654ED9-CB9B-452E-B253-EF73E63C798B}"/>
                </a:ext>
              </a:extLst>
            </p:cNvPr>
            <p:cNvSpPr/>
            <p:nvPr/>
          </p:nvSpPr>
          <p:spPr>
            <a:xfrm rot="5400000">
              <a:off x="8075229" y="2465570"/>
              <a:ext cx="535640" cy="976424"/>
            </a:xfrm>
            <a:prstGeom prst="flowChartOffpageConnector">
              <a:avLst/>
            </a:prstGeom>
            <a:grpFill/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zh-CN" altLang="en-US"/>
            </a:p>
          </p:txBody>
        </p:sp>
        <p:sp>
          <p:nvSpPr>
            <p:cNvPr id="8" name="流程图: 离页连接符 194">
              <a:extLst>
                <a:ext uri="{FF2B5EF4-FFF2-40B4-BE49-F238E27FC236}">
                  <a16:creationId xmlns:a16="http://schemas.microsoft.com/office/drawing/2014/main" id="{F8070BC5-1158-4554-9602-2790BA4CB462}"/>
                </a:ext>
              </a:extLst>
            </p:cNvPr>
            <p:cNvSpPr/>
            <p:nvPr/>
          </p:nvSpPr>
          <p:spPr>
            <a:xfrm rot="16200000">
              <a:off x="9045910" y="2465570"/>
              <a:ext cx="535640" cy="976424"/>
            </a:xfrm>
            <a:prstGeom prst="flowChartOffpageConnector">
              <a:avLst/>
            </a:prstGeom>
            <a:grpFill/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zh-CN" altLang="en-US"/>
            </a:p>
          </p:txBody>
        </p:sp>
      </p:grpSp>
      <p:sp>
        <p:nvSpPr>
          <p:cNvPr id="9" name="标题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10" name="灯片编号占位符 9">
            <a:extLst>
              <a:ext uri="{FF2B5EF4-FFF2-40B4-BE49-F238E27FC236}">
                <a16:creationId xmlns:a16="http://schemas.microsoft.com/office/drawing/2014/main" id="{E89C042A-F73D-4AF3-BE97-58BA29A51F3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郑州澍青医学高等专科学校</a:t>
            </a:r>
          </a:p>
        </p:txBody>
      </p:sp>
    </p:spTree>
    <p:extLst>
      <p:ext uri="{BB962C8B-B14F-4D97-AF65-F5344CB8AC3E}">
        <p14:creationId xmlns:p14="http://schemas.microsoft.com/office/powerpoint/2010/main" val="6425783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小结页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EBD1E275-404F-484D-8B13-71B79B4A4BB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1875" y="6365875"/>
            <a:ext cx="22367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泪滴形 52">
            <a:extLst>
              <a:ext uri="{FF2B5EF4-FFF2-40B4-BE49-F238E27FC236}">
                <a16:creationId xmlns:a16="http://schemas.microsoft.com/office/drawing/2014/main" id="{BDBEA3EE-0F29-487D-A8BE-9E2BBF2EFA9B}"/>
              </a:ext>
            </a:extLst>
          </p:cNvPr>
          <p:cNvSpPr/>
          <p:nvPr/>
        </p:nvSpPr>
        <p:spPr>
          <a:xfrm rot="2403184">
            <a:off x="350838" y="782638"/>
            <a:ext cx="592137" cy="592137"/>
          </a:xfrm>
          <a:prstGeom prst="teardrop">
            <a:avLst>
              <a:gd name="adj" fmla="val 149499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4" name="泪滴形 53">
            <a:extLst>
              <a:ext uri="{FF2B5EF4-FFF2-40B4-BE49-F238E27FC236}">
                <a16:creationId xmlns:a16="http://schemas.microsoft.com/office/drawing/2014/main" id="{0216BBC9-FEB9-43FB-91C3-97F51C728731}"/>
              </a:ext>
            </a:extLst>
          </p:cNvPr>
          <p:cNvSpPr/>
          <p:nvPr/>
        </p:nvSpPr>
        <p:spPr>
          <a:xfrm rot="6206101">
            <a:off x="657225" y="217488"/>
            <a:ext cx="592137" cy="592138"/>
          </a:xfrm>
          <a:prstGeom prst="teardrop">
            <a:avLst>
              <a:gd name="adj" fmla="val 149499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5" name="泪滴形 54">
            <a:extLst>
              <a:ext uri="{FF2B5EF4-FFF2-40B4-BE49-F238E27FC236}">
                <a16:creationId xmlns:a16="http://schemas.microsoft.com/office/drawing/2014/main" id="{E209947F-7AAB-41CC-886D-9D06886E892A}"/>
              </a:ext>
            </a:extLst>
          </p:cNvPr>
          <p:cNvSpPr/>
          <p:nvPr/>
        </p:nvSpPr>
        <p:spPr>
          <a:xfrm rot="10074224">
            <a:off x="1316038" y="222250"/>
            <a:ext cx="592137" cy="592138"/>
          </a:xfrm>
          <a:prstGeom prst="teardrop">
            <a:avLst>
              <a:gd name="adj" fmla="val 149499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6" name="泪滴形 55">
            <a:extLst>
              <a:ext uri="{FF2B5EF4-FFF2-40B4-BE49-F238E27FC236}">
                <a16:creationId xmlns:a16="http://schemas.microsoft.com/office/drawing/2014/main" id="{0DC86FC9-DD52-405C-B68D-9A3A18B52C51}"/>
              </a:ext>
            </a:extLst>
          </p:cNvPr>
          <p:cNvSpPr/>
          <p:nvPr/>
        </p:nvSpPr>
        <p:spPr>
          <a:xfrm rot="13825622">
            <a:off x="1600200" y="790575"/>
            <a:ext cx="592138" cy="592138"/>
          </a:xfrm>
          <a:prstGeom prst="teardrop">
            <a:avLst>
              <a:gd name="adj" fmla="val 149499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CA2E92D6-4B58-4A50-BCB1-5A8CE943C6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163" y="865188"/>
            <a:ext cx="492125" cy="46196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kumimoji="0"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思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D46D1331-6A5E-4BA0-A430-151D0D707B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6438" y="282575"/>
            <a:ext cx="492125" cy="461963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kumimoji="0"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维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F7C91908-9B16-4C8B-A1AB-E40A4409D1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4138" y="282575"/>
            <a:ext cx="492125" cy="461963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kumimoji="0" lang="zh-CN" altLang="en-US" sz="2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导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CF4E296E-3A37-4129-8A4B-03D5A66449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1000" y="869950"/>
            <a:ext cx="492125" cy="461963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kumimoji="0"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图</a:t>
            </a:r>
          </a:p>
        </p:txBody>
      </p:sp>
      <p:sp>
        <p:nvSpPr>
          <p:cNvPr id="11" name="矩形: 圆角 60">
            <a:extLst>
              <a:ext uri="{FF2B5EF4-FFF2-40B4-BE49-F238E27FC236}">
                <a16:creationId xmlns:a16="http://schemas.microsoft.com/office/drawing/2014/main" id="{1E80BC1C-F766-4E0C-B928-07628DD27646}"/>
              </a:ext>
            </a:extLst>
          </p:cNvPr>
          <p:cNvSpPr/>
          <p:nvPr/>
        </p:nvSpPr>
        <p:spPr>
          <a:xfrm>
            <a:off x="498475" y="1495425"/>
            <a:ext cx="11028363" cy="4438650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 dirty="0"/>
          </a:p>
        </p:txBody>
      </p:sp>
      <p:sp>
        <p:nvSpPr>
          <p:cNvPr id="12" name="矩形: 圆角 61">
            <a:extLst>
              <a:ext uri="{FF2B5EF4-FFF2-40B4-BE49-F238E27FC236}">
                <a16:creationId xmlns:a16="http://schemas.microsoft.com/office/drawing/2014/main" id="{2CD8D175-9AAB-43ED-B3E8-78BA9B678C4E}"/>
              </a:ext>
            </a:extLst>
          </p:cNvPr>
          <p:cNvSpPr/>
          <p:nvPr userDrawn="1"/>
        </p:nvSpPr>
        <p:spPr>
          <a:xfrm>
            <a:off x="550863" y="1555750"/>
            <a:ext cx="10906125" cy="4308475"/>
          </a:xfrm>
          <a:prstGeom prst="roundRect">
            <a:avLst/>
          </a:prstGeom>
          <a:solidFill>
            <a:schemeClr val="bg1"/>
          </a:solidFill>
          <a:ln w="22225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 dirty="0"/>
          </a:p>
        </p:txBody>
      </p:sp>
      <p:sp>
        <p:nvSpPr>
          <p:cNvPr id="13" name="十字形 12">
            <a:extLst>
              <a:ext uri="{FF2B5EF4-FFF2-40B4-BE49-F238E27FC236}">
                <a16:creationId xmlns:a16="http://schemas.microsoft.com/office/drawing/2014/main" id="{DF1E8E49-9447-4F34-9B1E-C0975BA15B2A}"/>
              </a:ext>
            </a:extLst>
          </p:cNvPr>
          <p:cNvSpPr/>
          <p:nvPr/>
        </p:nvSpPr>
        <p:spPr>
          <a:xfrm>
            <a:off x="10714038" y="5167313"/>
            <a:ext cx="333375" cy="347662"/>
          </a:xfrm>
          <a:prstGeom prst="plus">
            <a:avLst>
              <a:gd name="adj" fmla="val 3112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14" name="椭圆 13">
            <a:extLst>
              <a:ext uri="{FF2B5EF4-FFF2-40B4-BE49-F238E27FC236}">
                <a16:creationId xmlns:a16="http://schemas.microsoft.com/office/drawing/2014/main" id="{F97ADA50-D002-45BF-A63A-685F4FE6443C}"/>
              </a:ext>
            </a:extLst>
          </p:cNvPr>
          <p:cNvSpPr/>
          <p:nvPr/>
        </p:nvSpPr>
        <p:spPr>
          <a:xfrm>
            <a:off x="6807200" y="1233488"/>
            <a:ext cx="588963" cy="593725"/>
          </a:xfrm>
          <a:prstGeom prst="ellipse">
            <a:avLst/>
          </a:prstGeom>
          <a:solidFill>
            <a:schemeClr val="bg1"/>
          </a:solidFill>
          <a:ln w="444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15" name="椭圆 14">
            <a:extLst>
              <a:ext uri="{FF2B5EF4-FFF2-40B4-BE49-F238E27FC236}">
                <a16:creationId xmlns:a16="http://schemas.microsoft.com/office/drawing/2014/main" id="{A0CB044F-2C35-445D-B663-234850601562}"/>
              </a:ext>
            </a:extLst>
          </p:cNvPr>
          <p:cNvSpPr/>
          <p:nvPr/>
        </p:nvSpPr>
        <p:spPr>
          <a:xfrm>
            <a:off x="10590213" y="5195888"/>
            <a:ext cx="989012" cy="996950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16" name="椭圆 15">
            <a:extLst>
              <a:ext uri="{FF2B5EF4-FFF2-40B4-BE49-F238E27FC236}">
                <a16:creationId xmlns:a16="http://schemas.microsoft.com/office/drawing/2014/main" id="{9068E30C-21D4-4CFD-A227-727CD44E5DE0}"/>
              </a:ext>
            </a:extLst>
          </p:cNvPr>
          <p:cNvSpPr/>
          <p:nvPr/>
        </p:nvSpPr>
        <p:spPr>
          <a:xfrm>
            <a:off x="617538" y="1557338"/>
            <a:ext cx="306387" cy="307975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id="{3A2C0ABE-7913-4DC3-AA9C-E48B9DB975C5}"/>
              </a:ext>
            </a:extLst>
          </p:cNvPr>
          <p:cNvSpPr/>
          <p:nvPr/>
        </p:nvSpPr>
        <p:spPr>
          <a:xfrm>
            <a:off x="395288" y="4581525"/>
            <a:ext cx="274637" cy="263525"/>
          </a:xfrm>
          <a:prstGeom prst="ellipse">
            <a:avLst/>
          </a:prstGeom>
          <a:solidFill>
            <a:schemeClr val="bg1"/>
          </a:solidFill>
          <a:ln w="317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18" name="椭圆 17">
            <a:extLst>
              <a:ext uri="{FF2B5EF4-FFF2-40B4-BE49-F238E27FC236}">
                <a16:creationId xmlns:a16="http://schemas.microsoft.com/office/drawing/2014/main" id="{6443C7E9-9453-43AB-BE5B-4EE9A0AB8028}"/>
              </a:ext>
            </a:extLst>
          </p:cNvPr>
          <p:cNvSpPr/>
          <p:nvPr/>
        </p:nvSpPr>
        <p:spPr>
          <a:xfrm>
            <a:off x="1339850" y="5800725"/>
            <a:ext cx="212725" cy="204788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19" name="Freeform 7">
            <a:extLst>
              <a:ext uri="{FF2B5EF4-FFF2-40B4-BE49-F238E27FC236}">
                <a16:creationId xmlns:a16="http://schemas.microsoft.com/office/drawing/2014/main" id="{894FB150-D7D4-4844-935F-C417DAC93EA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0818813" y="5375275"/>
            <a:ext cx="457200" cy="396875"/>
          </a:xfrm>
          <a:custGeom>
            <a:avLst/>
            <a:gdLst>
              <a:gd name="T0" fmla="*/ 228600 w 302"/>
              <a:gd name="T1" fmla="*/ 84506 h 263"/>
              <a:gd name="T2" fmla="*/ 343657 w 302"/>
              <a:gd name="T3" fmla="*/ 0 h 263"/>
              <a:gd name="T4" fmla="*/ 457200 w 302"/>
              <a:gd name="T5" fmla="*/ 113177 h 263"/>
              <a:gd name="T6" fmla="*/ 228600 w 302"/>
              <a:gd name="T7" fmla="*/ 396875 h 263"/>
              <a:gd name="T8" fmla="*/ 0 w 302"/>
              <a:gd name="T9" fmla="*/ 113177 h 263"/>
              <a:gd name="T10" fmla="*/ 115057 w 302"/>
              <a:gd name="T11" fmla="*/ 0 h 263"/>
              <a:gd name="T12" fmla="*/ 228600 w 302"/>
              <a:gd name="T13" fmla="*/ 84506 h 26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02" h="263">
                <a:moveTo>
                  <a:pt x="151" y="56"/>
                </a:moveTo>
                <a:cubicBezTo>
                  <a:pt x="170" y="19"/>
                  <a:pt x="189" y="0"/>
                  <a:pt x="227" y="0"/>
                </a:cubicBezTo>
                <a:cubicBezTo>
                  <a:pt x="268" y="0"/>
                  <a:pt x="302" y="34"/>
                  <a:pt x="302" y="75"/>
                </a:cubicBezTo>
                <a:cubicBezTo>
                  <a:pt x="302" y="151"/>
                  <a:pt x="227" y="188"/>
                  <a:pt x="151" y="263"/>
                </a:cubicBezTo>
                <a:cubicBezTo>
                  <a:pt x="76" y="188"/>
                  <a:pt x="0" y="151"/>
                  <a:pt x="0" y="75"/>
                </a:cubicBezTo>
                <a:cubicBezTo>
                  <a:pt x="0" y="34"/>
                  <a:pt x="34" y="0"/>
                  <a:pt x="76" y="0"/>
                </a:cubicBezTo>
                <a:cubicBezTo>
                  <a:pt x="113" y="0"/>
                  <a:pt x="132" y="19"/>
                  <a:pt x="151" y="56"/>
                </a:cubicBezTo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20" name="Freeform 8">
            <a:extLst>
              <a:ext uri="{FF2B5EF4-FFF2-40B4-BE49-F238E27FC236}">
                <a16:creationId xmlns:a16="http://schemas.microsoft.com/office/drawing/2014/main" id="{5122CEE4-1CB4-4450-8B9C-B5BE17B00CB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0731500" y="5767388"/>
            <a:ext cx="706438" cy="273050"/>
          </a:xfrm>
          <a:custGeom>
            <a:avLst/>
            <a:gdLst>
              <a:gd name="T0" fmla="*/ 700226 w 796"/>
              <a:gd name="T1" fmla="*/ 30911 h 212"/>
              <a:gd name="T2" fmla="*/ 562665 w 796"/>
              <a:gd name="T3" fmla="*/ 2576 h 212"/>
              <a:gd name="T4" fmla="*/ 536041 w 796"/>
              <a:gd name="T5" fmla="*/ 0 h 212"/>
              <a:gd name="T6" fmla="*/ 382506 w 796"/>
              <a:gd name="T7" fmla="*/ 48943 h 212"/>
              <a:gd name="T8" fmla="*/ 330144 w 796"/>
              <a:gd name="T9" fmla="*/ 69550 h 212"/>
              <a:gd name="T10" fmla="*/ 255596 w 796"/>
              <a:gd name="T11" fmla="*/ 101750 h 212"/>
              <a:gd name="T12" fmla="*/ 241396 w 796"/>
              <a:gd name="T13" fmla="*/ 141677 h 212"/>
              <a:gd name="T14" fmla="*/ 307070 w 796"/>
              <a:gd name="T15" fmla="*/ 172588 h 212"/>
              <a:gd name="T16" fmla="*/ 402918 w 796"/>
              <a:gd name="T17" fmla="*/ 163572 h 212"/>
              <a:gd name="T18" fmla="*/ 419780 w 796"/>
              <a:gd name="T19" fmla="*/ 160996 h 212"/>
              <a:gd name="T20" fmla="*/ 297307 w 796"/>
              <a:gd name="T21" fmla="*/ 190620 h 212"/>
              <a:gd name="T22" fmla="*/ 227196 w 796"/>
              <a:gd name="T23" fmla="*/ 153269 h 212"/>
              <a:gd name="T24" fmla="*/ 240508 w 796"/>
              <a:gd name="T25" fmla="*/ 95310 h 212"/>
              <a:gd name="T26" fmla="*/ 242283 w 796"/>
              <a:gd name="T27" fmla="*/ 92734 h 212"/>
              <a:gd name="T28" fmla="*/ 239621 w 796"/>
              <a:gd name="T29" fmla="*/ 91446 h 212"/>
              <a:gd name="T30" fmla="*/ 62124 w 796"/>
              <a:gd name="T31" fmla="*/ 28335 h 212"/>
              <a:gd name="T32" fmla="*/ 43487 w 796"/>
              <a:gd name="T33" fmla="*/ 25759 h 212"/>
              <a:gd name="T34" fmla="*/ 0 w 796"/>
              <a:gd name="T35" fmla="*/ 56671 h 212"/>
              <a:gd name="T36" fmla="*/ 0 w 796"/>
              <a:gd name="T37" fmla="*/ 60535 h 212"/>
              <a:gd name="T38" fmla="*/ 0 w 796"/>
              <a:gd name="T39" fmla="*/ 61823 h 212"/>
              <a:gd name="T40" fmla="*/ 24850 w 796"/>
              <a:gd name="T41" fmla="*/ 99174 h 212"/>
              <a:gd name="T42" fmla="*/ 240508 w 796"/>
              <a:gd name="T43" fmla="*/ 230547 h 212"/>
              <a:gd name="T44" fmla="*/ 262696 w 796"/>
              <a:gd name="T45" fmla="*/ 243427 h 212"/>
              <a:gd name="T46" fmla="*/ 334582 w 796"/>
              <a:gd name="T47" fmla="*/ 273050 h 212"/>
              <a:gd name="T48" fmla="*/ 362094 w 796"/>
              <a:gd name="T49" fmla="*/ 267898 h 212"/>
              <a:gd name="T50" fmla="*/ 465930 w 796"/>
              <a:gd name="T51" fmla="*/ 225395 h 212"/>
              <a:gd name="T52" fmla="*/ 571540 w 796"/>
              <a:gd name="T53" fmla="*/ 181604 h 212"/>
              <a:gd name="T54" fmla="*/ 615915 w 796"/>
              <a:gd name="T55" fmla="*/ 175164 h 212"/>
              <a:gd name="T56" fmla="*/ 697563 w 796"/>
              <a:gd name="T57" fmla="*/ 189332 h 212"/>
              <a:gd name="T58" fmla="*/ 706438 w 796"/>
              <a:gd name="T59" fmla="*/ 191908 h 212"/>
              <a:gd name="T60" fmla="*/ 706438 w 796"/>
              <a:gd name="T61" fmla="*/ 32199 h 212"/>
              <a:gd name="T62" fmla="*/ 700226 w 796"/>
              <a:gd name="T63" fmla="*/ 30911 h 212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796" h="212">
                <a:moveTo>
                  <a:pt x="789" y="24"/>
                </a:moveTo>
                <a:cubicBezTo>
                  <a:pt x="736" y="14"/>
                  <a:pt x="685" y="6"/>
                  <a:pt x="634" y="2"/>
                </a:cubicBezTo>
                <a:cubicBezTo>
                  <a:pt x="624" y="1"/>
                  <a:pt x="614" y="0"/>
                  <a:pt x="604" y="0"/>
                </a:cubicBezTo>
                <a:cubicBezTo>
                  <a:pt x="537" y="0"/>
                  <a:pt x="483" y="20"/>
                  <a:pt x="431" y="38"/>
                </a:cubicBezTo>
                <a:cubicBezTo>
                  <a:pt x="416" y="43"/>
                  <a:pt x="395" y="48"/>
                  <a:pt x="372" y="54"/>
                </a:cubicBezTo>
                <a:cubicBezTo>
                  <a:pt x="339" y="62"/>
                  <a:pt x="305" y="70"/>
                  <a:pt x="288" y="79"/>
                </a:cubicBezTo>
                <a:cubicBezTo>
                  <a:pt x="274" y="88"/>
                  <a:pt x="268" y="98"/>
                  <a:pt x="272" y="110"/>
                </a:cubicBezTo>
                <a:cubicBezTo>
                  <a:pt x="277" y="127"/>
                  <a:pt x="300" y="134"/>
                  <a:pt x="346" y="134"/>
                </a:cubicBezTo>
                <a:cubicBezTo>
                  <a:pt x="376" y="134"/>
                  <a:pt x="414" y="131"/>
                  <a:pt x="454" y="127"/>
                </a:cubicBezTo>
                <a:cubicBezTo>
                  <a:pt x="460" y="127"/>
                  <a:pt x="466" y="126"/>
                  <a:pt x="473" y="125"/>
                </a:cubicBezTo>
                <a:cubicBezTo>
                  <a:pt x="419" y="140"/>
                  <a:pt x="372" y="148"/>
                  <a:pt x="335" y="148"/>
                </a:cubicBezTo>
                <a:cubicBezTo>
                  <a:pt x="292" y="148"/>
                  <a:pt x="264" y="138"/>
                  <a:pt x="256" y="119"/>
                </a:cubicBezTo>
                <a:cubicBezTo>
                  <a:pt x="250" y="107"/>
                  <a:pt x="256" y="91"/>
                  <a:pt x="271" y="74"/>
                </a:cubicBezTo>
                <a:cubicBezTo>
                  <a:pt x="273" y="72"/>
                  <a:pt x="273" y="72"/>
                  <a:pt x="273" y="72"/>
                </a:cubicBezTo>
                <a:cubicBezTo>
                  <a:pt x="270" y="71"/>
                  <a:pt x="270" y="71"/>
                  <a:pt x="270" y="71"/>
                </a:cubicBezTo>
                <a:cubicBezTo>
                  <a:pt x="268" y="70"/>
                  <a:pt x="102" y="29"/>
                  <a:pt x="70" y="22"/>
                </a:cubicBezTo>
                <a:cubicBezTo>
                  <a:pt x="63" y="21"/>
                  <a:pt x="56" y="20"/>
                  <a:pt x="49" y="20"/>
                </a:cubicBezTo>
                <a:cubicBezTo>
                  <a:pt x="24" y="20"/>
                  <a:pt x="3" y="30"/>
                  <a:pt x="0" y="44"/>
                </a:cubicBezTo>
                <a:cubicBezTo>
                  <a:pt x="0" y="45"/>
                  <a:pt x="0" y="46"/>
                  <a:pt x="0" y="47"/>
                </a:cubicBezTo>
                <a:cubicBezTo>
                  <a:pt x="0" y="48"/>
                  <a:pt x="0" y="48"/>
                  <a:pt x="0" y="48"/>
                </a:cubicBezTo>
                <a:cubicBezTo>
                  <a:pt x="0" y="55"/>
                  <a:pt x="5" y="66"/>
                  <a:pt x="28" y="77"/>
                </a:cubicBezTo>
                <a:cubicBezTo>
                  <a:pt x="271" y="179"/>
                  <a:pt x="271" y="179"/>
                  <a:pt x="271" y="179"/>
                </a:cubicBezTo>
                <a:cubicBezTo>
                  <a:pt x="279" y="182"/>
                  <a:pt x="287" y="185"/>
                  <a:pt x="296" y="189"/>
                </a:cubicBezTo>
                <a:cubicBezTo>
                  <a:pt x="323" y="200"/>
                  <a:pt x="351" y="212"/>
                  <a:pt x="377" y="212"/>
                </a:cubicBezTo>
                <a:cubicBezTo>
                  <a:pt x="388" y="212"/>
                  <a:pt x="398" y="211"/>
                  <a:pt x="408" y="208"/>
                </a:cubicBezTo>
                <a:cubicBezTo>
                  <a:pt x="427" y="204"/>
                  <a:pt x="474" y="190"/>
                  <a:pt x="525" y="175"/>
                </a:cubicBezTo>
                <a:cubicBezTo>
                  <a:pt x="574" y="161"/>
                  <a:pt x="624" y="146"/>
                  <a:pt x="644" y="141"/>
                </a:cubicBezTo>
                <a:cubicBezTo>
                  <a:pt x="660" y="138"/>
                  <a:pt x="677" y="136"/>
                  <a:pt x="694" y="136"/>
                </a:cubicBezTo>
                <a:cubicBezTo>
                  <a:pt x="725" y="136"/>
                  <a:pt x="755" y="141"/>
                  <a:pt x="786" y="147"/>
                </a:cubicBezTo>
                <a:cubicBezTo>
                  <a:pt x="796" y="149"/>
                  <a:pt x="796" y="149"/>
                  <a:pt x="796" y="149"/>
                </a:cubicBezTo>
                <a:cubicBezTo>
                  <a:pt x="796" y="25"/>
                  <a:pt x="796" y="25"/>
                  <a:pt x="796" y="25"/>
                </a:cubicBezTo>
                <a:lnTo>
                  <a:pt x="789" y="2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FAF0974C-6A45-4360-A54E-AF48553E49DD}"/>
              </a:ext>
            </a:extLst>
          </p:cNvPr>
          <p:cNvSpPr/>
          <p:nvPr userDrawn="1"/>
        </p:nvSpPr>
        <p:spPr>
          <a:xfrm>
            <a:off x="0" y="6332538"/>
            <a:ext cx="12192000" cy="534987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 dirty="0"/>
          </a:p>
        </p:txBody>
      </p:sp>
      <p:sp>
        <p:nvSpPr>
          <p:cNvPr id="22" name="Freeform 7">
            <a:extLst>
              <a:ext uri="{FF2B5EF4-FFF2-40B4-BE49-F238E27FC236}">
                <a16:creationId xmlns:a16="http://schemas.microsoft.com/office/drawing/2014/main" id="{D413AB08-A8DB-4AB4-A338-6C9701BE6C4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384300" y="5868988"/>
            <a:ext cx="123825" cy="107950"/>
          </a:xfrm>
          <a:custGeom>
            <a:avLst/>
            <a:gdLst>
              <a:gd name="T0" fmla="*/ 61913 w 302"/>
              <a:gd name="T1" fmla="*/ 22986 h 263"/>
              <a:gd name="T2" fmla="*/ 93074 w 302"/>
              <a:gd name="T3" fmla="*/ 0 h 263"/>
              <a:gd name="T4" fmla="*/ 123825 w 302"/>
              <a:gd name="T5" fmla="*/ 30784 h 263"/>
              <a:gd name="T6" fmla="*/ 61913 w 302"/>
              <a:gd name="T7" fmla="*/ 107950 h 263"/>
              <a:gd name="T8" fmla="*/ 0 w 302"/>
              <a:gd name="T9" fmla="*/ 30784 h 263"/>
              <a:gd name="T10" fmla="*/ 31161 w 302"/>
              <a:gd name="T11" fmla="*/ 0 h 263"/>
              <a:gd name="T12" fmla="*/ 61913 w 302"/>
              <a:gd name="T13" fmla="*/ 22986 h 26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02" h="263">
                <a:moveTo>
                  <a:pt x="151" y="56"/>
                </a:moveTo>
                <a:cubicBezTo>
                  <a:pt x="170" y="19"/>
                  <a:pt x="189" y="0"/>
                  <a:pt x="227" y="0"/>
                </a:cubicBezTo>
                <a:cubicBezTo>
                  <a:pt x="268" y="0"/>
                  <a:pt x="302" y="34"/>
                  <a:pt x="302" y="75"/>
                </a:cubicBezTo>
                <a:cubicBezTo>
                  <a:pt x="302" y="151"/>
                  <a:pt x="227" y="188"/>
                  <a:pt x="151" y="263"/>
                </a:cubicBezTo>
                <a:cubicBezTo>
                  <a:pt x="76" y="188"/>
                  <a:pt x="0" y="151"/>
                  <a:pt x="0" y="75"/>
                </a:cubicBezTo>
                <a:cubicBezTo>
                  <a:pt x="0" y="34"/>
                  <a:pt x="34" y="0"/>
                  <a:pt x="76" y="0"/>
                </a:cubicBezTo>
                <a:cubicBezTo>
                  <a:pt x="113" y="0"/>
                  <a:pt x="132" y="19"/>
                  <a:pt x="151" y="56"/>
                </a:cubicBezTo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23" name="Freeform 7">
            <a:extLst>
              <a:ext uri="{FF2B5EF4-FFF2-40B4-BE49-F238E27FC236}">
                <a16:creationId xmlns:a16="http://schemas.microsoft.com/office/drawing/2014/main" id="{BFFC4BB0-3A9D-4DB4-8B16-0FC27934ED3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34975" y="4641850"/>
            <a:ext cx="195263" cy="169863"/>
          </a:xfrm>
          <a:custGeom>
            <a:avLst/>
            <a:gdLst>
              <a:gd name="T0" fmla="*/ 97632 w 302"/>
              <a:gd name="T1" fmla="*/ 36169 h 263"/>
              <a:gd name="T2" fmla="*/ 146771 w 302"/>
              <a:gd name="T3" fmla="*/ 0 h 263"/>
              <a:gd name="T4" fmla="*/ 195263 w 302"/>
              <a:gd name="T5" fmla="*/ 48440 h 263"/>
              <a:gd name="T6" fmla="*/ 97632 w 302"/>
              <a:gd name="T7" fmla="*/ 169863 h 263"/>
              <a:gd name="T8" fmla="*/ 0 w 302"/>
              <a:gd name="T9" fmla="*/ 48440 h 263"/>
              <a:gd name="T10" fmla="*/ 49139 w 302"/>
              <a:gd name="T11" fmla="*/ 0 h 263"/>
              <a:gd name="T12" fmla="*/ 97632 w 302"/>
              <a:gd name="T13" fmla="*/ 36169 h 26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02" h="263">
                <a:moveTo>
                  <a:pt x="151" y="56"/>
                </a:moveTo>
                <a:cubicBezTo>
                  <a:pt x="170" y="19"/>
                  <a:pt x="189" y="0"/>
                  <a:pt x="227" y="0"/>
                </a:cubicBezTo>
                <a:cubicBezTo>
                  <a:pt x="268" y="0"/>
                  <a:pt x="302" y="34"/>
                  <a:pt x="302" y="75"/>
                </a:cubicBezTo>
                <a:cubicBezTo>
                  <a:pt x="302" y="151"/>
                  <a:pt x="227" y="188"/>
                  <a:pt x="151" y="263"/>
                </a:cubicBezTo>
                <a:cubicBezTo>
                  <a:pt x="76" y="188"/>
                  <a:pt x="0" y="151"/>
                  <a:pt x="0" y="75"/>
                </a:cubicBezTo>
                <a:cubicBezTo>
                  <a:pt x="0" y="34"/>
                  <a:pt x="34" y="0"/>
                  <a:pt x="76" y="0"/>
                </a:cubicBezTo>
                <a:cubicBezTo>
                  <a:pt x="113" y="0"/>
                  <a:pt x="132" y="19"/>
                  <a:pt x="151" y="56"/>
                </a:cubicBezTo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24" name="Freeform 7">
            <a:extLst>
              <a:ext uri="{FF2B5EF4-FFF2-40B4-BE49-F238E27FC236}">
                <a16:creationId xmlns:a16="http://schemas.microsoft.com/office/drawing/2014/main" id="{F5525F9B-AFA4-4D6E-A03F-330DF8D8FBC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55638" y="1625600"/>
            <a:ext cx="234950" cy="203200"/>
          </a:xfrm>
          <a:custGeom>
            <a:avLst/>
            <a:gdLst>
              <a:gd name="T0" fmla="*/ 117475 w 302"/>
              <a:gd name="T1" fmla="*/ 43267 h 263"/>
              <a:gd name="T2" fmla="*/ 176601 w 302"/>
              <a:gd name="T3" fmla="*/ 0 h 263"/>
              <a:gd name="T4" fmla="*/ 234950 w 302"/>
              <a:gd name="T5" fmla="*/ 57947 h 263"/>
              <a:gd name="T6" fmla="*/ 117475 w 302"/>
              <a:gd name="T7" fmla="*/ 203200 h 263"/>
              <a:gd name="T8" fmla="*/ 0 w 302"/>
              <a:gd name="T9" fmla="*/ 57947 h 263"/>
              <a:gd name="T10" fmla="*/ 59126 w 302"/>
              <a:gd name="T11" fmla="*/ 0 h 263"/>
              <a:gd name="T12" fmla="*/ 117475 w 302"/>
              <a:gd name="T13" fmla="*/ 43267 h 26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02" h="263">
                <a:moveTo>
                  <a:pt x="151" y="56"/>
                </a:moveTo>
                <a:cubicBezTo>
                  <a:pt x="170" y="19"/>
                  <a:pt x="189" y="0"/>
                  <a:pt x="227" y="0"/>
                </a:cubicBezTo>
                <a:cubicBezTo>
                  <a:pt x="268" y="0"/>
                  <a:pt x="302" y="34"/>
                  <a:pt x="302" y="75"/>
                </a:cubicBezTo>
                <a:cubicBezTo>
                  <a:pt x="302" y="151"/>
                  <a:pt x="227" y="188"/>
                  <a:pt x="151" y="263"/>
                </a:cubicBezTo>
                <a:cubicBezTo>
                  <a:pt x="76" y="188"/>
                  <a:pt x="0" y="151"/>
                  <a:pt x="0" y="75"/>
                </a:cubicBezTo>
                <a:cubicBezTo>
                  <a:pt x="0" y="34"/>
                  <a:pt x="34" y="0"/>
                  <a:pt x="76" y="0"/>
                </a:cubicBezTo>
                <a:cubicBezTo>
                  <a:pt x="113" y="0"/>
                  <a:pt x="132" y="19"/>
                  <a:pt x="151" y="56"/>
                </a:cubicBezTo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25" name="Freeform 7">
            <a:extLst>
              <a:ext uri="{FF2B5EF4-FFF2-40B4-BE49-F238E27FC236}">
                <a16:creationId xmlns:a16="http://schemas.microsoft.com/office/drawing/2014/main" id="{C1654198-129E-4F3B-93D2-61EDC0521FA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872288" y="1358900"/>
            <a:ext cx="458787" cy="398463"/>
          </a:xfrm>
          <a:custGeom>
            <a:avLst/>
            <a:gdLst>
              <a:gd name="T0" fmla="*/ 229394 w 302"/>
              <a:gd name="T1" fmla="*/ 84844 h 263"/>
              <a:gd name="T2" fmla="*/ 344850 w 302"/>
              <a:gd name="T3" fmla="*/ 0 h 263"/>
              <a:gd name="T4" fmla="*/ 458787 w 302"/>
              <a:gd name="T5" fmla="*/ 113630 h 263"/>
              <a:gd name="T6" fmla="*/ 229394 w 302"/>
              <a:gd name="T7" fmla="*/ 398463 h 263"/>
              <a:gd name="T8" fmla="*/ 0 w 302"/>
              <a:gd name="T9" fmla="*/ 113630 h 263"/>
              <a:gd name="T10" fmla="*/ 115456 w 302"/>
              <a:gd name="T11" fmla="*/ 0 h 263"/>
              <a:gd name="T12" fmla="*/ 229394 w 302"/>
              <a:gd name="T13" fmla="*/ 84844 h 26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02" h="263">
                <a:moveTo>
                  <a:pt x="151" y="56"/>
                </a:moveTo>
                <a:cubicBezTo>
                  <a:pt x="170" y="19"/>
                  <a:pt x="189" y="0"/>
                  <a:pt x="227" y="0"/>
                </a:cubicBezTo>
                <a:cubicBezTo>
                  <a:pt x="268" y="0"/>
                  <a:pt x="302" y="34"/>
                  <a:pt x="302" y="75"/>
                </a:cubicBezTo>
                <a:cubicBezTo>
                  <a:pt x="302" y="151"/>
                  <a:pt x="227" y="188"/>
                  <a:pt x="151" y="263"/>
                </a:cubicBezTo>
                <a:cubicBezTo>
                  <a:pt x="76" y="188"/>
                  <a:pt x="0" y="151"/>
                  <a:pt x="0" y="75"/>
                </a:cubicBezTo>
                <a:cubicBezTo>
                  <a:pt x="0" y="34"/>
                  <a:pt x="34" y="0"/>
                  <a:pt x="76" y="0"/>
                </a:cubicBezTo>
                <a:cubicBezTo>
                  <a:pt x="113" y="0"/>
                  <a:pt x="132" y="19"/>
                  <a:pt x="151" y="56"/>
                </a:cubicBezTo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26" name="十字形 25">
            <a:extLst>
              <a:ext uri="{FF2B5EF4-FFF2-40B4-BE49-F238E27FC236}">
                <a16:creationId xmlns:a16="http://schemas.microsoft.com/office/drawing/2014/main" id="{EE27F55A-D9DA-452C-98BF-9F038B3681C6}"/>
              </a:ext>
            </a:extLst>
          </p:cNvPr>
          <p:cNvSpPr/>
          <p:nvPr/>
        </p:nvSpPr>
        <p:spPr>
          <a:xfrm>
            <a:off x="7026275" y="1493838"/>
            <a:ext cx="168275" cy="166687"/>
          </a:xfrm>
          <a:prstGeom prst="pl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27" name="十字形 26">
            <a:extLst>
              <a:ext uri="{FF2B5EF4-FFF2-40B4-BE49-F238E27FC236}">
                <a16:creationId xmlns:a16="http://schemas.microsoft.com/office/drawing/2014/main" id="{2349092A-81B8-47D3-AAA6-37A1729965AF}"/>
              </a:ext>
            </a:extLst>
          </p:cNvPr>
          <p:cNvSpPr/>
          <p:nvPr/>
        </p:nvSpPr>
        <p:spPr>
          <a:xfrm>
            <a:off x="10963275" y="5513388"/>
            <a:ext cx="168275" cy="166687"/>
          </a:xfrm>
          <a:prstGeom prst="pl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28" name="十字形 27">
            <a:extLst>
              <a:ext uri="{FF2B5EF4-FFF2-40B4-BE49-F238E27FC236}">
                <a16:creationId xmlns:a16="http://schemas.microsoft.com/office/drawing/2014/main" id="{1BB4FEED-BCF1-4250-9C30-E431E0C57350}"/>
              </a:ext>
            </a:extLst>
          </p:cNvPr>
          <p:cNvSpPr/>
          <p:nvPr/>
        </p:nvSpPr>
        <p:spPr>
          <a:xfrm>
            <a:off x="720725" y="1684338"/>
            <a:ext cx="100013" cy="98425"/>
          </a:xfrm>
          <a:prstGeom prst="pl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29" name="十字形 28">
            <a:extLst>
              <a:ext uri="{FF2B5EF4-FFF2-40B4-BE49-F238E27FC236}">
                <a16:creationId xmlns:a16="http://schemas.microsoft.com/office/drawing/2014/main" id="{CD051D9D-3C5E-4AE1-8871-EDF4FB7119AB}"/>
              </a:ext>
            </a:extLst>
          </p:cNvPr>
          <p:cNvSpPr/>
          <p:nvPr/>
        </p:nvSpPr>
        <p:spPr>
          <a:xfrm>
            <a:off x="495300" y="4686300"/>
            <a:ext cx="84138" cy="82550"/>
          </a:xfrm>
          <a:prstGeom prst="pl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30" name="十字形 29">
            <a:extLst>
              <a:ext uri="{FF2B5EF4-FFF2-40B4-BE49-F238E27FC236}">
                <a16:creationId xmlns:a16="http://schemas.microsoft.com/office/drawing/2014/main" id="{A56B271D-1018-462C-9972-6AA8D3806D2A}"/>
              </a:ext>
            </a:extLst>
          </p:cNvPr>
          <p:cNvSpPr/>
          <p:nvPr/>
        </p:nvSpPr>
        <p:spPr>
          <a:xfrm flipV="1">
            <a:off x="1420813" y="5900738"/>
            <a:ext cx="46037" cy="44450"/>
          </a:xfrm>
          <a:prstGeom prst="pl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31" name="灯片编号占位符 3">
            <a:extLst>
              <a:ext uri="{FF2B5EF4-FFF2-40B4-BE49-F238E27FC236}">
                <a16:creationId xmlns:a16="http://schemas.microsoft.com/office/drawing/2014/main" id="{7FDE4D43-E011-4214-8595-DEAC0748B169}"/>
              </a:ext>
            </a:extLst>
          </p:cNvPr>
          <p:cNvSpPr txBox="1">
            <a:spLocks/>
          </p:cNvSpPr>
          <p:nvPr userDrawn="1"/>
        </p:nvSpPr>
        <p:spPr>
          <a:xfrm>
            <a:off x="8426450" y="6356350"/>
            <a:ext cx="1341438" cy="501650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buFont typeface="Arial" panose="020B0604020202020204" pitchFamily="34" charset="0"/>
              <a:buNone/>
              <a:defRPr/>
            </a:pPr>
            <a:endParaRPr lang="zh-CN" altLang="en-US" dirty="0">
              <a:solidFill>
                <a:schemeClr val="bg1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32" name="灯片编号占位符 3">
            <a:extLst>
              <a:ext uri="{FF2B5EF4-FFF2-40B4-BE49-F238E27FC236}">
                <a16:creationId xmlns:a16="http://schemas.microsoft.com/office/drawing/2014/main" id="{1073B58B-B0A0-457E-999F-4E83C923FF3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郑州澍青医学高等专科学校</a:t>
            </a:r>
            <a:endParaRPr lang="zh-CN" altLang="en-US">
              <a:latin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508307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小结页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616028F8-57F0-4211-A9D5-B221C9B4F46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1875" y="6365875"/>
            <a:ext cx="22367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泪滴形 52">
            <a:extLst>
              <a:ext uri="{FF2B5EF4-FFF2-40B4-BE49-F238E27FC236}">
                <a16:creationId xmlns:a16="http://schemas.microsoft.com/office/drawing/2014/main" id="{2C63D6F9-B154-4DE4-A100-033A794D5372}"/>
              </a:ext>
            </a:extLst>
          </p:cNvPr>
          <p:cNvSpPr/>
          <p:nvPr/>
        </p:nvSpPr>
        <p:spPr>
          <a:xfrm rot="2403184">
            <a:off x="350838" y="782638"/>
            <a:ext cx="592137" cy="592137"/>
          </a:xfrm>
          <a:prstGeom prst="teardrop">
            <a:avLst>
              <a:gd name="adj" fmla="val 149499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4" name="泪滴形 53">
            <a:extLst>
              <a:ext uri="{FF2B5EF4-FFF2-40B4-BE49-F238E27FC236}">
                <a16:creationId xmlns:a16="http://schemas.microsoft.com/office/drawing/2014/main" id="{905C95C4-BB74-4DEF-9C06-D5AE1CC334B6}"/>
              </a:ext>
            </a:extLst>
          </p:cNvPr>
          <p:cNvSpPr/>
          <p:nvPr/>
        </p:nvSpPr>
        <p:spPr>
          <a:xfrm rot="6206101">
            <a:off x="657225" y="217488"/>
            <a:ext cx="592137" cy="592138"/>
          </a:xfrm>
          <a:prstGeom prst="teardrop">
            <a:avLst>
              <a:gd name="adj" fmla="val 149499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5" name="泪滴形 54">
            <a:extLst>
              <a:ext uri="{FF2B5EF4-FFF2-40B4-BE49-F238E27FC236}">
                <a16:creationId xmlns:a16="http://schemas.microsoft.com/office/drawing/2014/main" id="{5F9AF623-E3AD-4091-9571-2D27BCB54117}"/>
              </a:ext>
            </a:extLst>
          </p:cNvPr>
          <p:cNvSpPr/>
          <p:nvPr/>
        </p:nvSpPr>
        <p:spPr>
          <a:xfrm rot="10074224">
            <a:off x="1316038" y="222250"/>
            <a:ext cx="592137" cy="592138"/>
          </a:xfrm>
          <a:prstGeom prst="teardrop">
            <a:avLst>
              <a:gd name="adj" fmla="val 149499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6" name="泪滴形 55">
            <a:extLst>
              <a:ext uri="{FF2B5EF4-FFF2-40B4-BE49-F238E27FC236}">
                <a16:creationId xmlns:a16="http://schemas.microsoft.com/office/drawing/2014/main" id="{2AEA5E11-5AB1-40E9-9FB4-094514439C3A}"/>
              </a:ext>
            </a:extLst>
          </p:cNvPr>
          <p:cNvSpPr/>
          <p:nvPr/>
        </p:nvSpPr>
        <p:spPr>
          <a:xfrm rot="13825622">
            <a:off x="1600200" y="790575"/>
            <a:ext cx="592138" cy="592138"/>
          </a:xfrm>
          <a:prstGeom prst="teardrop">
            <a:avLst>
              <a:gd name="adj" fmla="val 149499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18B09E62-F77D-4C41-9F0D-D72C75657B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163" y="865188"/>
            <a:ext cx="492125" cy="46196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kumimoji="0" lang="zh-CN" altLang="en-US" sz="24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注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9096D029-9E61-4C7E-A2EE-3415EF616E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6438" y="282575"/>
            <a:ext cx="492125" cy="461963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kumimoji="0" lang="zh-CN" altLang="en-US" sz="24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意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84F68740-0188-4E0C-BAD3-C6971E6323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4138" y="282575"/>
            <a:ext cx="492125" cy="461963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kumimoji="0" lang="zh-CN" altLang="en-US" sz="24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事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8EAA991D-B5C2-479E-B868-353BE23F24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1000" y="869950"/>
            <a:ext cx="492125" cy="461963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kumimoji="0" lang="zh-CN" altLang="en-US" sz="24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项</a:t>
            </a:r>
          </a:p>
        </p:txBody>
      </p:sp>
      <p:sp>
        <p:nvSpPr>
          <p:cNvPr id="11" name="矩形: 圆角 60">
            <a:extLst>
              <a:ext uri="{FF2B5EF4-FFF2-40B4-BE49-F238E27FC236}">
                <a16:creationId xmlns:a16="http://schemas.microsoft.com/office/drawing/2014/main" id="{F990A0A4-5371-41D2-A35D-89C3C7393EBC}"/>
              </a:ext>
            </a:extLst>
          </p:cNvPr>
          <p:cNvSpPr/>
          <p:nvPr/>
        </p:nvSpPr>
        <p:spPr>
          <a:xfrm>
            <a:off x="498475" y="1495425"/>
            <a:ext cx="11028363" cy="4438650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 dirty="0"/>
          </a:p>
        </p:txBody>
      </p:sp>
      <p:sp>
        <p:nvSpPr>
          <p:cNvPr id="12" name="矩形: 圆角 61">
            <a:extLst>
              <a:ext uri="{FF2B5EF4-FFF2-40B4-BE49-F238E27FC236}">
                <a16:creationId xmlns:a16="http://schemas.microsoft.com/office/drawing/2014/main" id="{F2243B23-7003-46D8-9638-FB7F63DDF14B}"/>
              </a:ext>
            </a:extLst>
          </p:cNvPr>
          <p:cNvSpPr/>
          <p:nvPr userDrawn="1"/>
        </p:nvSpPr>
        <p:spPr>
          <a:xfrm>
            <a:off x="550863" y="1555750"/>
            <a:ext cx="10906125" cy="4308475"/>
          </a:xfrm>
          <a:prstGeom prst="roundRect">
            <a:avLst/>
          </a:prstGeom>
          <a:solidFill>
            <a:schemeClr val="bg1"/>
          </a:solidFill>
          <a:ln w="22225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 dirty="0"/>
          </a:p>
        </p:txBody>
      </p:sp>
      <p:sp>
        <p:nvSpPr>
          <p:cNvPr id="13" name="十字形 12">
            <a:extLst>
              <a:ext uri="{FF2B5EF4-FFF2-40B4-BE49-F238E27FC236}">
                <a16:creationId xmlns:a16="http://schemas.microsoft.com/office/drawing/2014/main" id="{D6469BD2-B9E4-4B88-B4D1-A1AB703DF8B1}"/>
              </a:ext>
            </a:extLst>
          </p:cNvPr>
          <p:cNvSpPr/>
          <p:nvPr/>
        </p:nvSpPr>
        <p:spPr>
          <a:xfrm>
            <a:off x="10714038" y="5167313"/>
            <a:ext cx="333375" cy="347662"/>
          </a:xfrm>
          <a:prstGeom prst="plus">
            <a:avLst>
              <a:gd name="adj" fmla="val 3112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14" name="椭圆 13">
            <a:extLst>
              <a:ext uri="{FF2B5EF4-FFF2-40B4-BE49-F238E27FC236}">
                <a16:creationId xmlns:a16="http://schemas.microsoft.com/office/drawing/2014/main" id="{A5EDDFB9-67B0-4368-8C72-F28F5AC5DCE1}"/>
              </a:ext>
            </a:extLst>
          </p:cNvPr>
          <p:cNvSpPr/>
          <p:nvPr/>
        </p:nvSpPr>
        <p:spPr>
          <a:xfrm>
            <a:off x="6807200" y="1233488"/>
            <a:ext cx="588963" cy="593725"/>
          </a:xfrm>
          <a:prstGeom prst="ellipse">
            <a:avLst/>
          </a:prstGeom>
          <a:solidFill>
            <a:schemeClr val="bg1"/>
          </a:solidFill>
          <a:ln w="444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15" name="椭圆 14">
            <a:extLst>
              <a:ext uri="{FF2B5EF4-FFF2-40B4-BE49-F238E27FC236}">
                <a16:creationId xmlns:a16="http://schemas.microsoft.com/office/drawing/2014/main" id="{0318AF4A-E5CC-4756-930E-64356536313D}"/>
              </a:ext>
            </a:extLst>
          </p:cNvPr>
          <p:cNvSpPr/>
          <p:nvPr/>
        </p:nvSpPr>
        <p:spPr>
          <a:xfrm>
            <a:off x="10590213" y="5195888"/>
            <a:ext cx="989012" cy="996950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16" name="椭圆 15">
            <a:extLst>
              <a:ext uri="{FF2B5EF4-FFF2-40B4-BE49-F238E27FC236}">
                <a16:creationId xmlns:a16="http://schemas.microsoft.com/office/drawing/2014/main" id="{91F76B19-A384-4A78-ACC1-B63FE6D4CACA}"/>
              </a:ext>
            </a:extLst>
          </p:cNvPr>
          <p:cNvSpPr/>
          <p:nvPr/>
        </p:nvSpPr>
        <p:spPr>
          <a:xfrm>
            <a:off x="617538" y="1557338"/>
            <a:ext cx="306387" cy="307975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id="{D2D44AD7-7A30-4051-A745-9412E51529A2}"/>
              </a:ext>
            </a:extLst>
          </p:cNvPr>
          <p:cNvSpPr/>
          <p:nvPr/>
        </p:nvSpPr>
        <p:spPr>
          <a:xfrm>
            <a:off x="395288" y="4581525"/>
            <a:ext cx="274637" cy="263525"/>
          </a:xfrm>
          <a:prstGeom prst="ellipse">
            <a:avLst/>
          </a:prstGeom>
          <a:solidFill>
            <a:schemeClr val="bg1"/>
          </a:solidFill>
          <a:ln w="317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18" name="椭圆 17">
            <a:extLst>
              <a:ext uri="{FF2B5EF4-FFF2-40B4-BE49-F238E27FC236}">
                <a16:creationId xmlns:a16="http://schemas.microsoft.com/office/drawing/2014/main" id="{C7BC06B8-6E60-488F-A48A-72C7BC5509DC}"/>
              </a:ext>
            </a:extLst>
          </p:cNvPr>
          <p:cNvSpPr/>
          <p:nvPr/>
        </p:nvSpPr>
        <p:spPr>
          <a:xfrm>
            <a:off x="1339850" y="5800725"/>
            <a:ext cx="212725" cy="204788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19" name="Freeform 7">
            <a:extLst>
              <a:ext uri="{FF2B5EF4-FFF2-40B4-BE49-F238E27FC236}">
                <a16:creationId xmlns:a16="http://schemas.microsoft.com/office/drawing/2014/main" id="{1DB59A28-B121-4535-840E-125E712BB94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0818813" y="5375275"/>
            <a:ext cx="457200" cy="396875"/>
          </a:xfrm>
          <a:custGeom>
            <a:avLst/>
            <a:gdLst>
              <a:gd name="T0" fmla="*/ 228600 w 302"/>
              <a:gd name="T1" fmla="*/ 84506 h 263"/>
              <a:gd name="T2" fmla="*/ 343657 w 302"/>
              <a:gd name="T3" fmla="*/ 0 h 263"/>
              <a:gd name="T4" fmla="*/ 457200 w 302"/>
              <a:gd name="T5" fmla="*/ 113177 h 263"/>
              <a:gd name="T6" fmla="*/ 228600 w 302"/>
              <a:gd name="T7" fmla="*/ 396875 h 263"/>
              <a:gd name="T8" fmla="*/ 0 w 302"/>
              <a:gd name="T9" fmla="*/ 113177 h 263"/>
              <a:gd name="T10" fmla="*/ 115057 w 302"/>
              <a:gd name="T11" fmla="*/ 0 h 263"/>
              <a:gd name="T12" fmla="*/ 228600 w 302"/>
              <a:gd name="T13" fmla="*/ 84506 h 26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02" h="263">
                <a:moveTo>
                  <a:pt x="151" y="56"/>
                </a:moveTo>
                <a:cubicBezTo>
                  <a:pt x="170" y="19"/>
                  <a:pt x="189" y="0"/>
                  <a:pt x="227" y="0"/>
                </a:cubicBezTo>
                <a:cubicBezTo>
                  <a:pt x="268" y="0"/>
                  <a:pt x="302" y="34"/>
                  <a:pt x="302" y="75"/>
                </a:cubicBezTo>
                <a:cubicBezTo>
                  <a:pt x="302" y="151"/>
                  <a:pt x="227" y="188"/>
                  <a:pt x="151" y="263"/>
                </a:cubicBezTo>
                <a:cubicBezTo>
                  <a:pt x="76" y="188"/>
                  <a:pt x="0" y="151"/>
                  <a:pt x="0" y="75"/>
                </a:cubicBezTo>
                <a:cubicBezTo>
                  <a:pt x="0" y="34"/>
                  <a:pt x="34" y="0"/>
                  <a:pt x="76" y="0"/>
                </a:cubicBezTo>
                <a:cubicBezTo>
                  <a:pt x="113" y="0"/>
                  <a:pt x="132" y="19"/>
                  <a:pt x="151" y="56"/>
                </a:cubicBezTo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20" name="Freeform 8">
            <a:extLst>
              <a:ext uri="{FF2B5EF4-FFF2-40B4-BE49-F238E27FC236}">
                <a16:creationId xmlns:a16="http://schemas.microsoft.com/office/drawing/2014/main" id="{F2824716-FFD0-40D6-A14C-92BD4A92928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0731500" y="5767388"/>
            <a:ext cx="706438" cy="273050"/>
          </a:xfrm>
          <a:custGeom>
            <a:avLst/>
            <a:gdLst>
              <a:gd name="T0" fmla="*/ 700226 w 796"/>
              <a:gd name="T1" fmla="*/ 30911 h 212"/>
              <a:gd name="T2" fmla="*/ 562665 w 796"/>
              <a:gd name="T3" fmla="*/ 2576 h 212"/>
              <a:gd name="T4" fmla="*/ 536041 w 796"/>
              <a:gd name="T5" fmla="*/ 0 h 212"/>
              <a:gd name="T6" fmla="*/ 382506 w 796"/>
              <a:gd name="T7" fmla="*/ 48943 h 212"/>
              <a:gd name="T8" fmla="*/ 330144 w 796"/>
              <a:gd name="T9" fmla="*/ 69550 h 212"/>
              <a:gd name="T10" fmla="*/ 255596 w 796"/>
              <a:gd name="T11" fmla="*/ 101750 h 212"/>
              <a:gd name="T12" fmla="*/ 241396 w 796"/>
              <a:gd name="T13" fmla="*/ 141677 h 212"/>
              <a:gd name="T14" fmla="*/ 307070 w 796"/>
              <a:gd name="T15" fmla="*/ 172588 h 212"/>
              <a:gd name="T16" fmla="*/ 402918 w 796"/>
              <a:gd name="T17" fmla="*/ 163572 h 212"/>
              <a:gd name="T18" fmla="*/ 419780 w 796"/>
              <a:gd name="T19" fmla="*/ 160996 h 212"/>
              <a:gd name="T20" fmla="*/ 297307 w 796"/>
              <a:gd name="T21" fmla="*/ 190620 h 212"/>
              <a:gd name="T22" fmla="*/ 227196 w 796"/>
              <a:gd name="T23" fmla="*/ 153269 h 212"/>
              <a:gd name="T24" fmla="*/ 240508 w 796"/>
              <a:gd name="T25" fmla="*/ 95310 h 212"/>
              <a:gd name="T26" fmla="*/ 242283 w 796"/>
              <a:gd name="T27" fmla="*/ 92734 h 212"/>
              <a:gd name="T28" fmla="*/ 239621 w 796"/>
              <a:gd name="T29" fmla="*/ 91446 h 212"/>
              <a:gd name="T30" fmla="*/ 62124 w 796"/>
              <a:gd name="T31" fmla="*/ 28335 h 212"/>
              <a:gd name="T32" fmla="*/ 43487 w 796"/>
              <a:gd name="T33" fmla="*/ 25759 h 212"/>
              <a:gd name="T34" fmla="*/ 0 w 796"/>
              <a:gd name="T35" fmla="*/ 56671 h 212"/>
              <a:gd name="T36" fmla="*/ 0 w 796"/>
              <a:gd name="T37" fmla="*/ 60535 h 212"/>
              <a:gd name="T38" fmla="*/ 0 w 796"/>
              <a:gd name="T39" fmla="*/ 61823 h 212"/>
              <a:gd name="T40" fmla="*/ 24850 w 796"/>
              <a:gd name="T41" fmla="*/ 99174 h 212"/>
              <a:gd name="T42" fmla="*/ 240508 w 796"/>
              <a:gd name="T43" fmla="*/ 230547 h 212"/>
              <a:gd name="T44" fmla="*/ 262696 w 796"/>
              <a:gd name="T45" fmla="*/ 243427 h 212"/>
              <a:gd name="T46" fmla="*/ 334582 w 796"/>
              <a:gd name="T47" fmla="*/ 273050 h 212"/>
              <a:gd name="T48" fmla="*/ 362094 w 796"/>
              <a:gd name="T49" fmla="*/ 267898 h 212"/>
              <a:gd name="T50" fmla="*/ 465930 w 796"/>
              <a:gd name="T51" fmla="*/ 225395 h 212"/>
              <a:gd name="T52" fmla="*/ 571540 w 796"/>
              <a:gd name="T53" fmla="*/ 181604 h 212"/>
              <a:gd name="T54" fmla="*/ 615915 w 796"/>
              <a:gd name="T55" fmla="*/ 175164 h 212"/>
              <a:gd name="T56" fmla="*/ 697563 w 796"/>
              <a:gd name="T57" fmla="*/ 189332 h 212"/>
              <a:gd name="T58" fmla="*/ 706438 w 796"/>
              <a:gd name="T59" fmla="*/ 191908 h 212"/>
              <a:gd name="T60" fmla="*/ 706438 w 796"/>
              <a:gd name="T61" fmla="*/ 32199 h 212"/>
              <a:gd name="T62" fmla="*/ 700226 w 796"/>
              <a:gd name="T63" fmla="*/ 30911 h 212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796" h="212">
                <a:moveTo>
                  <a:pt x="789" y="24"/>
                </a:moveTo>
                <a:cubicBezTo>
                  <a:pt x="736" y="14"/>
                  <a:pt x="685" y="6"/>
                  <a:pt x="634" y="2"/>
                </a:cubicBezTo>
                <a:cubicBezTo>
                  <a:pt x="624" y="1"/>
                  <a:pt x="614" y="0"/>
                  <a:pt x="604" y="0"/>
                </a:cubicBezTo>
                <a:cubicBezTo>
                  <a:pt x="537" y="0"/>
                  <a:pt x="483" y="20"/>
                  <a:pt x="431" y="38"/>
                </a:cubicBezTo>
                <a:cubicBezTo>
                  <a:pt x="416" y="43"/>
                  <a:pt x="395" y="48"/>
                  <a:pt x="372" y="54"/>
                </a:cubicBezTo>
                <a:cubicBezTo>
                  <a:pt x="339" y="62"/>
                  <a:pt x="305" y="70"/>
                  <a:pt x="288" y="79"/>
                </a:cubicBezTo>
                <a:cubicBezTo>
                  <a:pt x="274" y="88"/>
                  <a:pt x="268" y="98"/>
                  <a:pt x="272" y="110"/>
                </a:cubicBezTo>
                <a:cubicBezTo>
                  <a:pt x="277" y="127"/>
                  <a:pt x="300" y="134"/>
                  <a:pt x="346" y="134"/>
                </a:cubicBezTo>
                <a:cubicBezTo>
                  <a:pt x="376" y="134"/>
                  <a:pt x="414" y="131"/>
                  <a:pt x="454" y="127"/>
                </a:cubicBezTo>
                <a:cubicBezTo>
                  <a:pt x="460" y="127"/>
                  <a:pt x="466" y="126"/>
                  <a:pt x="473" y="125"/>
                </a:cubicBezTo>
                <a:cubicBezTo>
                  <a:pt x="419" y="140"/>
                  <a:pt x="372" y="148"/>
                  <a:pt x="335" y="148"/>
                </a:cubicBezTo>
                <a:cubicBezTo>
                  <a:pt x="292" y="148"/>
                  <a:pt x="264" y="138"/>
                  <a:pt x="256" y="119"/>
                </a:cubicBezTo>
                <a:cubicBezTo>
                  <a:pt x="250" y="107"/>
                  <a:pt x="256" y="91"/>
                  <a:pt x="271" y="74"/>
                </a:cubicBezTo>
                <a:cubicBezTo>
                  <a:pt x="273" y="72"/>
                  <a:pt x="273" y="72"/>
                  <a:pt x="273" y="72"/>
                </a:cubicBezTo>
                <a:cubicBezTo>
                  <a:pt x="270" y="71"/>
                  <a:pt x="270" y="71"/>
                  <a:pt x="270" y="71"/>
                </a:cubicBezTo>
                <a:cubicBezTo>
                  <a:pt x="268" y="70"/>
                  <a:pt x="102" y="29"/>
                  <a:pt x="70" y="22"/>
                </a:cubicBezTo>
                <a:cubicBezTo>
                  <a:pt x="63" y="21"/>
                  <a:pt x="56" y="20"/>
                  <a:pt x="49" y="20"/>
                </a:cubicBezTo>
                <a:cubicBezTo>
                  <a:pt x="24" y="20"/>
                  <a:pt x="3" y="30"/>
                  <a:pt x="0" y="44"/>
                </a:cubicBezTo>
                <a:cubicBezTo>
                  <a:pt x="0" y="45"/>
                  <a:pt x="0" y="46"/>
                  <a:pt x="0" y="47"/>
                </a:cubicBezTo>
                <a:cubicBezTo>
                  <a:pt x="0" y="48"/>
                  <a:pt x="0" y="48"/>
                  <a:pt x="0" y="48"/>
                </a:cubicBezTo>
                <a:cubicBezTo>
                  <a:pt x="0" y="55"/>
                  <a:pt x="5" y="66"/>
                  <a:pt x="28" y="77"/>
                </a:cubicBezTo>
                <a:cubicBezTo>
                  <a:pt x="271" y="179"/>
                  <a:pt x="271" y="179"/>
                  <a:pt x="271" y="179"/>
                </a:cubicBezTo>
                <a:cubicBezTo>
                  <a:pt x="279" y="182"/>
                  <a:pt x="287" y="185"/>
                  <a:pt x="296" y="189"/>
                </a:cubicBezTo>
                <a:cubicBezTo>
                  <a:pt x="323" y="200"/>
                  <a:pt x="351" y="212"/>
                  <a:pt x="377" y="212"/>
                </a:cubicBezTo>
                <a:cubicBezTo>
                  <a:pt x="388" y="212"/>
                  <a:pt x="398" y="211"/>
                  <a:pt x="408" y="208"/>
                </a:cubicBezTo>
                <a:cubicBezTo>
                  <a:pt x="427" y="204"/>
                  <a:pt x="474" y="190"/>
                  <a:pt x="525" y="175"/>
                </a:cubicBezTo>
                <a:cubicBezTo>
                  <a:pt x="574" y="161"/>
                  <a:pt x="624" y="146"/>
                  <a:pt x="644" y="141"/>
                </a:cubicBezTo>
                <a:cubicBezTo>
                  <a:pt x="660" y="138"/>
                  <a:pt x="677" y="136"/>
                  <a:pt x="694" y="136"/>
                </a:cubicBezTo>
                <a:cubicBezTo>
                  <a:pt x="725" y="136"/>
                  <a:pt x="755" y="141"/>
                  <a:pt x="786" y="147"/>
                </a:cubicBezTo>
                <a:cubicBezTo>
                  <a:pt x="796" y="149"/>
                  <a:pt x="796" y="149"/>
                  <a:pt x="796" y="149"/>
                </a:cubicBezTo>
                <a:cubicBezTo>
                  <a:pt x="796" y="25"/>
                  <a:pt x="796" y="25"/>
                  <a:pt x="796" y="25"/>
                </a:cubicBezTo>
                <a:lnTo>
                  <a:pt x="789" y="2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0C28E220-4C0A-408A-9FBF-F72314C8C458}"/>
              </a:ext>
            </a:extLst>
          </p:cNvPr>
          <p:cNvSpPr/>
          <p:nvPr/>
        </p:nvSpPr>
        <p:spPr>
          <a:xfrm>
            <a:off x="0" y="6332538"/>
            <a:ext cx="12192000" cy="534987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 dirty="0"/>
          </a:p>
        </p:txBody>
      </p:sp>
      <p:sp>
        <p:nvSpPr>
          <p:cNvPr id="22" name="Freeform 7">
            <a:extLst>
              <a:ext uri="{FF2B5EF4-FFF2-40B4-BE49-F238E27FC236}">
                <a16:creationId xmlns:a16="http://schemas.microsoft.com/office/drawing/2014/main" id="{637D1B18-38DA-461B-A012-A10BFB5931F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384300" y="5868988"/>
            <a:ext cx="123825" cy="107950"/>
          </a:xfrm>
          <a:custGeom>
            <a:avLst/>
            <a:gdLst>
              <a:gd name="T0" fmla="*/ 61913 w 302"/>
              <a:gd name="T1" fmla="*/ 22986 h 263"/>
              <a:gd name="T2" fmla="*/ 93074 w 302"/>
              <a:gd name="T3" fmla="*/ 0 h 263"/>
              <a:gd name="T4" fmla="*/ 123825 w 302"/>
              <a:gd name="T5" fmla="*/ 30784 h 263"/>
              <a:gd name="T6" fmla="*/ 61913 w 302"/>
              <a:gd name="T7" fmla="*/ 107950 h 263"/>
              <a:gd name="T8" fmla="*/ 0 w 302"/>
              <a:gd name="T9" fmla="*/ 30784 h 263"/>
              <a:gd name="T10" fmla="*/ 31161 w 302"/>
              <a:gd name="T11" fmla="*/ 0 h 263"/>
              <a:gd name="T12" fmla="*/ 61913 w 302"/>
              <a:gd name="T13" fmla="*/ 22986 h 26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02" h="263">
                <a:moveTo>
                  <a:pt x="151" y="56"/>
                </a:moveTo>
                <a:cubicBezTo>
                  <a:pt x="170" y="19"/>
                  <a:pt x="189" y="0"/>
                  <a:pt x="227" y="0"/>
                </a:cubicBezTo>
                <a:cubicBezTo>
                  <a:pt x="268" y="0"/>
                  <a:pt x="302" y="34"/>
                  <a:pt x="302" y="75"/>
                </a:cubicBezTo>
                <a:cubicBezTo>
                  <a:pt x="302" y="151"/>
                  <a:pt x="227" y="188"/>
                  <a:pt x="151" y="263"/>
                </a:cubicBezTo>
                <a:cubicBezTo>
                  <a:pt x="76" y="188"/>
                  <a:pt x="0" y="151"/>
                  <a:pt x="0" y="75"/>
                </a:cubicBezTo>
                <a:cubicBezTo>
                  <a:pt x="0" y="34"/>
                  <a:pt x="34" y="0"/>
                  <a:pt x="76" y="0"/>
                </a:cubicBezTo>
                <a:cubicBezTo>
                  <a:pt x="113" y="0"/>
                  <a:pt x="132" y="19"/>
                  <a:pt x="151" y="56"/>
                </a:cubicBezTo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23" name="Freeform 7">
            <a:extLst>
              <a:ext uri="{FF2B5EF4-FFF2-40B4-BE49-F238E27FC236}">
                <a16:creationId xmlns:a16="http://schemas.microsoft.com/office/drawing/2014/main" id="{6C4EF705-AC4E-4004-91A8-6E60DC72FC5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34975" y="4641850"/>
            <a:ext cx="195263" cy="169863"/>
          </a:xfrm>
          <a:custGeom>
            <a:avLst/>
            <a:gdLst>
              <a:gd name="T0" fmla="*/ 97632 w 302"/>
              <a:gd name="T1" fmla="*/ 36169 h 263"/>
              <a:gd name="T2" fmla="*/ 146771 w 302"/>
              <a:gd name="T3" fmla="*/ 0 h 263"/>
              <a:gd name="T4" fmla="*/ 195263 w 302"/>
              <a:gd name="T5" fmla="*/ 48440 h 263"/>
              <a:gd name="T6" fmla="*/ 97632 w 302"/>
              <a:gd name="T7" fmla="*/ 169863 h 263"/>
              <a:gd name="T8" fmla="*/ 0 w 302"/>
              <a:gd name="T9" fmla="*/ 48440 h 263"/>
              <a:gd name="T10" fmla="*/ 49139 w 302"/>
              <a:gd name="T11" fmla="*/ 0 h 263"/>
              <a:gd name="T12" fmla="*/ 97632 w 302"/>
              <a:gd name="T13" fmla="*/ 36169 h 26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02" h="263">
                <a:moveTo>
                  <a:pt x="151" y="56"/>
                </a:moveTo>
                <a:cubicBezTo>
                  <a:pt x="170" y="19"/>
                  <a:pt x="189" y="0"/>
                  <a:pt x="227" y="0"/>
                </a:cubicBezTo>
                <a:cubicBezTo>
                  <a:pt x="268" y="0"/>
                  <a:pt x="302" y="34"/>
                  <a:pt x="302" y="75"/>
                </a:cubicBezTo>
                <a:cubicBezTo>
                  <a:pt x="302" y="151"/>
                  <a:pt x="227" y="188"/>
                  <a:pt x="151" y="263"/>
                </a:cubicBezTo>
                <a:cubicBezTo>
                  <a:pt x="76" y="188"/>
                  <a:pt x="0" y="151"/>
                  <a:pt x="0" y="75"/>
                </a:cubicBezTo>
                <a:cubicBezTo>
                  <a:pt x="0" y="34"/>
                  <a:pt x="34" y="0"/>
                  <a:pt x="76" y="0"/>
                </a:cubicBezTo>
                <a:cubicBezTo>
                  <a:pt x="113" y="0"/>
                  <a:pt x="132" y="19"/>
                  <a:pt x="151" y="56"/>
                </a:cubicBezTo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24" name="Freeform 7">
            <a:extLst>
              <a:ext uri="{FF2B5EF4-FFF2-40B4-BE49-F238E27FC236}">
                <a16:creationId xmlns:a16="http://schemas.microsoft.com/office/drawing/2014/main" id="{8AEB3733-EA0E-4191-981B-45187F45B14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55638" y="1625600"/>
            <a:ext cx="234950" cy="203200"/>
          </a:xfrm>
          <a:custGeom>
            <a:avLst/>
            <a:gdLst>
              <a:gd name="T0" fmla="*/ 117475 w 302"/>
              <a:gd name="T1" fmla="*/ 43267 h 263"/>
              <a:gd name="T2" fmla="*/ 176601 w 302"/>
              <a:gd name="T3" fmla="*/ 0 h 263"/>
              <a:gd name="T4" fmla="*/ 234950 w 302"/>
              <a:gd name="T5" fmla="*/ 57947 h 263"/>
              <a:gd name="T6" fmla="*/ 117475 w 302"/>
              <a:gd name="T7" fmla="*/ 203200 h 263"/>
              <a:gd name="T8" fmla="*/ 0 w 302"/>
              <a:gd name="T9" fmla="*/ 57947 h 263"/>
              <a:gd name="T10" fmla="*/ 59126 w 302"/>
              <a:gd name="T11" fmla="*/ 0 h 263"/>
              <a:gd name="T12" fmla="*/ 117475 w 302"/>
              <a:gd name="T13" fmla="*/ 43267 h 26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02" h="263">
                <a:moveTo>
                  <a:pt x="151" y="56"/>
                </a:moveTo>
                <a:cubicBezTo>
                  <a:pt x="170" y="19"/>
                  <a:pt x="189" y="0"/>
                  <a:pt x="227" y="0"/>
                </a:cubicBezTo>
                <a:cubicBezTo>
                  <a:pt x="268" y="0"/>
                  <a:pt x="302" y="34"/>
                  <a:pt x="302" y="75"/>
                </a:cubicBezTo>
                <a:cubicBezTo>
                  <a:pt x="302" y="151"/>
                  <a:pt x="227" y="188"/>
                  <a:pt x="151" y="263"/>
                </a:cubicBezTo>
                <a:cubicBezTo>
                  <a:pt x="76" y="188"/>
                  <a:pt x="0" y="151"/>
                  <a:pt x="0" y="75"/>
                </a:cubicBezTo>
                <a:cubicBezTo>
                  <a:pt x="0" y="34"/>
                  <a:pt x="34" y="0"/>
                  <a:pt x="76" y="0"/>
                </a:cubicBezTo>
                <a:cubicBezTo>
                  <a:pt x="113" y="0"/>
                  <a:pt x="132" y="19"/>
                  <a:pt x="151" y="56"/>
                </a:cubicBezTo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25" name="Freeform 7">
            <a:extLst>
              <a:ext uri="{FF2B5EF4-FFF2-40B4-BE49-F238E27FC236}">
                <a16:creationId xmlns:a16="http://schemas.microsoft.com/office/drawing/2014/main" id="{B08E5BB6-4691-4F14-9BBA-1001FC3038E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872288" y="1358900"/>
            <a:ext cx="458787" cy="398463"/>
          </a:xfrm>
          <a:custGeom>
            <a:avLst/>
            <a:gdLst>
              <a:gd name="T0" fmla="*/ 229394 w 302"/>
              <a:gd name="T1" fmla="*/ 84844 h 263"/>
              <a:gd name="T2" fmla="*/ 344850 w 302"/>
              <a:gd name="T3" fmla="*/ 0 h 263"/>
              <a:gd name="T4" fmla="*/ 458787 w 302"/>
              <a:gd name="T5" fmla="*/ 113630 h 263"/>
              <a:gd name="T6" fmla="*/ 229394 w 302"/>
              <a:gd name="T7" fmla="*/ 398463 h 263"/>
              <a:gd name="T8" fmla="*/ 0 w 302"/>
              <a:gd name="T9" fmla="*/ 113630 h 263"/>
              <a:gd name="T10" fmla="*/ 115456 w 302"/>
              <a:gd name="T11" fmla="*/ 0 h 263"/>
              <a:gd name="T12" fmla="*/ 229394 w 302"/>
              <a:gd name="T13" fmla="*/ 84844 h 26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02" h="263">
                <a:moveTo>
                  <a:pt x="151" y="56"/>
                </a:moveTo>
                <a:cubicBezTo>
                  <a:pt x="170" y="19"/>
                  <a:pt x="189" y="0"/>
                  <a:pt x="227" y="0"/>
                </a:cubicBezTo>
                <a:cubicBezTo>
                  <a:pt x="268" y="0"/>
                  <a:pt x="302" y="34"/>
                  <a:pt x="302" y="75"/>
                </a:cubicBezTo>
                <a:cubicBezTo>
                  <a:pt x="302" y="151"/>
                  <a:pt x="227" y="188"/>
                  <a:pt x="151" y="263"/>
                </a:cubicBezTo>
                <a:cubicBezTo>
                  <a:pt x="76" y="188"/>
                  <a:pt x="0" y="151"/>
                  <a:pt x="0" y="75"/>
                </a:cubicBezTo>
                <a:cubicBezTo>
                  <a:pt x="0" y="34"/>
                  <a:pt x="34" y="0"/>
                  <a:pt x="76" y="0"/>
                </a:cubicBezTo>
                <a:cubicBezTo>
                  <a:pt x="113" y="0"/>
                  <a:pt x="132" y="19"/>
                  <a:pt x="151" y="56"/>
                </a:cubicBezTo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26" name="十字形 25">
            <a:extLst>
              <a:ext uri="{FF2B5EF4-FFF2-40B4-BE49-F238E27FC236}">
                <a16:creationId xmlns:a16="http://schemas.microsoft.com/office/drawing/2014/main" id="{8CB52082-A444-4592-9013-030E2EE4504A}"/>
              </a:ext>
            </a:extLst>
          </p:cNvPr>
          <p:cNvSpPr/>
          <p:nvPr/>
        </p:nvSpPr>
        <p:spPr>
          <a:xfrm>
            <a:off x="7026275" y="1493838"/>
            <a:ext cx="168275" cy="166687"/>
          </a:xfrm>
          <a:prstGeom prst="pl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27" name="十字形 26">
            <a:extLst>
              <a:ext uri="{FF2B5EF4-FFF2-40B4-BE49-F238E27FC236}">
                <a16:creationId xmlns:a16="http://schemas.microsoft.com/office/drawing/2014/main" id="{5451F505-186E-4DF9-B00B-7D85ACF98159}"/>
              </a:ext>
            </a:extLst>
          </p:cNvPr>
          <p:cNvSpPr/>
          <p:nvPr/>
        </p:nvSpPr>
        <p:spPr>
          <a:xfrm>
            <a:off x="10963275" y="5513388"/>
            <a:ext cx="168275" cy="166687"/>
          </a:xfrm>
          <a:prstGeom prst="pl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28" name="十字形 27">
            <a:extLst>
              <a:ext uri="{FF2B5EF4-FFF2-40B4-BE49-F238E27FC236}">
                <a16:creationId xmlns:a16="http://schemas.microsoft.com/office/drawing/2014/main" id="{A5828762-AAF0-414A-B460-F0C8D890E233}"/>
              </a:ext>
            </a:extLst>
          </p:cNvPr>
          <p:cNvSpPr/>
          <p:nvPr/>
        </p:nvSpPr>
        <p:spPr>
          <a:xfrm>
            <a:off x="720725" y="1684338"/>
            <a:ext cx="100013" cy="98425"/>
          </a:xfrm>
          <a:prstGeom prst="pl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29" name="十字形 28">
            <a:extLst>
              <a:ext uri="{FF2B5EF4-FFF2-40B4-BE49-F238E27FC236}">
                <a16:creationId xmlns:a16="http://schemas.microsoft.com/office/drawing/2014/main" id="{E8AC4D58-FD13-4B10-AC9A-7619D24B46F2}"/>
              </a:ext>
            </a:extLst>
          </p:cNvPr>
          <p:cNvSpPr/>
          <p:nvPr/>
        </p:nvSpPr>
        <p:spPr>
          <a:xfrm>
            <a:off x="495300" y="4686300"/>
            <a:ext cx="84138" cy="82550"/>
          </a:xfrm>
          <a:prstGeom prst="pl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30" name="十字形 29">
            <a:extLst>
              <a:ext uri="{FF2B5EF4-FFF2-40B4-BE49-F238E27FC236}">
                <a16:creationId xmlns:a16="http://schemas.microsoft.com/office/drawing/2014/main" id="{9D836991-E8BC-4A0E-8C7F-8A01513271EC}"/>
              </a:ext>
            </a:extLst>
          </p:cNvPr>
          <p:cNvSpPr/>
          <p:nvPr/>
        </p:nvSpPr>
        <p:spPr>
          <a:xfrm flipV="1">
            <a:off x="1420813" y="5900738"/>
            <a:ext cx="46037" cy="44450"/>
          </a:xfrm>
          <a:prstGeom prst="pl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31" name="灯片编号占位符 3">
            <a:extLst>
              <a:ext uri="{FF2B5EF4-FFF2-40B4-BE49-F238E27FC236}">
                <a16:creationId xmlns:a16="http://schemas.microsoft.com/office/drawing/2014/main" id="{D38868C3-7F66-486E-8149-1B384942C51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郑州澍青医学高等专科学校</a:t>
            </a:r>
            <a:endParaRPr lang="zh-CN" altLang="en-US">
              <a:latin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28170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内容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4C76AF65-E0E4-43CF-949B-CF73C4572E91}"/>
              </a:ext>
            </a:extLst>
          </p:cNvPr>
          <p:cNvSpPr/>
          <p:nvPr userDrawn="1"/>
        </p:nvSpPr>
        <p:spPr>
          <a:xfrm>
            <a:off x="0" y="6332538"/>
            <a:ext cx="12192000" cy="534987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 dirty="0"/>
          </a:p>
        </p:txBody>
      </p:sp>
      <p:sp>
        <p:nvSpPr>
          <p:cNvPr id="3" name="灯片编号占位符 3">
            <a:extLst>
              <a:ext uri="{FF2B5EF4-FFF2-40B4-BE49-F238E27FC236}">
                <a16:creationId xmlns:a16="http://schemas.microsoft.com/office/drawing/2014/main" id="{194582F1-EBC8-444A-ACEC-CC3585D622D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郑州澍青医学高等专科学校</a:t>
            </a:r>
            <a:endParaRPr lang="zh-CN" altLang="en-US">
              <a:latin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546156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游戏机, 标志, 房间, 食物&#10;&#10;描述已自动生成">
            <a:extLst>
              <a:ext uri="{FF2B5EF4-FFF2-40B4-BE49-F238E27FC236}">
                <a16:creationId xmlns:a16="http://schemas.microsoft.com/office/drawing/2014/main" id="{A6F82832-1E58-4EDF-88B9-DDBF63BE7A4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2663" y="33338"/>
            <a:ext cx="64293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文本占位符 9"/>
          <p:cNvSpPr>
            <a:spLocks noGrp="1"/>
          </p:cNvSpPr>
          <p:nvPr>
            <p:ph type="body" sz="quarter" idx="10"/>
          </p:nvPr>
        </p:nvSpPr>
        <p:spPr>
          <a:xfrm>
            <a:off x="1264651" y="104917"/>
            <a:ext cx="3315541" cy="575005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noProof="1"/>
              <a:t>单击此处编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C4E654D-1A12-4050-9067-0A5C796A580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472488" y="6453188"/>
            <a:ext cx="3463925" cy="501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郑州澍青医学高等专科学校</a:t>
            </a:r>
            <a:endParaRPr lang="zh-CN" altLang="en-US">
              <a:latin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18156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容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A63138D9-C9AC-458F-89A4-034B3B6A6E33}"/>
              </a:ext>
            </a:extLst>
          </p:cNvPr>
          <p:cNvSpPr/>
          <p:nvPr userDrawn="1"/>
        </p:nvSpPr>
        <p:spPr>
          <a:xfrm>
            <a:off x="0" y="6323013"/>
            <a:ext cx="12192000" cy="534987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 dirty="0"/>
          </a:p>
        </p:txBody>
      </p:sp>
      <p:pic>
        <p:nvPicPr>
          <p:cNvPr id="4" name="图片 3" descr="图片包含 游戏机, 标志, 房间, 食物&#10;&#10;描述已自动生成">
            <a:extLst>
              <a:ext uri="{FF2B5EF4-FFF2-40B4-BE49-F238E27FC236}">
                <a16:creationId xmlns:a16="http://schemas.microsoft.com/office/drawing/2014/main" id="{90906D43-30AF-4328-838E-E8060B217D3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2663" y="33338"/>
            <a:ext cx="64293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文本占位符 9"/>
          <p:cNvSpPr>
            <a:spLocks noGrp="1"/>
          </p:cNvSpPr>
          <p:nvPr>
            <p:ph type="body" sz="quarter" idx="10"/>
          </p:nvPr>
        </p:nvSpPr>
        <p:spPr>
          <a:xfrm>
            <a:off x="1264651" y="104917"/>
            <a:ext cx="3315541" cy="575005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noProof="1"/>
              <a:t>单击此处编</a:t>
            </a:r>
          </a:p>
        </p:txBody>
      </p:sp>
      <p:sp>
        <p:nvSpPr>
          <p:cNvPr id="5" name="灯片编号占位符 3">
            <a:extLst>
              <a:ext uri="{FF2B5EF4-FFF2-40B4-BE49-F238E27FC236}">
                <a16:creationId xmlns:a16="http://schemas.microsoft.com/office/drawing/2014/main" id="{54637F37-DF31-4E17-854B-B7CF4397D57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426450" y="6356350"/>
            <a:ext cx="3463925" cy="501650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r>
              <a:rPr lang="zh-CN" altLang="en-US"/>
              <a:t>郑州澍青医学高等专科学校</a:t>
            </a:r>
            <a:endParaRPr lang="zh-CN" altLang="en-US">
              <a:latin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06284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页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4" descr="图片包含 游戏机, 标志, 房间, 食物&#10;&#10;描述已自动生成">
            <a:extLst>
              <a:ext uri="{FF2B5EF4-FFF2-40B4-BE49-F238E27FC236}">
                <a16:creationId xmlns:a16="http://schemas.microsoft.com/office/drawing/2014/main" id="{2E07CE08-4388-430A-B64D-AC2C46EF4F8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2663" y="33338"/>
            <a:ext cx="64293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文本占位符 9"/>
          <p:cNvSpPr>
            <a:spLocks noGrp="1"/>
          </p:cNvSpPr>
          <p:nvPr>
            <p:ph type="body" sz="quarter" idx="10"/>
          </p:nvPr>
        </p:nvSpPr>
        <p:spPr>
          <a:xfrm>
            <a:off x="1138716" y="104917"/>
            <a:ext cx="3315541" cy="575005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noProof="1"/>
              <a:t>单击此处编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C2B7551-CC2D-4F4E-9767-5D65EED5CB2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16950" y="6380163"/>
            <a:ext cx="3462338" cy="501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郑州澍青医学高等专科学校</a:t>
            </a:r>
            <a:endParaRPr lang="zh-CN" altLang="en-US">
              <a:latin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60330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F86DCBE6-0440-4E75-9CC0-027C6C85E46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t="55513"/>
          <a:stretch>
            <a:fillRect/>
          </a:stretch>
        </p:blipFill>
        <p:spPr bwMode="auto">
          <a:xfrm>
            <a:off x="-74613" y="3806827"/>
            <a:ext cx="6170613" cy="305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图片 7">
            <a:extLst>
              <a:ext uri="{FF2B5EF4-FFF2-40B4-BE49-F238E27FC236}">
                <a16:creationId xmlns:a16="http://schemas.microsoft.com/office/drawing/2014/main" id="{0BD0C73F-5851-42CB-AE7A-A6E7AC9ED50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t="55513"/>
          <a:stretch>
            <a:fillRect/>
          </a:stretch>
        </p:blipFill>
        <p:spPr bwMode="auto">
          <a:xfrm>
            <a:off x="6069014" y="3806827"/>
            <a:ext cx="6205537" cy="305117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箭头: V 形 192">
            <a:extLst>
              <a:ext uri="{FF2B5EF4-FFF2-40B4-BE49-F238E27FC236}">
                <a16:creationId xmlns:a16="http://schemas.microsoft.com/office/drawing/2014/main" id="{FCBB3271-70F2-4C6D-9BA6-519D767B4C18}"/>
              </a:ext>
            </a:extLst>
          </p:cNvPr>
          <p:cNvSpPr/>
          <p:nvPr/>
        </p:nvSpPr>
        <p:spPr>
          <a:xfrm>
            <a:off x="7115175" y="1751013"/>
            <a:ext cx="525463" cy="479425"/>
          </a:xfrm>
          <a:prstGeom prst="chevron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B7C04D8B-E52A-415C-A8A6-714F557A0F09}"/>
              </a:ext>
            </a:extLst>
          </p:cNvPr>
          <p:cNvSpPr/>
          <p:nvPr/>
        </p:nvSpPr>
        <p:spPr>
          <a:xfrm>
            <a:off x="5170488" y="1727200"/>
            <a:ext cx="1871662" cy="52705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6" name="箭头: V 形 194">
            <a:extLst>
              <a:ext uri="{FF2B5EF4-FFF2-40B4-BE49-F238E27FC236}">
                <a16:creationId xmlns:a16="http://schemas.microsoft.com/office/drawing/2014/main" id="{22953593-F299-42EC-AF0A-CF5AA03E88D3}"/>
              </a:ext>
            </a:extLst>
          </p:cNvPr>
          <p:cNvSpPr/>
          <p:nvPr/>
        </p:nvSpPr>
        <p:spPr>
          <a:xfrm rot="10800000">
            <a:off x="4551363" y="1751013"/>
            <a:ext cx="525462" cy="479425"/>
          </a:xfrm>
          <a:prstGeom prst="chevron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88866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jpe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>
            <a:extLst>
              <a:ext uri="{FF2B5EF4-FFF2-40B4-BE49-F238E27FC236}">
                <a16:creationId xmlns:a16="http://schemas.microsoft.com/office/drawing/2014/main" id="{FCA1235C-4367-4D9F-A5C6-7694EB16467B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7" name="文本占位符 2">
            <a:extLst>
              <a:ext uri="{FF2B5EF4-FFF2-40B4-BE49-F238E27FC236}">
                <a16:creationId xmlns:a16="http://schemas.microsoft.com/office/drawing/2014/main" id="{378CACA6-FB3D-49C8-829B-3229260AC5AE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grpSp>
        <p:nvGrpSpPr>
          <p:cNvPr id="4" name="图形 2" descr="书架上的书籍">
            <a:extLst>
              <a:ext uri="{FF2B5EF4-FFF2-40B4-BE49-F238E27FC236}">
                <a16:creationId xmlns:a16="http://schemas.microsoft.com/office/drawing/2014/main" id="{69DFF65B-4D52-4C2E-B9D4-7906643B1828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96838" y="20638"/>
            <a:ext cx="11998325" cy="744537"/>
            <a:chOff x="382875" y="263826"/>
            <a:chExt cx="12747857" cy="666749"/>
          </a:xfrm>
        </p:grpSpPr>
        <p:sp>
          <p:nvSpPr>
            <p:cNvPr id="5" name="任意多边形: 形状 4">
              <a:extLst>
                <a:ext uri="{FF2B5EF4-FFF2-40B4-BE49-F238E27FC236}">
                  <a16:creationId xmlns:a16="http://schemas.microsoft.com/office/drawing/2014/main" id="{F356F6C7-0908-4710-835B-7AAE8E973DA4}"/>
                </a:ext>
              </a:extLst>
            </p:cNvPr>
            <p:cNvSpPr/>
            <p:nvPr/>
          </p:nvSpPr>
          <p:spPr>
            <a:xfrm>
              <a:off x="382875" y="885083"/>
              <a:ext cx="12747857" cy="45492"/>
            </a:xfrm>
            <a:custGeom>
              <a:avLst/>
              <a:gdLst>
                <a:gd name="connsiteX0" fmla="*/ 0 w 647700"/>
                <a:gd name="connsiteY0" fmla="*/ 0 h 57150"/>
                <a:gd name="connsiteX1" fmla="*/ 647700 w 647700"/>
                <a:gd name="connsiteY1" fmla="*/ 0 h 57150"/>
                <a:gd name="connsiteX2" fmla="*/ 647700 w 647700"/>
                <a:gd name="connsiteY2" fmla="*/ 57150 h 57150"/>
                <a:gd name="connsiteX3" fmla="*/ 0 w 647700"/>
                <a:gd name="connsiteY3" fmla="*/ 5715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7700" h="57150">
                  <a:moveTo>
                    <a:pt x="0" y="0"/>
                  </a:moveTo>
                  <a:lnTo>
                    <a:pt x="647700" y="0"/>
                  </a:lnTo>
                  <a:lnTo>
                    <a:pt x="647700" y="57150"/>
                  </a:lnTo>
                  <a:lnTo>
                    <a:pt x="0" y="5715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dirty="0"/>
            </a:p>
          </p:txBody>
        </p:sp>
        <p:sp>
          <p:nvSpPr>
            <p:cNvPr id="6" name="任意多边形: 形状 5">
              <a:extLst>
                <a:ext uri="{FF2B5EF4-FFF2-40B4-BE49-F238E27FC236}">
                  <a16:creationId xmlns:a16="http://schemas.microsoft.com/office/drawing/2014/main" id="{0E653F8F-B13F-435E-AF52-3200292D0FD2}"/>
                </a:ext>
              </a:extLst>
            </p:cNvPr>
            <p:cNvSpPr/>
            <p:nvPr/>
          </p:nvSpPr>
          <p:spPr>
            <a:xfrm>
              <a:off x="382875" y="263826"/>
              <a:ext cx="75900" cy="553018"/>
            </a:xfrm>
            <a:custGeom>
              <a:avLst/>
              <a:gdLst>
                <a:gd name="connsiteX0" fmla="*/ 0 w 76200"/>
                <a:gd name="connsiteY0" fmla="*/ 0 h 552450"/>
                <a:gd name="connsiteX1" fmla="*/ 76200 w 76200"/>
                <a:gd name="connsiteY1" fmla="*/ 0 h 552450"/>
                <a:gd name="connsiteX2" fmla="*/ 76200 w 76200"/>
                <a:gd name="connsiteY2" fmla="*/ 552450 h 552450"/>
                <a:gd name="connsiteX3" fmla="*/ 0 w 76200"/>
                <a:gd name="connsiteY3" fmla="*/ 552450 h 552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200" h="552450">
                  <a:moveTo>
                    <a:pt x="0" y="0"/>
                  </a:moveTo>
                  <a:lnTo>
                    <a:pt x="76200" y="0"/>
                  </a:lnTo>
                  <a:lnTo>
                    <a:pt x="76200" y="552450"/>
                  </a:lnTo>
                  <a:lnTo>
                    <a:pt x="0" y="55245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/>
            </a:p>
          </p:txBody>
        </p:sp>
        <p:sp>
          <p:nvSpPr>
            <p:cNvPr id="7" name="任意多边形: 形状 6">
              <a:extLst>
                <a:ext uri="{FF2B5EF4-FFF2-40B4-BE49-F238E27FC236}">
                  <a16:creationId xmlns:a16="http://schemas.microsoft.com/office/drawing/2014/main" id="{808D2FCE-28A7-4AAA-B0A9-3F0EBE712310}"/>
                </a:ext>
              </a:extLst>
            </p:cNvPr>
            <p:cNvSpPr/>
            <p:nvPr/>
          </p:nvSpPr>
          <p:spPr>
            <a:xfrm>
              <a:off x="858516" y="740075"/>
              <a:ext cx="172040" cy="76769"/>
            </a:xfrm>
            <a:custGeom>
              <a:avLst/>
              <a:gdLst>
                <a:gd name="connsiteX0" fmla="*/ 0 w 171450"/>
                <a:gd name="connsiteY0" fmla="*/ 0 h 76200"/>
                <a:gd name="connsiteX1" fmla="*/ 171450 w 171450"/>
                <a:gd name="connsiteY1" fmla="*/ 0 h 76200"/>
                <a:gd name="connsiteX2" fmla="*/ 171450 w 171450"/>
                <a:gd name="connsiteY2" fmla="*/ 76200 h 76200"/>
                <a:gd name="connsiteX3" fmla="*/ 0 w 171450"/>
                <a:gd name="connsiteY3" fmla="*/ 7620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450" h="76200">
                  <a:moveTo>
                    <a:pt x="0" y="0"/>
                  </a:moveTo>
                  <a:lnTo>
                    <a:pt x="171450" y="0"/>
                  </a:lnTo>
                  <a:lnTo>
                    <a:pt x="171450" y="76200"/>
                  </a:lnTo>
                  <a:lnTo>
                    <a:pt x="0" y="7620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/>
            </a:p>
          </p:txBody>
        </p:sp>
        <p:sp>
          <p:nvSpPr>
            <p:cNvPr id="8" name="任意多边形: 形状 7">
              <a:extLst>
                <a:ext uri="{FF2B5EF4-FFF2-40B4-BE49-F238E27FC236}">
                  <a16:creationId xmlns:a16="http://schemas.microsoft.com/office/drawing/2014/main" id="{B23A1549-661D-459C-A756-80C95E53B8BB}"/>
                </a:ext>
              </a:extLst>
            </p:cNvPr>
            <p:cNvSpPr/>
            <p:nvPr/>
          </p:nvSpPr>
          <p:spPr>
            <a:xfrm>
              <a:off x="858516" y="415941"/>
              <a:ext cx="172040" cy="285750"/>
            </a:xfrm>
            <a:custGeom>
              <a:avLst/>
              <a:gdLst>
                <a:gd name="connsiteX0" fmla="*/ 0 w 171450"/>
                <a:gd name="connsiteY0" fmla="*/ 0 h 285750"/>
                <a:gd name="connsiteX1" fmla="*/ 171450 w 171450"/>
                <a:gd name="connsiteY1" fmla="*/ 0 h 285750"/>
                <a:gd name="connsiteX2" fmla="*/ 171450 w 171450"/>
                <a:gd name="connsiteY2" fmla="*/ 285750 h 285750"/>
                <a:gd name="connsiteX3" fmla="*/ 0 w 171450"/>
                <a:gd name="connsiteY3" fmla="*/ 28575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450" h="285750">
                  <a:moveTo>
                    <a:pt x="0" y="0"/>
                  </a:moveTo>
                  <a:lnTo>
                    <a:pt x="171450" y="0"/>
                  </a:lnTo>
                  <a:lnTo>
                    <a:pt x="171450" y="285750"/>
                  </a:lnTo>
                  <a:lnTo>
                    <a:pt x="0" y="28575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/>
            </a:p>
          </p:txBody>
        </p:sp>
        <p:sp>
          <p:nvSpPr>
            <p:cNvPr id="9" name="任意多边形: 形状 8">
              <a:extLst>
                <a:ext uri="{FF2B5EF4-FFF2-40B4-BE49-F238E27FC236}">
                  <a16:creationId xmlns:a16="http://schemas.microsoft.com/office/drawing/2014/main" id="{A66DA3ED-11CA-4075-BCD8-77EA02283C0E}"/>
                </a:ext>
              </a:extLst>
            </p:cNvPr>
            <p:cNvSpPr/>
            <p:nvPr/>
          </p:nvSpPr>
          <p:spPr>
            <a:xfrm>
              <a:off x="858516" y="302210"/>
              <a:ext cx="172040" cy="75347"/>
            </a:xfrm>
            <a:custGeom>
              <a:avLst/>
              <a:gdLst>
                <a:gd name="connsiteX0" fmla="*/ 0 w 171450"/>
                <a:gd name="connsiteY0" fmla="*/ 0 h 76200"/>
                <a:gd name="connsiteX1" fmla="*/ 171450 w 171450"/>
                <a:gd name="connsiteY1" fmla="*/ 0 h 76200"/>
                <a:gd name="connsiteX2" fmla="*/ 171450 w 171450"/>
                <a:gd name="connsiteY2" fmla="*/ 76200 h 76200"/>
                <a:gd name="connsiteX3" fmla="*/ 0 w 171450"/>
                <a:gd name="connsiteY3" fmla="*/ 7620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450" h="76200">
                  <a:moveTo>
                    <a:pt x="0" y="0"/>
                  </a:moveTo>
                  <a:lnTo>
                    <a:pt x="171450" y="0"/>
                  </a:lnTo>
                  <a:lnTo>
                    <a:pt x="171450" y="76200"/>
                  </a:lnTo>
                  <a:lnTo>
                    <a:pt x="0" y="7620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/>
            </a:p>
          </p:txBody>
        </p:sp>
        <p:sp>
          <p:nvSpPr>
            <p:cNvPr id="10" name="任意多边形: 形状 9">
              <a:extLst>
                <a:ext uri="{FF2B5EF4-FFF2-40B4-BE49-F238E27FC236}">
                  <a16:creationId xmlns:a16="http://schemas.microsoft.com/office/drawing/2014/main" id="{845A5248-41E0-4E66-85A9-221ABEA205B6}"/>
                </a:ext>
              </a:extLst>
            </p:cNvPr>
            <p:cNvSpPr/>
            <p:nvPr/>
          </p:nvSpPr>
          <p:spPr>
            <a:xfrm>
              <a:off x="667922" y="397460"/>
              <a:ext cx="153488" cy="419384"/>
            </a:xfrm>
            <a:custGeom>
              <a:avLst/>
              <a:gdLst>
                <a:gd name="connsiteX0" fmla="*/ 76200 w 152400"/>
                <a:gd name="connsiteY0" fmla="*/ 76200 h 419100"/>
                <a:gd name="connsiteX1" fmla="*/ 57150 w 152400"/>
                <a:gd name="connsiteY1" fmla="*/ 57150 h 419100"/>
                <a:gd name="connsiteX2" fmla="*/ 76200 w 152400"/>
                <a:gd name="connsiteY2" fmla="*/ 38100 h 419100"/>
                <a:gd name="connsiteX3" fmla="*/ 95250 w 152400"/>
                <a:gd name="connsiteY3" fmla="*/ 57150 h 419100"/>
                <a:gd name="connsiteX4" fmla="*/ 76200 w 152400"/>
                <a:gd name="connsiteY4" fmla="*/ 76200 h 419100"/>
                <a:gd name="connsiteX5" fmla="*/ 76200 w 152400"/>
                <a:gd name="connsiteY5" fmla="*/ 381000 h 419100"/>
                <a:gd name="connsiteX6" fmla="*/ 57150 w 152400"/>
                <a:gd name="connsiteY6" fmla="*/ 361950 h 419100"/>
                <a:gd name="connsiteX7" fmla="*/ 76200 w 152400"/>
                <a:gd name="connsiteY7" fmla="*/ 342900 h 419100"/>
                <a:gd name="connsiteX8" fmla="*/ 95250 w 152400"/>
                <a:gd name="connsiteY8" fmla="*/ 361950 h 419100"/>
                <a:gd name="connsiteX9" fmla="*/ 76200 w 152400"/>
                <a:gd name="connsiteY9" fmla="*/ 381000 h 419100"/>
                <a:gd name="connsiteX10" fmla="*/ 152400 w 152400"/>
                <a:gd name="connsiteY10" fmla="*/ 0 h 419100"/>
                <a:gd name="connsiteX11" fmla="*/ 0 w 152400"/>
                <a:gd name="connsiteY11" fmla="*/ 0 h 419100"/>
                <a:gd name="connsiteX12" fmla="*/ 0 w 152400"/>
                <a:gd name="connsiteY12" fmla="*/ 419100 h 419100"/>
                <a:gd name="connsiteX13" fmla="*/ 152400 w 152400"/>
                <a:gd name="connsiteY13" fmla="*/ 419100 h 419100"/>
                <a:gd name="connsiteX14" fmla="*/ 152400 w 152400"/>
                <a:gd name="connsiteY14" fmla="*/ 0 h 419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2400" h="419100">
                  <a:moveTo>
                    <a:pt x="76200" y="76200"/>
                  </a:moveTo>
                  <a:cubicBezTo>
                    <a:pt x="65723" y="76200"/>
                    <a:pt x="57150" y="67627"/>
                    <a:pt x="57150" y="57150"/>
                  </a:cubicBezTo>
                  <a:cubicBezTo>
                    <a:pt x="57150" y="46673"/>
                    <a:pt x="65723" y="38100"/>
                    <a:pt x="76200" y="38100"/>
                  </a:cubicBezTo>
                  <a:cubicBezTo>
                    <a:pt x="86677" y="38100"/>
                    <a:pt x="95250" y="46673"/>
                    <a:pt x="95250" y="57150"/>
                  </a:cubicBezTo>
                  <a:cubicBezTo>
                    <a:pt x="95250" y="67627"/>
                    <a:pt x="86677" y="76200"/>
                    <a:pt x="76200" y="76200"/>
                  </a:cubicBezTo>
                  <a:close/>
                  <a:moveTo>
                    <a:pt x="76200" y="381000"/>
                  </a:moveTo>
                  <a:cubicBezTo>
                    <a:pt x="65723" y="381000"/>
                    <a:pt x="57150" y="372428"/>
                    <a:pt x="57150" y="361950"/>
                  </a:cubicBezTo>
                  <a:cubicBezTo>
                    <a:pt x="57150" y="351473"/>
                    <a:pt x="65723" y="342900"/>
                    <a:pt x="76200" y="342900"/>
                  </a:cubicBezTo>
                  <a:cubicBezTo>
                    <a:pt x="86677" y="342900"/>
                    <a:pt x="95250" y="351473"/>
                    <a:pt x="95250" y="361950"/>
                  </a:cubicBezTo>
                  <a:cubicBezTo>
                    <a:pt x="95250" y="372428"/>
                    <a:pt x="86677" y="381000"/>
                    <a:pt x="76200" y="381000"/>
                  </a:cubicBezTo>
                  <a:close/>
                  <a:moveTo>
                    <a:pt x="152400" y="0"/>
                  </a:moveTo>
                  <a:lnTo>
                    <a:pt x="0" y="0"/>
                  </a:lnTo>
                  <a:lnTo>
                    <a:pt x="0" y="419100"/>
                  </a:lnTo>
                  <a:lnTo>
                    <a:pt x="152400" y="419100"/>
                  </a:lnTo>
                  <a:lnTo>
                    <a:pt x="15240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/>
            </a:p>
          </p:txBody>
        </p:sp>
        <p:sp>
          <p:nvSpPr>
            <p:cNvPr id="11" name="任意多边形: 形状 10">
              <a:extLst>
                <a:ext uri="{FF2B5EF4-FFF2-40B4-BE49-F238E27FC236}">
                  <a16:creationId xmlns:a16="http://schemas.microsoft.com/office/drawing/2014/main" id="{07EFF09F-2E6E-46DB-BEBB-EF353E08ACCB}"/>
                </a:ext>
              </a:extLst>
            </p:cNvPr>
            <p:cNvSpPr/>
            <p:nvPr/>
          </p:nvSpPr>
          <p:spPr>
            <a:xfrm>
              <a:off x="497569" y="320692"/>
              <a:ext cx="133246" cy="496152"/>
            </a:xfrm>
            <a:custGeom>
              <a:avLst/>
              <a:gdLst>
                <a:gd name="connsiteX0" fmla="*/ 95250 w 133350"/>
                <a:gd name="connsiteY0" fmla="*/ 95250 h 495300"/>
                <a:gd name="connsiteX1" fmla="*/ 38100 w 133350"/>
                <a:gd name="connsiteY1" fmla="*/ 95250 h 495300"/>
                <a:gd name="connsiteX2" fmla="*/ 38100 w 133350"/>
                <a:gd name="connsiteY2" fmla="*/ 38100 h 495300"/>
                <a:gd name="connsiteX3" fmla="*/ 95250 w 133350"/>
                <a:gd name="connsiteY3" fmla="*/ 38100 h 495300"/>
                <a:gd name="connsiteX4" fmla="*/ 95250 w 133350"/>
                <a:gd name="connsiteY4" fmla="*/ 95250 h 495300"/>
                <a:gd name="connsiteX5" fmla="*/ 133350 w 133350"/>
                <a:gd name="connsiteY5" fmla="*/ 0 h 495300"/>
                <a:gd name="connsiteX6" fmla="*/ 0 w 133350"/>
                <a:gd name="connsiteY6" fmla="*/ 0 h 495300"/>
                <a:gd name="connsiteX7" fmla="*/ 0 w 133350"/>
                <a:gd name="connsiteY7" fmla="*/ 495300 h 495300"/>
                <a:gd name="connsiteX8" fmla="*/ 133350 w 133350"/>
                <a:gd name="connsiteY8" fmla="*/ 495300 h 495300"/>
                <a:gd name="connsiteX9" fmla="*/ 133350 w 133350"/>
                <a:gd name="connsiteY9" fmla="*/ 0 h 49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3350" h="495300">
                  <a:moveTo>
                    <a:pt x="95250" y="95250"/>
                  </a:moveTo>
                  <a:lnTo>
                    <a:pt x="38100" y="95250"/>
                  </a:lnTo>
                  <a:lnTo>
                    <a:pt x="38100" y="38100"/>
                  </a:lnTo>
                  <a:lnTo>
                    <a:pt x="95250" y="38100"/>
                  </a:lnTo>
                  <a:lnTo>
                    <a:pt x="95250" y="95250"/>
                  </a:lnTo>
                  <a:close/>
                  <a:moveTo>
                    <a:pt x="133350" y="0"/>
                  </a:moveTo>
                  <a:lnTo>
                    <a:pt x="0" y="0"/>
                  </a:lnTo>
                  <a:lnTo>
                    <a:pt x="0" y="495300"/>
                  </a:lnTo>
                  <a:lnTo>
                    <a:pt x="133350" y="495300"/>
                  </a:lnTo>
                  <a:lnTo>
                    <a:pt x="13335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/>
            </a:p>
          </p:txBody>
        </p:sp>
      </p:grpSp>
      <p:pic>
        <p:nvPicPr>
          <p:cNvPr id="12" name="图片 11" descr="图片包含 游戏机, 标志, 房间, 食物&#10;&#10;描述已自动生成">
            <a:extLst>
              <a:ext uri="{FF2B5EF4-FFF2-40B4-BE49-F238E27FC236}">
                <a16:creationId xmlns:a16="http://schemas.microsoft.com/office/drawing/2014/main" id="{E24CE0AB-09BD-4FAE-9B04-5EAC8C169A3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2663" y="33338"/>
            <a:ext cx="642937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1568511C-EBED-42E2-882F-50E0DCE17FE4}"/>
              </a:ext>
            </a:extLst>
          </p:cNvPr>
          <p:cNvSpPr/>
          <p:nvPr userDrawn="1"/>
        </p:nvSpPr>
        <p:spPr>
          <a:xfrm>
            <a:off x="0" y="6323013"/>
            <a:ext cx="12192000" cy="534987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 dirty="0"/>
          </a:p>
        </p:txBody>
      </p:sp>
      <p:sp>
        <p:nvSpPr>
          <p:cNvPr id="14" name="灯片编号占位符 3">
            <a:extLst>
              <a:ext uri="{FF2B5EF4-FFF2-40B4-BE49-F238E27FC236}">
                <a16:creationId xmlns:a16="http://schemas.microsoft.com/office/drawing/2014/main" id="{56AD58AC-5357-43F7-97B8-175BB96C7F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28075" y="6381750"/>
            <a:ext cx="3463925" cy="4175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buFont typeface="Arial" panose="020B0604020202020204" pitchFamily="34" charset="0"/>
              <a:buNone/>
              <a:defRPr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defRPr>
            </a:lvl1pPr>
          </a:lstStyle>
          <a:p>
            <a:pPr>
              <a:defRPr/>
            </a:pPr>
            <a:r>
              <a:rPr lang="zh-CN" altLang="en-US"/>
              <a:t>郑州澍青医学高等专科学校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53" r:id="rId1"/>
    <p:sldLayoutId id="2147484554" r:id="rId2"/>
    <p:sldLayoutId id="2147484555" r:id="rId3"/>
    <p:sldLayoutId id="2147484556" r:id="rId4"/>
    <p:sldLayoutId id="2147484557" r:id="rId5"/>
    <p:sldLayoutId id="2147484558" r:id="rId6"/>
    <p:sldLayoutId id="2147484559" r:id="rId7"/>
    <p:sldLayoutId id="2147484560" r:id="rId8"/>
    <p:sldLayoutId id="2147484561" r:id="rId9"/>
    <p:sldLayoutId id="2147484562" r:id="rId10"/>
    <p:sldLayoutId id="2147484563" r:id="rId11"/>
    <p:sldLayoutId id="2147484564" r:id="rId12"/>
    <p:sldLayoutId id="2147484565" r:id="rId13"/>
    <p:sldLayoutId id="2147484566" r:id="rId14"/>
    <p:sldLayoutId id="2147484567" r:id="rId15"/>
    <p:sldLayoutId id="2147484552" r:id="rId16"/>
    <p:sldLayoutId id="2147484568" r:id="rId17"/>
    <p:sldLayoutId id="2147484569" r:id="rId18"/>
    <p:sldLayoutId id="2147484570" r:id="rId19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等线 Light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 Black" panose="020B0A04020102020204" pitchFamily="34" charset="0"/>
          <a:ea typeface="微软雅黑" panose="020B0503020204020204" pitchFamily="34" charset="-122"/>
          <a:cs typeface="等线 Light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 Black" panose="020B0A04020102020204" pitchFamily="34" charset="0"/>
          <a:ea typeface="微软雅黑" panose="020B0503020204020204" pitchFamily="34" charset="-122"/>
          <a:cs typeface="等线 Light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 Black" panose="020B0A04020102020204" pitchFamily="34" charset="0"/>
          <a:ea typeface="微软雅黑" panose="020B0503020204020204" pitchFamily="34" charset="-122"/>
          <a:cs typeface="等线 Light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 Black" panose="020B0A04020102020204" pitchFamily="34" charset="0"/>
          <a:ea typeface="微软雅黑" panose="020B0503020204020204" pitchFamily="34" charset="-122"/>
          <a:cs typeface="等线 Light" charset="0"/>
        </a:defRPr>
      </a:lvl5pPr>
      <a:lvl6pPr marL="342900" algn="l" rtl="0" fontAlgn="base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1"/>
          </a:solidFill>
          <a:latin typeface="等线 Light" charset="0"/>
          <a:ea typeface="等线 Light" charset="0"/>
          <a:cs typeface="等线 Light" charset="0"/>
        </a:defRPr>
      </a:lvl6pPr>
      <a:lvl7pPr marL="685800" algn="l" rtl="0" fontAlgn="base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1"/>
          </a:solidFill>
          <a:latin typeface="等线 Light" charset="0"/>
          <a:ea typeface="等线 Light" charset="0"/>
          <a:cs typeface="等线 Light" charset="0"/>
        </a:defRPr>
      </a:lvl7pPr>
      <a:lvl8pPr marL="1028700" algn="l" rtl="0" fontAlgn="base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1"/>
          </a:solidFill>
          <a:latin typeface="等线 Light" charset="0"/>
          <a:ea typeface="等线 Light" charset="0"/>
          <a:cs typeface="等线 Light" charset="0"/>
        </a:defRPr>
      </a:lvl8pPr>
      <a:lvl9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1"/>
          </a:solidFill>
          <a:latin typeface="等线 Light" charset="0"/>
          <a:ea typeface="等线 Light" charset="0"/>
          <a:cs typeface="等线 Light" charset="0"/>
        </a:defRPr>
      </a:lvl9pPr>
    </p:titleStyle>
    <p:bodyStyle>
      <a:lvl1pPr marL="171450" indent="-171450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等线" charset="0"/>
        </a:defRPr>
      </a:lvl1pPr>
      <a:lvl2pPr marL="5143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等线" charset="0"/>
        </a:defRPr>
      </a:lvl2pPr>
      <a:lvl3pPr marL="8572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等线" charset="0"/>
        </a:defRPr>
      </a:lvl3pPr>
      <a:lvl4pPr marL="12001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等线" charset="0"/>
        </a:defRPr>
      </a:lvl4pPr>
      <a:lvl5pPr marL="15430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等线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4" Type="http://schemas.microsoft.com/office/2007/relationships/hdphoto" Target="../media/hdphoto2.wdp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tags" Target="../tags/tag13.xml"/><Relationship Id="rId18" Type="http://schemas.openxmlformats.org/officeDocument/2006/relationships/tags" Target="../tags/tag18.xml"/><Relationship Id="rId3" Type="http://schemas.openxmlformats.org/officeDocument/2006/relationships/tags" Target="../tags/tag3.xml"/><Relationship Id="rId21" Type="http://schemas.openxmlformats.org/officeDocument/2006/relationships/image" Target="../media/image35.tmp"/><Relationship Id="rId7" Type="http://schemas.openxmlformats.org/officeDocument/2006/relationships/tags" Target="../tags/tag7.xml"/><Relationship Id="rId12" Type="http://schemas.openxmlformats.org/officeDocument/2006/relationships/tags" Target="../tags/tag12.xml"/><Relationship Id="rId17" Type="http://schemas.openxmlformats.org/officeDocument/2006/relationships/tags" Target="../tags/tag17.xml"/><Relationship Id="rId2" Type="http://schemas.openxmlformats.org/officeDocument/2006/relationships/tags" Target="../tags/tag2.xml"/><Relationship Id="rId16" Type="http://schemas.openxmlformats.org/officeDocument/2006/relationships/tags" Target="../tags/tag16.xml"/><Relationship Id="rId20" Type="http://schemas.openxmlformats.org/officeDocument/2006/relationships/slideLayout" Target="../slideLayouts/slideLayout16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5" Type="http://schemas.openxmlformats.org/officeDocument/2006/relationships/tags" Target="../tags/tag5.xml"/><Relationship Id="rId15" Type="http://schemas.openxmlformats.org/officeDocument/2006/relationships/tags" Target="../tags/tag15.xml"/><Relationship Id="rId10" Type="http://schemas.openxmlformats.org/officeDocument/2006/relationships/tags" Target="../tags/tag10.xml"/><Relationship Id="rId19" Type="http://schemas.openxmlformats.org/officeDocument/2006/relationships/tags" Target="../tags/tag19.xml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tags" Target="../tags/tag1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4" Type="http://schemas.microsoft.com/office/2007/relationships/hdphoto" Target="../media/hdphoto4.wdp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4" name="Group 2" hidden="1">
            <a:extLst>
              <a:ext uri="{FF2B5EF4-FFF2-40B4-BE49-F238E27FC236}">
                <a16:creationId xmlns:a16="http://schemas.microsoft.com/office/drawing/2014/main" id="{0DC2DD63-B647-4630-BC02-C379754C6872}"/>
              </a:ext>
            </a:extLst>
          </p:cNvPr>
          <p:cNvGrpSpPr>
            <a:grpSpLocks/>
          </p:cNvGrpSpPr>
          <p:nvPr/>
        </p:nvGrpSpPr>
        <p:grpSpPr bwMode="auto">
          <a:xfrm rot="16200000" flipH="1">
            <a:off x="1635125" y="3873500"/>
            <a:ext cx="2014538" cy="2236788"/>
            <a:chOff x="6025662" y="-1"/>
            <a:chExt cx="6166338" cy="6846945"/>
          </a:xfrm>
        </p:grpSpPr>
        <p:sp>
          <p:nvSpPr>
            <p:cNvPr id="125" name="Freeform 215">
              <a:extLst>
                <a:ext uri="{FF2B5EF4-FFF2-40B4-BE49-F238E27FC236}">
                  <a16:creationId xmlns:a16="http://schemas.microsoft.com/office/drawing/2014/main" id="{AD0AF30B-E041-497E-8808-BE377DDC1400}"/>
                </a:ext>
              </a:extLst>
            </p:cNvPr>
            <p:cNvSpPr/>
            <p:nvPr/>
          </p:nvSpPr>
          <p:spPr bwMode="auto">
            <a:xfrm>
              <a:off x="8071392" y="3430758"/>
              <a:ext cx="1326563" cy="1151688"/>
            </a:xfrm>
            <a:custGeom>
              <a:avLst/>
              <a:gdLst>
                <a:gd name="T0" fmla="*/ 416 w 1657"/>
                <a:gd name="T1" fmla="*/ 1434 h 1434"/>
                <a:gd name="T2" fmla="*/ 0 w 1657"/>
                <a:gd name="T3" fmla="*/ 718 h 1434"/>
                <a:gd name="T4" fmla="*/ 416 w 1657"/>
                <a:gd name="T5" fmla="*/ 0 h 1434"/>
                <a:gd name="T6" fmla="*/ 1244 w 1657"/>
                <a:gd name="T7" fmla="*/ 0 h 1434"/>
                <a:gd name="T8" fmla="*/ 1657 w 1657"/>
                <a:gd name="T9" fmla="*/ 718 h 1434"/>
                <a:gd name="T10" fmla="*/ 1244 w 1657"/>
                <a:gd name="T11" fmla="*/ 1434 h 1434"/>
                <a:gd name="T12" fmla="*/ 416 w 1657"/>
                <a:gd name="T13" fmla="*/ 1434 h 1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57" h="1434">
                  <a:moveTo>
                    <a:pt x="416" y="1434"/>
                  </a:moveTo>
                  <a:lnTo>
                    <a:pt x="0" y="718"/>
                  </a:lnTo>
                  <a:lnTo>
                    <a:pt x="416" y="0"/>
                  </a:lnTo>
                  <a:lnTo>
                    <a:pt x="1244" y="0"/>
                  </a:lnTo>
                  <a:lnTo>
                    <a:pt x="1657" y="718"/>
                  </a:lnTo>
                  <a:lnTo>
                    <a:pt x="1244" y="1434"/>
                  </a:lnTo>
                  <a:lnTo>
                    <a:pt x="416" y="1434"/>
                  </a:lnTo>
                  <a:close/>
                </a:path>
              </a:pathLst>
            </a:custGeom>
            <a:solidFill>
              <a:srgbClr val="127FB8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26" name="Freeform 216">
              <a:extLst>
                <a:ext uri="{FF2B5EF4-FFF2-40B4-BE49-F238E27FC236}">
                  <a16:creationId xmlns:a16="http://schemas.microsoft.com/office/drawing/2014/main" id="{3BABD8EB-A301-48B7-AE90-A815C80A2CDF}"/>
                </a:ext>
              </a:extLst>
            </p:cNvPr>
            <p:cNvSpPr/>
            <p:nvPr/>
          </p:nvSpPr>
          <p:spPr bwMode="auto">
            <a:xfrm>
              <a:off x="8071392" y="3430758"/>
              <a:ext cx="1326563" cy="1151688"/>
            </a:xfrm>
            <a:custGeom>
              <a:avLst/>
              <a:gdLst>
                <a:gd name="T0" fmla="*/ 416 w 1657"/>
                <a:gd name="T1" fmla="*/ 1434 h 1434"/>
                <a:gd name="T2" fmla="*/ 0 w 1657"/>
                <a:gd name="T3" fmla="*/ 718 h 1434"/>
                <a:gd name="T4" fmla="*/ 416 w 1657"/>
                <a:gd name="T5" fmla="*/ 0 h 1434"/>
                <a:gd name="T6" fmla="*/ 1244 w 1657"/>
                <a:gd name="T7" fmla="*/ 0 h 1434"/>
                <a:gd name="T8" fmla="*/ 1657 w 1657"/>
                <a:gd name="T9" fmla="*/ 718 h 1434"/>
                <a:gd name="T10" fmla="*/ 1244 w 1657"/>
                <a:gd name="T11" fmla="*/ 1434 h 1434"/>
                <a:gd name="T12" fmla="*/ 416 w 1657"/>
                <a:gd name="T13" fmla="*/ 1434 h 1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57" h="1434">
                  <a:moveTo>
                    <a:pt x="416" y="1434"/>
                  </a:moveTo>
                  <a:lnTo>
                    <a:pt x="0" y="718"/>
                  </a:lnTo>
                  <a:lnTo>
                    <a:pt x="416" y="0"/>
                  </a:lnTo>
                  <a:lnTo>
                    <a:pt x="1244" y="0"/>
                  </a:lnTo>
                  <a:lnTo>
                    <a:pt x="1657" y="718"/>
                  </a:lnTo>
                  <a:lnTo>
                    <a:pt x="1244" y="1434"/>
                  </a:lnTo>
                  <a:lnTo>
                    <a:pt x="416" y="1434"/>
                  </a:lnTo>
                </a:path>
              </a:pathLst>
            </a:custGeom>
            <a:no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27" name="Freeform 217">
              <a:extLst>
                <a:ext uri="{FF2B5EF4-FFF2-40B4-BE49-F238E27FC236}">
                  <a16:creationId xmlns:a16="http://schemas.microsoft.com/office/drawing/2014/main" id="{1E8B5109-9BB8-4901-9033-847336B47D9C}"/>
                </a:ext>
              </a:extLst>
            </p:cNvPr>
            <p:cNvSpPr/>
            <p:nvPr/>
          </p:nvSpPr>
          <p:spPr bwMode="auto">
            <a:xfrm>
              <a:off x="8071392" y="2283932"/>
              <a:ext cx="1326563" cy="1151688"/>
            </a:xfrm>
            <a:custGeom>
              <a:avLst/>
              <a:gdLst>
                <a:gd name="T0" fmla="*/ 416 w 1657"/>
                <a:gd name="T1" fmla="*/ 1436 h 1436"/>
                <a:gd name="T2" fmla="*/ 0 w 1657"/>
                <a:gd name="T3" fmla="*/ 718 h 1436"/>
                <a:gd name="T4" fmla="*/ 416 w 1657"/>
                <a:gd name="T5" fmla="*/ 0 h 1436"/>
                <a:gd name="T6" fmla="*/ 1244 w 1657"/>
                <a:gd name="T7" fmla="*/ 0 h 1436"/>
                <a:gd name="T8" fmla="*/ 1657 w 1657"/>
                <a:gd name="T9" fmla="*/ 718 h 1436"/>
                <a:gd name="T10" fmla="*/ 1244 w 1657"/>
                <a:gd name="T11" fmla="*/ 1436 h 1436"/>
                <a:gd name="T12" fmla="*/ 416 w 1657"/>
                <a:gd name="T13" fmla="*/ 1436 h 1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57" h="1436">
                  <a:moveTo>
                    <a:pt x="416" y="1436"/>
                  </a:moveTo>
                  <a:lnTo>
                    <a:pt x="0" y="718"/>
                  </a:lnTo>
                  <a:lnTo>
                    <a:pt x="416" y="0"/>
                  </a:lnTo>
                  <a:lnTo>
                    <a:pt x="1244" y="0"/>
                  </a:lnTo>
                  <a:lnTo>
                    <a:pt x="1657" y="718"/>
                  </a:lnTo>
                  <a:lnTo>
                    <a:pt x="1244" y="1436"/>
                  </a:lnTo>
                  <a:lnTo>
                    <a:pt x="416" y="1436"/>
                  </a:ln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28" name="Freeform 218">
              <a:extLst>
                <a:ext uri="{FF2B5EF4-FFF2-40B4-BE49-F238E27FC236}">
                  <a16:creationId xmlns:a16="http://schemas.microsoft.com/office/drawing/2014/main" id="{57424C90-009F-4E24-A18B-AC900685AF41}"/>
                </a:ext>
              </a:extLst>
            </p:cNvPr>
            <p:cNvSpPr/>
            <p:nvPr/>
          </p:nvSpPr>
          <p:spPr bwMode="auto">
            <a:xfrm>
              <a:off x="8071392" y="1127386"/>
              <a:ext cx="1326563" cy="1151688"/>
            </a:xfrm>
            <a:custGeom>
              <a:avLst/>
              <a:gdLst>
                <a:gd name="T0" fmla="*/ 416 w 1657"/>
                <a:gd name="T1" fmla="*/ 1436 h 1436"/>
                <a:gd name="T2" fmla="*/ 0 w 1657"/>
                <a:gd name="T3" fmla="*/ 718 h 1436"/>
                <a:gd name="T4" fmla="*/ 416 w 1657"/>
                <a:gd name="T5" fmla="*/ 0 h 1436"/>
                <a:gd name="T6" fmla="*/ 1244 w 1657"/>
                <a:gd name="T7" fmla="*/ 0 h 1436"/>
                <a:gd name="T8" fmla="*/ 1657 w 1657"/>
                <a:gd name="T9" fmla="*/ 718 h 1436"/>
                <a:gd name="T10" fmla="*/ 1244 w 1657"/>
                <a:gd name="T11" fmla="*/ 1436 h 1436"/>
                <a:gd name="T12" fmla="*/ 416 w 1657"/>
                <a:gd name="T13" fmla="*/ 1436 h 1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57" h="1436">
                  <a:moveTo>
                    <a:pt x="416" y="1436"/>
                  </a:moveTo>
                  <a:lnTo>
                    <a:pt x="0" y="718"/>
                  </a:lnTo>
                  <a:lnTo>
                    <a:pt x="416" y="0"/>
                  </a:lnTo>
                  <a:lnTo>
                    <a:pt x="1244" y="0"/>
                  </a:lnTo>
                  <a:lnTo>
                    <a:pt x="1657" y="718"/>
                  </a:lnTo>
                  <a:lnTo>
                    <a:pt x="1244" y="1436"/>
                  </a:lnTo>
                  <a:lnTo>
                    <a:pt x="416" y="1436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29" name="Freeform 219">
              <a:extLst>
                <a:ext uri="{FF2B5EF4-FFF2-40B4-BE49-F238E27FC236}">
                  <a16:creationId xmlns:a16="http://schemas.microsoft.com/office/drawing/2014/main" id="{8A309E78-0902-44B7-AAD6-721A3EFECC6A}"/>
                </a:ext>
              </a:extLst>
            </p:cNvPr>
            <p:cNvSpPr/>
            <p:nvPr/>
          </p:nvSpPr>
          <p:spPr bwMode="auto">
            <a:xfrm>
              <a:off x="8071392" y="1127386"/>
              <a:ext cx="1326563" cy="1151688"/>
            </a:xfrm>
            <a:custGeom>
              <a:avLst/>
              <a:gdLst>
                <a:gd name="T0" fmla="*/ 416 w 1657"/>
                <a:gd name="T1" fmla="*/ 1436 h 1436"/>
                <a:gd name="T2" fmla="*/ 0 w 1657"/>
                <a:gd name="T3" fmla="*/ 718 h 1436"/>
                <a:gd name="T4" fmla="*/ 416 w 1657"/>
                <a:gd name="T5" fmla="*/ 0 h 1436"/>
                <a:gd name="T6" fmla="*/ 1244 w 1657"/>
                <a:gd name="T7" fmla="*/ 0 h 1436"/>
                <a:gd name="T8" fmla="*/ 1657 w 1657"/>
                <a:gd name="T9" fmla="*/ 718 h 1436"/>
                <a:gd name="T10" fmla="*/ 1244 w 1657"/>
                <a:gd name="T11" fmla="*/ 1436 h 1436"/>
                <a:gd name="T12" fmla="*/ 416 w 1657"/>
                <a:gd name="T13" fmla="*/ 1436 h 1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57" h="1436">
                  <a:moveTo>
                    <a:pt x="416" y="1436"/>
                  </a:moveTo>
                  <a:lnTo>
                    <a:pt x="0" y="718"/>
                  </a:lnTo>
                  <a:lnTo>
                    <a:pt x="416" y="0"/>
                  </a:lnTo>
                  <a:lnTo>
                    <a:pt x="1244" y="0"/>
                  </a:lnTo>
                  <a:lnTo>
                    <a:pt x="1657" y="718"/>
                  </a:lnTo>
                  <a:lnTo>
                    <a:pt x="1244" y="1436"/>
                  </a:lnTo>
                  <a:lnTo>
                    <a:pt x="416" y="1436"/>
                  </a:lnTo>
                </a:path>
              </a:pathLst>
            </a:custGeom>
            <a:no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0" name="Freeform 220">
              <a:extLst>
                <a:ext uri="{FF2B5EF4-FFF2-40B4-BE49-F238E27FC236}">
                  <a16:creationId xmlns:a16="http://schemas.microsoft.com/office/drawing/2014/main" id="{CC364099-C399-440F-847B-2D5354768C7B}"/>
                </a:ext>
              </a:extLst>
            </p:cNvPr>
            <p:cNvSpPr/>
            <p:nvPr/>
          </p:nvSpPr>
          <p:spPr bwMode="auto">
            <a:xfrm>
              <a:off x="8518438" y="-4859"/>
              <a:ext cx="3420883" cy="2483170"/>
            </a:xfrm>
            <a:custGeom>
              <a:avLst/>
              <a:gdLst>
                <a:gd name="T0" fmla="*/ 4269 w 4269"/>
                <a:gd name="T1" fmla="*/ 0 h 3099"/>
                <a:gd name="T2" fmla="*/ 395 w 4269"/>
                <a:gd name="T3" fmla="*/ 0 h 3099"/>
                <a:gd name="T4" fmla="*/ 0 w 4269"/>
                <a:gd name="T5" fmla="*/ 680 h 3099"/>
                <a:gd name="T6" fmla="*/ 427 w 4269"/>
                <a:gd name="T7" fmla="*/ 1417 h 3099"/>
                <a:gd name="T8" fmla="*/ 785 w 4269"/>
                <a:gd name="T9" fmla="*/ 1417 h 3099"/>
                <a:gd name="T10" fmla="*/ 1198 w 4269"/>
                <a:gd name="T11" fmla="*/ 2135 h 3099"/>
                <a:gd name="T12" fmla="*/ 1019 w 4269"/>
                <a:gd name="T13" fmla="*/ 2447 h 3099"/>
                <a:gd name="T14" fmla="*/ 1396 w 4269"/>
                <a:gd name="T15" fmla="*/ 3099 h 3099"/>
                <a:gd name="T16" fmla="*/ 3402 w 4269"/>
                <a:gd name="T17" fmla="*/ 3099 h 3099"/>
                <a:gd name="T18" fmla="*/ 2940 w 4269"/>
                <a:gd name="T19" fmla="*/ 2300 h 3099"/>
                <a:gd name="T20" fmla="*/ 4269 w 4269"/>
                <a:gd name="T21" fmla="*/ 0 h 30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269" h="3099">
                  <a:moveTo>
                    <a:pt x="4269" y="0"/>
                  </a:moveTo>
                  <a:lnTo>
                    <a:pt x="395" y="0"/>
                  </a:lnTo>
                  <a:lnTo>
                    <a:pt x="0" y="680"/>
                  </a:lnTo>
                  <a:lnTo>
                    <a:pt x="427" y="1417"/>
                  </a:lnTo>
                  <a:lnTo>
                    <a:pt x="785" y="1417"/>
                  </a:lnTo>
                  <a:lnTo>
                    <a:pt x="1198" y="2135"/>
                  </a:lnTo>
                  <a:lnTo>
                    <a:pt x="1019" y="2447"/>
                  </a:lnTo>
                  <a:lnTo>
                    <a:pt x="1396" y="3099"/>
                  </a:lnTo>
                  <a:lnTo>
                    <a:pt x="3402" y="3099"/>
                  </a:lnTo>
                  <a:lnTo>
                    <a:pt x="2940" y="2300"/>
                  </a:lnTo>
                  <a:lnTo>
                    <a:pt x="4269" y="0"/>
                  </a:lnTo>
                  <a:close/>
                </a:path>
              </a:pathLst>
            </a:custGeom>
            <a:solidFill>
              <a:srgbClr val="127FB8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1" name="Freeform 221">
              <a:extLst>
                <a:ext uri="{FF2B5EF4-FFF2-40B4-BE49-F238E27FC236}">
                  <a16:creationId xmlns:a16="http://schemas.microsoft.com/office/drawing/2014/main" id="{A147208D-A8CC-4651-87D5-E36F6B658602}"/>
                </a:ext>
              </a:extLst>
            </p:cNvPr>
            <p:cNvSpPr/>
            <p:nvPr/>
          </p:nvSpPr>
          <p:spPr bwMode="auto">
            <a:xfrm>
              <a:off x="8518438" y="-4859"/>
              <a:ext cx="3420883" cy="2483170"/>
            </a:xfrm>
            <a:custGeom>
              <a:avLst/>
              <a:gdLst>
                <a:gd name="T0" fmla="*/ 4269 w 4269"/>
                <a:gd name="T1" fmla="*/ 0 h 3099"/>
                <a:gd name="T2" fmla="*/ 395 w 4269"/>
                <a:gd name="T3" fmla="*/ 0 h 3099"/>
                <a:gd name="T4" fmla="*/ 0 w 4269"/>
                <a:gd name="T5" fmla="*/ 680 h 3099"/>
                <a:gd name="T6" fmla="*/ 427 w 4269"/>
                <a:gd name="T7" fmla="*/ 1417 h 3099"/>
                <a:gd name="T8" fmla="*/ 785 w 4269"/>
                <a:gd name="T9" fmla="*/ 1417 h 3099"/>
                <a:gd name="T10" fmla="*/ 1198 w 4269"/>
                <a:gd name="T11" fmla="*/ 2135 h 3099"/>
                <a:gd name="T12" fmla="*/ 1019 w 4269"/>
                <a:gd name="T13" fmla="*/ 2447 h 3099"/>
                <a:gd name="T14" fmla="*/ 1396 w 4269"/>
                <a:gd name="T15" fmla="*/ 3099 h 3099"/>
                <a:gd name="T16" fmla="*/ 3402 w 4269"/>
                <a:gd name="T17" fmla="*/ 3099 h 3099"/>
                <a:gd name="T18" fmla="*/ 2940 w 4269"/>
                <a:gd name="T19" fmla="*/ 2300 h 3099"/>
                <a:gd name="T20" fmla="*/ 4269 w 4269"/>
                <a:gd name="T21" fmla="*/ 0 h 30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269" h="3099">
                  <a:moveTo>
                    <a:pt x="4269" y="0"/>
                  </a:moveTo>
                  <a:lnTo>
                    <a:pt x="395" y="0"/>
                  </a:lnTo>
                  <a:lnTo>
                    <a:pt x="0" y="680"/>
                  </a:lnTo>
                  <a:lnTo>
                    <a:pt x="427" y="1417"/>
                  </a:lnTo>
                  <a:lnTo>
                    <a:pt x="785" y="1417"/>
                  </a:lnTo>
                  <a:lnTo>
                    <a:pt x="1198" y="2135"/>
                  </a:lnTo>
                  <a:lnTo>
                    <a:pt x="1019" y="2447"/>
                  </a:lnTo>
                  <a:lnTo>
                    <a:pt x="1396" y="3099"/>
                  </a:lnTo>
                  <a:lnTo>
                    <a:pt x="3402" y="3099"/>
                  </a:lnTo>
                  <a:lnTo>
                    <a:pt x="2940" y="2300"/>
                  </a:lnTo>
                  <a:lnTo>
                    <a:pt x="4269" y="0"/>
                  </a:lnTo>
                </a:path>
              </a:pathLst>
            </a:custGeom>
            <a:no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2" name="Freeform 222">
              <a:extLst>
                <a:ext uri="{FF2B5EF4-FFF2-40B4-BE49-F238E27FC236}">
                  <a16:creationId xmlns:a16="http://schemas.microsoft.com/office/drawing/2014/main" id="{334A069D-695D-45E2-83E6-5B52BEA6A50D}"/>
                </a:ext>
              </a:extLst>
            </p:cNvPr>
            <p:cNvSpPr/>
            <p:nvPr/>
          </p:nvSpPr>
          <p:spPr bwMode="auto">
            <a:xfrm>
              <a:off x="8853722" y="1127388"/>
              <a:ext cx="612260" cy="826104"/>
            </a:xfrm>
            <a:custGeom>
              <a:avLst/>
              <a:gdLst>
                <a:gd name="T0" fmla="*/ 358 w 771"/>
                <a:gd name="T1" fmla="*/ 0 h 1030"/>
                <a:gd name="T2" fmla="*/ 0 w 771"/>
                <a:gd name="T3" fmla="*/ 0 h 1030"/>
                <a:gd name="T4" fmla="*/ 592 w 771"/>
                <a:gd name="T5" fmla="*/ 1030 h 1030"/>
                <a:gd name="T6" fmla="*/ 771 w 771"/>
                <a:gd name="T7" fmla="*/ 718 h 1030"/>
                <a:gd name="T8" fmla="*/ 358 w 771"/>
                <a:gd name="T9" fmla="*/ 0 h 10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1" h="1030">
                  <a:moveTo>
                    <a:pt x="358" y="0"/>
                  </a:moveTo>
                  <a:lnTo>
                    <a:pt x="0" y="0"/>
                  </a:lnTo>
                  <a:lnTo>
                    <a:pt x="592" y="1030"/>
                  </a:lnTo>
                  <a:lnTo>
                    <a:pt x="771" y="718"/>
                  </a:lnTo>
                  <a:lnTo>
                    <a:pt x="358" y="0"/>
                  </a:lnTo>
                  <a:close/>
                </a:path>
              </a:pathLst>
            </a:custGeom>
            <a:solidFill>
              <a:sysClr val="window" lastClr="FFFFFF">
                <a:lumMod val="50000"/>
              </a:sysClr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3" name="Freeform 223">
              <a:extLst>
                <a:ext uri="{FF2B5EF4-FFF2-40B4-BE49-F238E27FC236}">
                  <a16:creationId xmlns:a16="http://schemas.microsoft.com/office/drawing/2014/main" id="{FB38F170-FBD4-4ECE-8F6E-0BD55DC4F78B}"/>
                </a:ext>
              </a:extLst>
            </p:cNvPr>
            <p:cNvSpPr/>
            <p:nvPr/>
          </p:nvSpPr>
          <p:spPr bwMode="auto">
            <a:xfrm>
              <a:off x="8853722" y="1127388"/>
              <a:ext cx="612260" cy="826104"/>
            </a:xfrm>
            <a:custGeom>
              <a:avLst/>
              <a:gdLst>
                <a:gd name="T0" fmla="*/ 358 w 771"/>
                <a:gd name="T1" fmla="*/ 0 h 1030"/>
                <a:gd name="T2" fmla="*/ 0 w 771"/>
                <a:gd name="T3" fmla="*/ 0 h 1030"/>
                <a:gd name="T4" fmla="*/ 592 w 771"/>
                <a:gd name="T5" fmla="*/ 1030 h 1030"/>
                <a:gd name="T6" fmla="*/ 771 w 771"/>
                <a:gd name="T7" fmla="*/ 718 h 1030"/>
                <a:gd name="T8" fmla="*/ 358 w 771"/>
                <a:gd name="T9" fmla="*/ 0 h 10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1" h="1030">
                  <a:moveTo>
                    <a:pt x="358" y="0"/>
                  </a:moveTo>
                  <a:lnTo>
                    <a:pt x="0" y="0"/>
                  </a:lnTo>
                  <a:lnTo>
                    <a:pt x="592" y="1030"/>
                  </a:lnTo>
                  <a:lnTo>
                    <a:pt x="771" y="718"/>
                  </a:lnTo>
                  <a:lnTo>
                    <a:pt x="358" y="0"/>
                  </a:lnTo>
                </a:path>
              </a:pathLst>
            </a:custGeom>
            <a:no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4" name="Freeform 224">
              <a:extLst>
                <a:ext uri="{FF2B5EF4-FFF2-40B4-BE49-F238E27FC236}">
                  <a16:creationId xmlns:a16="http://schemas.microsoft.com/office/drawing/2014/main" id="{21DB619A-C5C4-4E14-8BD7-2AF2D47BC59A}"/>
                </a:ext>
              </a:extLst>
            </p:cNvPr>
            <p:cNvSpPr/>
            <p:nvPr/>
          </p:nvSpPr>
          <p:spPr bwMode="auto">
            <a:xfrm>
              <a:off x="11297907" y="-4860"/>
              <a:ext cx="1020434" cy="3770921"/>
            </a:xfrm>
            <a:custGeom>
              <a:avLst/>
              <a:gdLst>
                <a:gd name="T0" fmla="*/ 1273 w 1273"/>
                <a:gd name="T1" fmla="*/ 0 h 4711"/>
                <a:gd name="T2" fmla="*/ 867 w 1273"/>
                <a:gd name="T3" fmla="*/ 0 h 4711"/>
                <a:gd name="T4" fmla="*/ 1273 w 1273"/>
                <a:gd name="T5" fmla="*/ 0 h 4711"/>
                <a:gd name="T6" fmla="*/ 1273 w 1273"/>
                <a:gd name="T7" fmla="*/ 2247 h 4711"/>
                <a:gd name="T8" fmla="*/ 782 w 1273"/>
                <a:gd name="T9" fmla="*/ 3099 h 4711"/>
                <a:gd name="T10" fmla="*/ 0 w 1273"/>
                <a:gd name="T11" fmla="*/ 3099 h 4711"/>
                <a:gd name="T12" fmla="*/ 931 w 1273"/>
                <a:gd name="T13" fmla="*/ 4711 h 4711"/>
                <a:gd name="T14" fmla="*/ 1273 w 1273"/>
                <a:gd name="T15" fmla="*/ 4711 h 4711"/>
                <a:gd name="T16" fmla="*/ 1273 w 1273"/>
                <a:gd name="T17" fmla="*/ 0 h 47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73" h="4711">
                  <a:moveTo>
                    <a:pt x="1273" y="0"/>
                  </a:moveTo>
                  <a:lnTo>
                    <a:pt x="867" y="0"/>
                  </a:lnTo>
                  <a:lnTo>
                    <a:pt x="1273" y="0"/>
                  </a:lnTo>
                  <a:lnTo>
                    <a:pt x="1273" y="2247"/>
                  </a:lnTo>
                  <a:lnTo>
                    <a:pt x="782" y="3099"/>
                  </a:lnTo>
                  <a:lnTo>
                    <a:pt x="0" y="3099"/>
                  </a:lnTo>
                  <a:lnTo>
                    <a:pt x="931" y="4711"/>
                  </a:lnTo>
                  <a:lnTo>
                    <a:pt x="1273" y="4711"/>
                  </a:lnTo>
                  <a:lnTo>
                    <a:pt x="1273" y="0"/>
                  </a:lnTo>
                  <a:close/>
                </a:path>
              </a:pathLst>
            </a:custGeom>
            <a:solidFill>
              <a:srgbClr val="5B9BD5">
                <a:lumMod val="75000"/>
              </a:srgbClr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5" name="Freeform 225">
              <a:extLst>
                <a:ext uri="{FF2B5EF4-FFF2-40B4-BE49-F238E27FC236}">
                  <a16:creationId xmlns:a16="http://schemas.microsoft.com/office/drawing/2014/main" id="{9016D715-FBED-4263-81AF-F93DA01B97C8}"/>
                </a:ext>
              </a:extLst>
            </p:cNvPr>
            <p:cNvSpPr/>
            <p:nvPr/>
          </p:nvSpPr>
          <p:spPr bwMode="auto">
            <a:xfrm>
              <a:off x="11297907" y="-4860"/>
              <a:ext cx="1020434" cy="3770921"/>
            </a:xfrm>
            <a:custGeom>
              <a:avLst/>
              <a:gdLst>
                <a:gd name="T0" fmla="*/ 1273 w 1273"/>
                <a:gd name="T1" fmla="*/ 0 h 4711"/>
                <a:gd name="T2" fmla="*/ 867 w 1273"/>
                <a:gd name="T3" fmla="*/ 0 h 4711"/>
                <a:gd name="T4" fmla="*/ 1273 w 1273"/>
                <a:gd name="T5" fmla="*/ 0 h 4711"/>
                <a:gd name="T6" fmla="*/ 1273 w 1273"/>
                <a:gd name="T7" fmla="*/ 2247 h 4711"/>
                <a:gd name="T8" fmla="*/ 782 w 1273"/>
                <a:gd name="T9" fmla="*/ 3099 h 4711"/>
                <a:gd name="T10" fmla="*/ 0 w 1273"/>
                <a:gd name="T11" fmla="*/ 3099 h 4711"/>
                <a:gd name="T12" fmla="*/ 931 w 1273"/>
                <a:gd name="T13" fmla="*/ 4711 h 4711"/>
                <a:gd name="T14" fmla="*/ 1273 w 1273"/>
                <a:gd name="T15" fmla="*/ 4711 h 4711"/>
                <a:gd name="T16" fmla="*/ 1273 w 1273"/>
                <a:gd name="T17" fmla="*/ 0 h 47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73" h="4711">
                  <a:moveTo>
                    <a:pt x="1273" y="0"/>
                  </a:moveTo>
                  <a:lnTo>
                    <a:pt x="867" y="0"/>
                  </a:lnTo>
                  <a:lnTo>
                    <a:pt x="1273" y="0"/>
                  </a:lnTo>
                  <a:lnTo>
                    <a:pt x="1273" y="2247"/>
                  </a:lnTo>
                  <a:lnTo>
                    <a:pt x="782" y="3099"/>
                  </a:lnTo>
                  <a:lnTo>
                    <a:pt x="0" y="3099"/>
                  </a:lnTo>
                  <a:lnTo>
                    <a:pt x="931" y="4711"/>
                  </a:lnTo>
                  <a:lnTo>
                    <a:pt x="1273" y="4711"/>
                  </a:lnTo>
                  <a:lnTo>
                    <a:pt x="1273" y="0"/>
                  </a:lnTo>
                </a:path>
              </a:pathLst>
            </a:custGeom>
            <a:no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6" name="Freeform 226">
              <a:extLst>
                <a:ext uri="{FF2B5EF4-FFF2-40B4-BE49-F238E27FC236}">
                  <a16:creationId xmlns:a16="http://schemas.microsoft.com/office/drawing/2014/main" id="{EE74F97B-D762-41F4-9D7D-1D22ABA2D6BD}"/>
                </a:ext>
              </a:extLst>
            </p:cNvPr>
            <p:cNvSpPr/>
            <p:nvPr/>
          </p:nvSpPr>
          <p:spPr bwMode="auto">
            <a:xfrm>
              <a:off x="10928607" y="-4860"/>
              <a:ext cx="1389734" cy="2483170"/>
            </a:xfrm>
            <a:custGeom>
              <a:avLst/>
              <a:gdLst>
                <a:gd name="T0" fmla="*/ 1735 w 1735"/>
                <a:gd name="T1" fmla="*/ 0 h 3099"/>
                <a:gd name="T2" fmla="*/ 1329 w 1735"/>
                <a:gd name="T3" fmla="*/ 0 h 3099"/>
                <a:gd name="T4" fmla="*/ 0 w 1735"/>
                <a:gd name="T5" fmla="*/ 2300 h 3099"/>
                <a:gd name="T6" fmla="*/ 462 w 1735"/>
                <a:gd name="T7" fmla="*/ 3099 h 3099"/>
                <a:gd name="T8" fmla="*/ 1244 w 1735"/>
                <a:gd name="T9" fmla="*/ 3099 h 3099"/>
                <a:gd name="T10" fmla="*/ 1735 w 1735"/>
                <a:gd name="T11" fmla="*/ 2247 h 3099"/>
                <a:gd name="T12" fmla="*/ 1735 w 1735"/>
                <a:gd name="T13" fmla="*/ 0 h 30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35" h="3099">
                  <a:moveTo>
                    <a:pt x="1735" y="0"/>
                  </a:moveTo>
                  <a:lnTo>
                    <a:pt x="1329" y="0"/>
                  </a:lnTo>
                  <a:lnTo>
                    <a:pt x="0" y="2300"/>
                  </a:lnTo>
                  <a:lnTo>
                    <a:pt x="462" y="3099"/>
                  </a:lnTo>
                  <a:lnTo>
                    <a:pt x="1244" y="3099"/>
                  </a:lnTo>
                  <a:lnTo>
                    <a:pt x="1735" y="2247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rgbClr val="244368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7" name="Freeform 227">
              <a:extLst>
                <a:ext uri="{FF2B5EF4-FFF2-40B4-BE49-F238E27FC236}">
                  <a16:creationId xmlns:a16="http://schemas.microsoft.com/office/drawing/2014/main" id="{2113863E-C33E-47D5-B178-94FA8ED92742}"/>
                </a:ext>
              </a:extLst>
            </p:cNvPr>
            <p:cNvSpPr/>
            <p:nvPr/>
          </p:nvSpPr>
          <p:spPr bwMode="auto">
            <a:xfrm>
              <a:off x="10928607" y="-4860"/>
              <a:ext cx="1389734" cy="2483170"/>
            </a:xfrm>
            <a:custGeom>
              <a:avLst/>
              <a:gdLst>
                <a:gd name="T0" fmla="*/ 1735 w 1735"/>
                <a:gd name="T1" fmla="*/ 0 h 3099"/>
                <a:gd name="T2" fmla="*/ 1329 w 1735"/>
                <a:gd name="T3" fmla="*/ 0 h 3099"/>
                <a:gd name="T4" fmla="*/ 0 w 1735"/>
                <a:gd name="T5" fmla="*/ 2300 h 3099"/>
                <a:gd name="T6" fmla="*/ 462 w 1735"/>
                <a:gd name="T7" fmla="*/ 3099 h 3099"/>
                <a:gd name="T8" fmla="*/ 1244 w 1735"/>
                <a:gd name="T9" fmla="*/ 3099 h 3099"/>
                <a:gd name="T10" fmla="*/ 1735 w 1735"/>
                <a:gd name="T11" fmla="*/ 2247 h 3099"/>
                <a:gd name="T12" fmla="*/ 1735 w 1735"/>
                <a:gd name="T13" fmla="*/ 0 h 30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35" h="3099">
                  <a:moveTo>
                    <a:pt x="1735" y="0"/>
                  </a:moveTo>
                  <a:lnTo>
                    <a:pt x="1329" y="0"/>
                  </a:lnTo>
                  <a:lnTo>
                    <a:pt x="0" y="2300"/>
                  </a:lnTo>
                  <a:lnTo>
                    <a:pt x="462" y="3099"/>
                  </a:lnTo>
                  <a:lnTo>
                    <a:pt x="1244" y="3099"/>
                  </a:lnTo>
                  <a:lnTo>
                    <a:pt x="1735" y="2247"/>
                  </a:lnTo>
                  <a:lnTo>
                    <a:pt x="1735" y="0"/>
                  </a:lnTo>
                </a:path>
              </a:pathLst>
            </a:custGeom>
            <a:no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8" name="Freeform 228">
              <a:extLst>
                <a:ext uri="{FF2B5EF4-FFF2-40B4-BE49-F238E27FC236}">
                  <a16:creationId xmlns:a16="http://schemas.microsoft.com/office/drawing/2014/main" id="{F5B46A03-BEDD-44D3-B86A-D87C783F2A3B}"/>
                </a:ext>
              </a:extLst>
            </p:cNvPr>
            <p:cNvSpPr/>
            <p:nvPr/>
          </p:nvSpPr>
          <p:spPr bwMode="auto">
            <a:xfrm>
              <a:off x="7080112" y="-4859"/>
              <a:ext cx="1326563" cy="573413"/>
            </a:xfrm>
            <a:custGeom>
              <a:avLst/>
              <a:gdLst>
                <a:gd name="T0" fmla="*/ 1656 w 1656"/>
                <a:gd name="T1" fmla="*/ 0 h 718"/>
                <a:gd name="T2" fmla="*/ 0 w 1656"/>
                <a:gd name="T3" fmla="*/ 0 h 718"/>
                <a:gd name="T4" fmla="*/ 413 w 1656"/>
                <a:gd name="T5" fmla="*/ 718 h 718"/>
                <a:gd name="T6" fmla="*/ 1243 w 1656"/>
                <a:gd name="T7" fmla="*/ 718 h 718"/>
                <a:gd name="T8" fmla="*/ 1656 w 1656"/>
                <a:gd name="T9" fmla="*/ 0 h 7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56" h="718">
                  <a:moveTo>
                    <a:pt x="1656" y="0"/>
                  </a:moveTo>
                  <a:lnTo>
                    <a:pt x="0" y="0"/>
                  </a:lnTo>
                  <a:lnTo>
                    <a:pt x="413" y="718"/>
                  </a:lnTo>
                  <a:lnTo>
                    <a:pt x="1243" y="718"/>
                  </a:lnTo>
                  <a:lnTo>
                    <a:pt x="1656" y="0"/>
                  </a:lnTo>
                  <a:close/>
                </a:path>
              </a:pathLst>
            </a:custGeom>
            <a:solidFill>
              <a:sysClr val="window" lastClr="FFFFFF">
                <a:lumMod val="75000"/>
              </a:sysClr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9" name="Freeform 229">
              <a:extLst>
                <a:ext uri="{FF2B5EF4-FFF2-40B4-BE49-F238E27FC236}">
                  <a16:creationId xmlns:a16="http://schemas.microsoft.com/office/drawing/2014/main" id="{B0D52766-FBDB-4C80-8416-BA8EC2B541D8}"/>
                </a:ext>
              </a:extLst>
            </p:cNvPr>
            <p:cNvSpPr/>
            <p:nvPr/>
          </p:nvSpPr>
          <p:spPr bwMode="auto">
            <a:xfrm>
              <a:off x="7080112" y="-4859"/>
              <a:ext cx="1326563" cy="573413"/>
            </a:xfrm>
            <a:custGeom>
              <a:avLst/>
              <a:gdLst>
                <a:gd name="T0" fmla="*/ 1656 w 1656"/>
                <a:gd name="T1" fmla="*/ 0 h 718"/>
                <a:gd name="T2" fmla="*/ 0 w 1656"/>
                <a:gd name="T3" fmla="*/ 0 h 718"/>
                <a:gd name="T4" fmla="*/ 413 w 1656"/>
                <a:gd name="T5" fmla="*/ 718 h 718"/>
                <a:gd name="T6" fmla="*/ 1243 w 1656"/>
                <a:gd name="T7" fmla="*/ 718 h 718"/>
                <a:gd name="T8" fmla="*/ 1656 w 1656"/>
                <a:gd name="T9" fmla="*/ 0 h 7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56" h="718">
                  <a:moveTo>
                    <a:pt x="1656" y="0"/>
                  </a:moveTo>
                  <a:lnTo>
                    <a:pt x="0" y="0"/>
                  </a:lnTo>
                  <a:lnTo>
                    <a:pt x="413" y="718"/>
                  </a:lnTo>
                  <a:lnTo>
                    <a:pt x="1243" y="718"/>
                  </a:lnTo>
                  <a:lnTo>
                    <a:pt x="1656" y="0"/>
                  </a:lnTo>
                </a:path>
              </a:pathLst>
            </a:custGeom>
            <a:no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40" name="Freeform 230">
              <a:extLst>
                <a:ext uri="{FF2B5EF4-FFF2-40B4-BE49-F238E27FC236}">
                  <a16:creationId xmlns:a16="http://schemas.microsoft.com/office/drawing/2014/main" id="{C20251E3-5C79-4DA2-B1B3-FCCBC7FE1990}"/>
                </a:ext>
              </a:extLst>
            </p:cNvPr>
            <p:cNvSpPr/>
            <p:nvPr/>
          </p:nvSpPr>
          <p:spPr bwMode="auto">
            <a:xfrm>
              <a:off x="6088835" y="2293651"/>
              <a:ext cx="1326563" cy="1151688"/>
            </a:xfrm>
            <a:custGeom>
              <a:avLst/>
              <a:gdLst>
                <a:gd name="T0" fmla="*/ 413 w 1657"/>
                <a:gd name="T1" fmla="*/ 1433 h 1433"/>
                <a:gd name="T2" fmla="*/ 0 w 1657"/>
                <a:gd name="T3" fmla="*/ 715 h 1433"/>
                <a:gd name="T4" fmla="*/ 413 w 1657"/>
                <a:gd name="T5" fmla="*/ 0 h 1433"/>
                <a:gd name="T6" fmla="*/ 1243 w 1657"/>
                <a:gd name="T7" fmla="*/ 0 h 1433"/>
                <a:gd name="T8" fmla="*/ 1657 w 1657"/>
                <a:gd name="T9" fmla="*/ 715 h 1433"/>
                <a:gd name="T10" fmla="*/ 1243 w 1657"/>
                <a:gd name="T11" fmla="*/ 1433 h 1433"/>
                <a:gd name="T12" fmla="*/ 413 w 1657"/>
                <a:gd name="T13" fmla="*/ 1433 h 14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57" h="1433">
                  <a:moveTo>
                    <a:pt x="413" y="1433"/>
                  </a:moveTo>
                  <a:lnTo>
                    <a:pt x="0" y="715"/>
                  </a:lnTo>
                  <a:lnTo>
                    <a:pt x="413" y="0"/>
                  </a:lnTo>
                  <a:lnTo>
                    <a:pt x="1243" y="0"/>
                  </a:lnTo>
                  <a:lnTo>
                    <a:pt x="1657" y="715"/>
                  </a:lnTo>
                  <a:lnTo>
                    <a:pt x="1243" y="1433"/>
                  </a:lnTo>
                  <a:lnTo>
                    <a:pt x="413" y="1433"/>
                  </a:ln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41" name="Freeform 231">
              <a:extLst>
                <a:ext uri="{FF2B5EF4-FFF2-40B4-BE49-F238E27FC236}">
                  <a16:creationId xmlns:a16="http://schemas.microsoft.com/office/drawing/2014/main" id="{D7069CC8-C324-43F9-AC6B-0B86A058F224}"/>
                </a:ext>
              </a:extLst>
            </p:cNvPr>
            <p:cNvSpPr/>
            <p:nvPr/>
          </p:nvSpPr>
          <p:spPr bwMode="auto">
            <a:xfrm>
              <a:off x="9145274" y="4009034"/>
              <a:ext cx="1331423" cy="1151684"/>
            </a:xfrm>
            <a:custGeom>
              <a:avLst/>
              <a:gdLst>
                <a:gd name="T0" fmla="*/ 413 w 1656"/>
                <a:gd name="T1" fmla="*/ 1436 h 1436"/>
                <a:gd name="T2" fmla="*/ 0 w 1656"/>
                <a:gd name="T3" fmla="*/ 718 h 1436"/>
                <a:gd name="T4" fmla="*/ 413 w 1656"/>
                <a:gd name="T5" fmla="*/ 0 h 1436"/>
                <a:gd name="T6" fmla="*/ 1240 w 1656"/>
                <a:gd name="T7" fmla="*/ 0 h 1436"/>
                <a:gd name="T8" fmla="*/ 1656 w 1656"/>
                <a:gd name="T9" fmla="*/ 718 h 1436"/>
                <a:gd name="T10" fmla="*/ 1240 w 1656"/>
                <a:gd name="T11" fmla="*/ 1436 h 1436"/>
                <a:gd name="T12" fmla="*/ 413 w 1656"/>
                <a:gd name="T13" fmla="*/ 1436 h 1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56" h="1436">
                  <a:moveTo>
                    <a:pt x="413" y="1436"/>
                  </a:moveTo>
                  <a:lnTo>
                    <a:pt x="0" y="718"/>
                  </a:lnTo>
                  <a:lnTo>
                    <a:pt x="413" y="0"/>
                  </a:lnTo>
                  <a:lnTo>
                    <a:pt x="1240" y="0"/>
                  </a:lnTo>
                  <a:lnTo>
                    <a:pt x="1656" y="718"/>
                  </a:lnTo>
                  <a:lnTo>
                    <a:pt x="1240" y="1436"/>
                  </a:lnTo>
                  <a:lnTo>
                    <a:pt x="413" y="1436"/>
                  </a:lnTo>
                  <a:close/>
                </a:path>
              </a:pathLst>
            </a:custGeom>
            <a:solidFill>
              <a:sysClr val="window" lastClr="FFFFFF">
                <a:lumMod val="50000"/>
              </a:sysClr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42" name="Freeform 232">
              <a:extLst>
                <a:ext uri="{FF2B5EF4-FFF2-40B4-BE49-F238E27FC236}">
                  <a16:creationId xmlns:a16="http://schemas.microsoft.com/office/drawing/2014/main" id="{883754D4-4743-45A8-B7E5-BE490127AB51}"/>
                </a:ext>
              </a:extLst>
            </p:cNvPr>
            <p:cNvSpPr/>
            <p:nvPr/>
          </p:nvSpPr>
          <p:spPr bwMode="auto">
            <a:xfrm>
              <a:off x="9145274" y="4009034"/>
              <a:ext cx="1331423" cy="1151684"/>
            </a:xfrm>
            <a:custGeom>
              <a:avLst/>
              <a:gdLst>
                <a:gd name="T0" fmla="*/ 413 w 1656"/>
                <a:gd name="T1" fmla="*/ 1436 h 1436"/>
                <a:gd name="T2" fmla="*/ 0 w 1656"/>
                <a:gd name="T3" fmla="*/ 718 h 1436"/>
                <a:gd name="T4" fmla="*/ 413 w 1656"/>
                <a:gd name="T5" fmla="*/ 0 h 1436"/>
                <a:gd name="T6" fmla="*/ 1240 w 1656"/>
                <a:gd name="T7" fmla="*/ 0 h 1436"/>
                <a:gd name="T8" fmla="*/ 1656 w 1656"/>
                <a:gd name="T9" fmla="*/ 718 h 1436"/>
                <a:gd name="T10" fmla="*/ 1240 w 1656"/>
                <a:gd name="T11" fmla="*/ 1436 h 1436"/>
                <a:gd name="T12" fmla="*/ 413 w 1656"/>
                <a:gd name="T13" fmla="*/ 1436 h 1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56" h="1436">
                  <a:moveTo>
                    <a:pt x="413" y="1436"/>
                  </a:moveTo>
                  <a:lnTo>
                    <a:pt x="0" y="718"/>
                  </a:lnTo>
                  <a:lnTo>
                    <a:pt x="413" y="0"/>
                  </a:lnTo>
                  <a:lnTo>
                    <a:pt x="1240" y="0"/>
                  </a:lnTo>
                  <a:lnTo>
                    <a:pt x="1656" y="718"/>
                  </a:lnTo>
                  <a:lnTo>
                    <a:pt x="1240" y="1436"/>
                  </a:lnTo>
                  <a:lnTo>
                    <a:pt x="413" y="1436"/>
                  </a:lnTo>
                </a:path>
              </a:pathLst>
            </a:custGeom>
            <a:no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43" name="Freeform 233">
              <a:extLst>
                <a:ext uri="{FF2B5EF4-FFF2-40B4-BE49-F238E27FC236}">
                  <a16:creationId xmlns:a16="http://schemas.microsoft.com/office/drawing/2014/main" id="{484C3CE5-40AD-4C80-99C1-F4A3AC667423}"/>
                </a:ext>
              </a:extLst>
            </p:cNvPr>
            <p:cNvSpPr/>
            <p:nvPr/>
          </p:nvSpPr>
          <p:spPr bwMode="auto">
            <a:xfrm>
              <a:off x="10058806" y="3430760"/>
              <a:ext cx="1326566" cy="1151688"/>
            </a:xfrm>
            <a:custGeom>
              <a:avLst/>
              <a:gdLst>
                <a:gd name="T0" fmla="*/ 414 w 1654"/>
                <a:gd name="T1" fmla="*/ 1434 h 1434"/>
                <a:gd name="T2" fmla="*/ 0 w 1654"/>
                <a:gd name="T3" fmla="*/ 718 h 1434"/>
                <a:gd name="T4" fmla="*/ 414 w 1654"/>
                <a:gd name="T5" fmla="*/ 0 h 1434"/>
                <a:gd name="T6" fmla="*/ 1241 w 1654"/>
                <a:gd name="T7" fmla="*/ 0 h 1434"/>
                <a:gd name="T8" fmla="*/ 1654 w 1654"/>
                <a:gd name="T9" fmla="*/ 718 h 1434"/>
                <a:gd name="T10" fmla="*/ 1241 w 1654"/>
                <a:gd name="T11" fmla="*/ 1434 h 1434"/>
                <a:gd name="T12" fmla="*/ 414 w 1654"/>
                <a:gd name="T13" fmla="*/ 1434 h 1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54" h="1434">
                  <a:moveTo>
                    <a:pt x="414" y="1434"/>
                  </a:moveTo>
                  <a:lnTo>
                    <a:pt x="0" y="718"/>
                  </a:lnTo>
                  <a:lnTo>
                    <a:pt x="414" y="0"/>
                  </a:lnTo>
                  <a:lnTo>
                    <a:pt x="1241" y="0"/>
                  </a:lnTo>
                  <a:lnTo>
                    <a:pt x="1654" y="718"/>
                  </a:lnTo>
                  <a:lnTo>
                    <a:pt x="1241" y="1434"/>
                  </a:lnTo>
                  <a:lnTo>
                    <a:pt x="414" y="1434"/>
                  </a:lnTo>
                  <a:close/>
                </a:path>
              </a:pathLst>
            </a:custGeom>
            <a:solidFill>
              <a:srgbClr val="127FB8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44" name="Freeform 234">
              <a:extLst>
                <a:ext uri="{FF2B5EF4-FFF2-40B4-BE49-F238E27FC236}">
                  <a16:creationId xmlns:a16="http://schemas.microsoft.com/office/drawing/2014/main" id="{6B550E4E-81A8-44D3-8AD1-FEE91F8DC8DE}"/>
                </a:ext>
              </a:extLst>
            </p:cNvPr>
            <p:cNvSpPr/>
            <p:nvPr/>
          </p:nvSpPr>
          <p:spPr bwMode="auto">
            <a:xfrm>
              <a:off x="10058806" y="3430760"/>
              <a:ext cx="1326566" cy="1151688"/>
            </a:xfrm>
            <a:custGeom>
              <a:avLst/>
              <a:gdLst>
                <a:gd name="T0" fmla="*/ 414 w 1654"/>
                <a:gd name="T1" fmla="*/ 1434 h 1434"/>
                <a:gd name="T2" fmla="*/ 0 w 1654"/>
                <a:gd name="T3" fmla="*/ 718 h 1434"/>
                <a:gd name="T4" fmla="*/ 414 w 1654"/>
                <a:gd name="T5" fmla="*/ 0 h 1434"/>
                <a:gd name="T6" fmla="*/ 1241 w 1654"/>
                <a:gd name="T7" fmla="*/ 0 h 1434"/>
                <a:gd name="T8" fmla="*/ 1654 w 1654"/>
                <a:gd name="T9" fmla="*/ 718 h 1434"/>
                <a:gd name="T10" fmla="*/ 1241 w 1654"/>
                <a:gd name="T11" fmla="*/ 1434 h 1434"/>
                <a:gd name="T12" fmla="*/ 414 w 1654"/>
                <a:gd name="T13" fmla="*/ 1434 h 1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54" h="1434">
                  <a:moveTo>
                    <a:pt x="414" y="1434"/>
                  </a:moveTo>
                  <a:lnTo>
                    <a:pt x="0" y="718"/>
                  </a:lnTo>
                  <a:lnTo>
                    <a:pt x="414" y="0"/>
                  </a:lnTo>
                  <a:lnTo>
                    <a:pt x="1241" y="0"/>
                  </a:lnTo>
                  <a:lnTo>
                    <a:pt x="1654" y="718"/>
                  </a:lnTo>
                  <a:lnTo>
                    <a:pt x="1241" y="1434"/>
                  </a:lnTo>
                  <a:lnTo>
                    <a:pt x="414" y="1434"/>
                  </a:lnTo>
                </a:path>
              </a:pathLst>
            </a:custGeom>
            <a:no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45" name="Freeform 235">
              <a:extLst>
                <a:ext uri="{FF2B5EF4-FFF2-40B4-BE49-F238E27FC236}">
                  <a16:creationId xmlns:a16="http://schemas.microsoft.com/office/drawing/2014/main" id="{692FAA33-CA5E-4B1D-8ED8-8699F7C75B0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194863" y="3872970"/>
              <a:ext cx="1234239" cy="82609"/>
            </a:xfrm>
            <a:custGeom>
              <a:avLst/>
              <a:gdLst>
                <a:gd name="T0" fmla="*/ 1526 w 1542"/>
                <a:gd name="T1" fmla="*/ 72 h 99"/>
                <a:gd name="T2" fmla="*/ 1526 w 1542"/>
                <a:gd name="T3" fmla="*/ 72 h 99"/>
                <a:gd name="T4" fmla="*/ 1542 w 1542"/>
                <a:gd name="T5" fmla="*/ 99 h 99"/>
                <a:gd name="T6" fmla="*/ 1526 w 1542"/>
                <a:gd name="T7" fmla="*/ 72 h 99"/>
                <a:gd name="T8" fmla="*/ 19 w 1542"/>
                <a:gd name="T9" fmla="*/ 0 h 99"/>
                <a:gd name="T10" fmla="*/ 0 w 1542"/>
                <a:gd name="T11" fmla="*/ 35 h 99"/>
                <a:gd name="T12" fmla="*/ 19 w 1542"/>
                <a:gd name="T13" fmla="*/ 0 h 99"/>
                <a:gd name="T14" fmla="*/ 19 w 1542"/>
                <a:gd name="T15" fmla="*/ 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42" h="99">
                  <a:moveTo>
                    <a:pt x="1526" y="72"/>
                  </a:moveTo>
                  <a:lnTo>
                    <a:pt x="1526" y="72"/>
                  </a:lnTo>
                  <a:lnTo>
                    <a:pt x="1542" y="99"/>
                  </a:lnTo>
                  <a:lnTo>
                    <a:pt x="1526" y="72"/>
                  </a:lnTo>
                  <a:close/>
                  <a:moveTo>
                    <a:pt x="19" y="0"/>
                  </a:moveTo>
                  <a:lnTo>
                    <a:pt x="0" y="35"/>
                  </a:lnTo>
                  <a:lnTo>
                    <a:pt x="19" y="0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FFC4B3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46" name="Freeform 236">
              <a:extLst>
                <a:ext uri="{FF2B5EF4-FFF2-40B4-BE49-F238E27FC236}">
                  <a16:creationId xmlns:a16="http://schemas.microsoft.com/office/drawing/2014/main" id="{F6BF1411-65E3-4DE2-A2E2-2837CD8ACE3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194863" y="3872970"/>
              <a:ext cx="1234239" cy="82609"/>
            </a:xfrm>
            <a:custGeom>
              <a:avLst/>
              <a:gdLst>
                <a:gd name="T0" fmla="*/ 1526 w 1542"/>
                <a:gd name="T1" fmla="*/ 72 h 99"/>
                <a:gd name="T2" fmla="*/ 1526 w 1542"/>
                <a:gd name="T3" fmla="*/ 72 h 99"/>
                <a:gd name="T4" fmla="*/ 1542 w 1542"/>
                <a:gd name="T5" fmla="*/ 99 h 99"/>
                <a:gd name="T6" fmla="*/ 1526 w 1542"/>
                <a:gd name="T7" fmla="*/ 72 h 99"/>
                <a:gd name="T8" fmla="*/ 19 w 1542"/>
                <a:gd name="T9" fmla="*/ 0 h 99"/>
                <a:gd name="T10" fmla="*/ 0 w 1542"/>
                <a:gd name="T11" fmla="*/ 35 h 99"/>
                <a:gd name="T12" fmla="*/ 19 w 1542"/>
                <a:gd name="T13" fmla="*/ 0 h 99"/>
                <a:gd name="T14" fmla="*/ 19 w 1542"/>
                <a:gd name="T15" fmla="*/ 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42" h="99">
                  <a:moveTo>
                    <a:pt x="1526" y="72"/>
                  </a:moveTo>
                  <a:lnTo>
                    <a:pt x="1526" y="72"/>
                  </a:lnTo>
                  <a:lnTo>
                    <a:pt x="1542" y="99"/>
                  </a:lnTo>
                  <a:lnTo>
                    <a:pt x="1526" y="72"/>
                  </a:lnTo>
                  <a:moveTo>
                    <a:pt x="19" y="0"/>
                  </a:moveTo>
                  <a:lnTo>
                    <a:pt x="0" y="35"/>
                  </a:lnTo>
                  <a:lnTo>
                    <a:pt x="19" y="0"/>
                  </a:lnTo>
                  <a:lnTo>
                    <a:pt x="19" y="0"/>
                  </a:lnTo>
                </a:path>
              </a:pathLst>
            </a:custGeom>
            <a:no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47" name="Freeform 237">
              <a:extLst>
                <a:ext uri="{FF2B5EF4-FFF2-40B4-BE49-F238E27FC236}">
                  <a16:creationId xmlns:a16="http://schemas.microsoft.com/office/drawing/2014/main" id="{B3C4226F-2E70-40A2-9F02-D40ABA778B6D}"/>
                </a:ext>
              </a:extLst>
            </p:cNvPr>
            <p:cNvSpPr/>
            <p:nvPr/>
          </p:nvSpPr>
          <p:spPr bwMode="auto">
            <a:xfrm>
              <a:off x="10190006" y="3620279"/>
              <a:ext cx="1243958" cy="656022"/>
            </a:xfrm>
            <a:custGeom>
              <a:avLst/>
              <a:gdLst>
                <a:gd name="T0" fmla="*/ 1054 w 1550"/>
                <a:gd name="T1" fmla="*/ 0 h 819"/>
                <a:gd name="T2" fmla="*/ 985 w 1550"/>
                <a:gd name="T3" fmla="*/ 475 h 819"/>
                <a:gd name="T4" fmla="*/ 755 w 1550"/>
                <a:gd name="T5" fmla="*/ 475 h 819"/>
                <a:gd name="T6" fmla="*/ 683 w 1550"/>
                <a:gd name="T7" fmla="*/ 243 h 819"/>
                <a:gd name="T8" fmla="*/ 593 w 1550"/>
                <a:gd name="T9" fmla="*/ 659 h 819"/>
                <a:gd name="T10" fmla="*/ 521 w 1550"/>
                <a:gd name="T11" fmla="*/ 0 h 819"/>
                <a:gd name="T12" fmla="*/ 451 w 1550"/>
                <a:gd name="T13" fmla="*/ 475 h 819"/>
                <a:gd name="T14" fmla="*/ 222 w 1550"/>
                <a:gd name="T15" fmla="*/ 475 h 819"/>
                <a:gd name="T16" fmla="*/ 152 w 1550"/>
                <a:gd name="T17" fmla="*/ 243 h 819"/>
                <a:gd name="T18" fmla="*/ 59 w 1550"/>
                <a:gd name="T19" fmla="*/ 659 h 819"/>
                <a:gd name="T20" fmla="*/ 22 w 1550"/>
                <a:gd name="T21" fmla="*/ 315 h 819"/>
                <a:gd name="T22" fmla="*/ 3 w 1550"/>
                <a:gd name="T23" fmla="*/ 350 h 819"/>
                <a:gd name="T24" fmla="*/ 0 w 1550"/>
                <a:gd name="T25" fmla="*/ 352 h 819"/>
                <a:gd name="T26" fmla="*/ 35 w 1550"/>
                <a:gd name="T27" fmla="*/ 665 h 819"/>
                <a:gd name="T28" fmla="*/ 62 w 1550"/>
                <a:gd name="T29" fmla="*/ 710 h 819"/>
                <a:gd name="T30" fmla="*/ 72 w 1550"/>
                <a:gd name="T31" fmla="*/ 729 h 819"/>
                <a:gd name="T32" fmla="*/ 155 w 1550"/>
                <a:gd name="T33" fmla="*/ 347 h 819"/>
                <a:gd name="T34" fmla="*/ 203 w 1550"/>
                <a:gd name="T35" fmla="*/ 499 h 819"/>
                <a:gd name="T36" fmla="*/ 473 w 1550"/>
                <a:gd name="T37" fmla="*/ 499 h 819"/>
                <a:gd name="T38" fmla="*/ 518 w 1550"/>
                <a:gd name="T39" fmla="*/ 205 h 819"/>
                <a:gd name="T40" fmla="*/ 585 w 1550"/>
                <a:gd name="T41" fmla="*/ 819 h 819"/>
                <a:gd name="T42" fmla="*/ 689 w 1550"/>
                <a:gd name="T43" fmla="*/ 347 h 819"/>
                <a:gd name="T44" fmla="*/ 737 w 1550"/>
                <a:gd name="T45" fmla="*/ 499 h 819"/>
                <a:gd name="T46" fmla="*/ 1006 w 1550"/>
                <a:gd name="T47" fmla="*/ 499 h 819"/>
                <a:gd name="T48" fmla="*/ 1051 w 1550"/>
                <a:gd name="T49" fmla="*/ 205 h 819"/>
                <a:gd name="T50" fmla="*/ 1118 w 1550"/>
                <a:gd name="T51" fmla="*/ 819 h 819"/>
                <a:gd name="T52" fmla="*/ 1222 w 1550"/>
                <a:gd name="T53" fmla="*/ 347 h 819"/>
                <a:gd name="T54" fmla="*/ 1270 w 1550"/>
                <a:gd name="T55" fmla="*/ 499 h 819"/>
                <a:gd name="T56" fmla="*/ 1540 w 1550"/>
                <a:gd name="T57" fmla="*/ 499 h 819"/>
                <a:gd name="T58" fmla="*/ 1550 w 1550"/>
                <a:gd name="T59" fmla="*/ 424 h 819"/>
                <a:gd name="T60" fmla="*/ 1545 w 1550"/>
                <a:gd name="T61" fmla="*/ 414 h 819"/>
                <a:gd name="T62" fmla="*/ 1529 w 1550"/>
                <a:gd name="T63" fmla="*/ 387 h 819"/>
                <a:gd name="T64" fmla="*/ 1518 w 1550"/>
                <a:gd name="T65" fmla="*/ 475 h 819"/>
                <a:gd name="T66" fmla="*/ 1289 w 1550"/>
                <a:gd name="T67" fmla="*/ 475 h 819"/>
                <a:gd name="T68" fmla="*/ 1217 w 1550"/>
                <a:gd name="T69" fmla="*/ 243 h 819"/>
                <a:gd name="T70" fmla="*/ 1126 w 1550"/>
                <a:gd name="T71" fmla="*/ 659 h 819"/>
                <a:gd name="T72" fmla="*/ 1054 w 1550"/>
                <a:gd name="T73" fmla="*/ 0 h 8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550" h="819">
                  <a:moveTo>
                    <a:pt x="1054" y="0"/>
                  </a:moveTo>
                  <a:lnTo>
                    <a:pt x="985" y="475"/>
                  </a:lnTo>
                  <a:lnTo>
                    <a:pt x="755" y="475"/>
                  </a:lnTo>
                  <a:lnTo>
                    <a:pt x="683" y="243"/>
                  </a:lnTo>
                  <a:lnTo>
                    <a:pt x="593" y="659"/>
                  </a:lnTo>
                  <a:lnTo>
                    <a:pt x="521" y="0"/>
                  </a:lnTo>
                  <a:lnTo>
                    <a:pt x="451" y="475"/>
                  </a:lnTo>
                  <a:lnTo>
                    <a:pt x="222" y="475"/>
                  </a:lnTo>
                  <a:lnTo>
                    <a:pt x="152" y="243"/>
                  </a:lnTo>
                  <a:lnTo>
                    <a:pt x="59" y="659"/>
                  </a:lnTo>
                  <a:lnTo>
                    <a:pt x="22" y="315"/>
                  </a:lnTo>
                  <a:lnTo>
                    <a:pt x="3" y="350"/>
                  </a:lnTo>
                  <a:lnTo>
                    <a:pt x="0" y="352"/>
                  </a:lnTo>
                  <a:lnTo>
                    <a:pt x="35" y="665"/>
                  </a:lnTo>
                  <a:lnTo>
                    <a:pt x="62" y="710"/>
                  </a:lnTo>
                  <a:lnTo>
                    <a:pt x="72" y="729"/>
                  </a:lnTo>
                  <a:lnTo>
                    <a:pt x="155" y="347"/>
                  </a:lnTo>
                  <a:lnTo>
                    <a:pt x="203" y="499"/>
                  </a:lnTo>
                  <a:lnTo>
                    <a:pt x="473" y="499"/>
                  </a:lnTo>
                  <a:lnTo>
                    <a:pt x="518" y="205"/>
                  </a:lnTo>
                  <a:lnTo>
                    <a:pt x="585" y="819"/>
                  </a:lnTo>
                  <a:lnTo>
                    <a:pt x="689" y="347"/>
                  </a:lnTo>
                  <a:lnTo>
                    <a:pt x="737" y="499"/>
                  </a:lnTo>
                  <a:lnTo>
                    <a:pt x="1006" y="499"/>
                  </a:lnTo>
                  <a:lnTo>
                    <a:pt x="1051" y="205"/>
                  </a:lnTo>
                  <a:lnTo>
                    <a:pt x="1118" y="819"/>
                  </a:lnTo>
                  <a:lnTo>
                    <a:pt x="1222" y="347"/>
                  </a:lnTo>
                  <a:lnTo>
                    <a:pt x="1270" y="499"/>
                  </a:lnTo>
                  <a:lnTo>
                    <a:pt x="1540" y="499"/>
                  </a:lnTo>
                  <a:lnTo>
                    <a:pt x="1550" y="424"/>
                  </a:lnTo>
                  <a:lnTo>
                    <a:pt x="1545" y="414"/>
                  </a:lnTo>
                  <a:lnTo>
                    <a:pt x="1529" y="387"/>
                  </a:lnTo>
                  <a:lnTo>
                    <a:pt x="1518" y="475"/>
                  </a:lnTo>
                  <a:lnTo>
                    <a:pt x="1289" y="475"/>
                  </a:lnTo>
                  <a:lnTo>
                    <a:pt x="1217" y="243"/>
                  </a:lnTo>
                  <a:lnTo>
                    <a:pt x="1126" y="659"/>
                  </a:lnTo>
                  <a:lnTo>
                    <a:pt x="1054" y="0"/>
                  </a:ln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48" name="Freeform 238">
              <a:extLst>
                <a:ext uri="{FF2B5EF4-FFF2-40B4-BE49-F238E27FC236}">
                  <a16:creationId xmlns:a16="http://schemas.microsoft.com/office/drawing/2014/main" id="{ABE7646B-3F3E-4102-A8B6-F744C31B4C64}"/>
                </a:ext>
              </a:extLst>
            </p:cNvPr>
            <p:cNvSpPr/>
            <p:nvPr/>
          </p:nvSpPr>
          <p:spPr bwMode="auto">
            <a:xfrm>
              <a:off x="10190006" y="3620279"/>
              <a:ext cx="1243958" cy="656022"/>
            </a:xfrm>
            <a:custGeom>
              <a:avLst/>
              <a:gdLst>
                <a:gd name="T0" fmla="*/ 1054 w 1550"/>
                <a:gd name="T1" fmla="*/ 0 h 819"/>
                <a:gd name="T2" fmla="*/ 985 w 1550"/>
                <a:gd name="T3" fmla="*/ 475 h 819"/>
                <a:gd name="T4" fmla="*/ 755 w 1550"/>
                <a:gd name="T5" fmla="*/ 475 h 819"/>
                <a:gd name="T6" fmla="*/ 683 w 1550"/>
                <a:gd name="T7" fmla="*/ 243 h 819"/>
                <a:gd name="T8" fmla="*/ 593 w 1550"/>
                <a:gd name="T9" fmla="*/ 659 h 819"/>
                <a:gd name="T10" fmla="*/ 521 w 1550"/>
                <a:gd name="T11" fmla="*/ 0 h 819"/>
                <a:gd name="T12" fmla="*/ 451 w 1550"/>
                <a:gd name="T13" fmla="*/ 475 h 819"/>
                <a:gd name="T14" fmla="*/ 222 w 1550"/>
                <a:gd name="T15" fmla="*/ 475 h 819"/>
                <a:gd name="T16" fmla="*/ 152 w 1550"/>
                <a:gd name="T17" fmla="*/ 243 h 819"/>
                <a:gd name="T18" fmla="*/ 59 w 1550"/>
                <a:gd name="T19" fmla="*/ 659 h 819"/>
                <a:gd name="T20" fmla="*/ 22 w 1550"/>
                <a:gd name="T21" fmla="*/ 315 h 819"/>
                <a:gd name="T22" fmla="*/ 3 w 1550"/>
                <a:gd name="T23" fmla="*/ 350 h 819"/>
                <a:gd name="T24" fmla="*/ 0 w 1550"/>
                <a:gd name="T25" fmla="*/ 352 h 819"/>
                <a:gd name="T26" fmla="*/ 35 w 1550"/>
                <a:gd name="T27" fmla="*/ 665 h 819"/>
                <a:gd name="T28" fmla="*/ 62 w 1550"/>
                <a:gd name="T29" fmla="*/ 710 h 819"/>
                <a:gd name="T30" fmla="*/ 72 w 1550"/>
                <a:gd name="T31" fmla="*/ 729 h 819"/>
                <a:gd name="T32" fmla="*/ 155 w 1550"/>
                <a:gd name="T33" fmla="*/ 347 h 819"/>
                <a:gd name="T34" fmla="*/ 203 w 1550"/>
                <a:gd name="T35" fmla="*/ 499 h 819"/>
                <a:gd name="T36" fmla="*/ 473 w 1550"/>
                <a:gd name="T37" fmla="*/ 499 h 819"/>
                <a:gd name="T38" fmla="*/ 518 w 1550"/>
                <a:gd name="T39" fmla="*/ 205 h 819"/>
                <a:gd name="T40" fmla="*/ 585 w 1550"/>
                <a:gd name="T41" fmla="*/ 819 h 819"/>
                <a:gd name="T42" fmla="*/ 689 w 1550"/>
                <a:gd name="T43" fmla="*/ 347 h 819"/>
                <a:gd name="T44" fmla="*/ 737 w 1550"/>
                <a:gd name="T45" fmla="*/ 499 h 819"/>
                <a:gd name="T46" fmla="*/ 1006 w 1550"/>
                <a:gd name="T47" fmla="*/ 499 h 819"/>
                <a:gd name="T48" fmla="*/ 1051 w 1550"/>
                <a:gd name="T49" fmla="*/ 205 h 819"/>
                <a:gd name="T50" fmla="*/ 1118 w 1550"/>
                <a:gd name="T51" fmla="*/ 819 h 819"/>
                <a:gd name="T52" fmla="*/ 1222 w 1550"/>
                <a:gd name="T53" fmla="*/ 347 h 819"/>
                <a:gd name="T54" fmla="*/ 1270 w 1550"/>
                <a:gd name="T55" fmla="*/ 499 h 819"/>
                <a:gd name="T56" fmla="*/ 1540 w 1550"/>
                <a:gd name="T57" fmla="*/ 499 h 819"/>
                <a:gd name="T58" fmla="*/ 1550 w 1550"/>
                <a:gd name="T59" fmla="*/ 424 h 819"/>
                <a:gd name="T60" fmla="*/ 1545 w 1550"/>
                <a:gd name="T61" fmla="*/ 414 h 819"/>
                <a:gd name="T62" fmla="*/ 1529 w 1550"/>
                <a:gd name="T63" fmla="*/ 387 h 819"/>
                <a:gd name="T64" fmla="*/ 1518 w 1550"/>
                <a:gd name="T65" fmla="*/ 475 h 819"/>
                <a:gd name="T66" fmla="*/ 1289 w 1550"/>
                <a:gd name="T67" fmla="*/ 475 h 819"/>
                <a:gd name="T68" fmla="*/ 1217 w 1550"/>
                <a:gd name="T69" fmla="*/ 243 h 819"/>
                <a:gd name="T70" fmla="*/ 1126 w 1550"/>
                <a:gd name="T71" fmla="*/ 659 h 819"/>
                <a:gd name="T72" fmla="*/ 1054 w 1550"/>
                <a:gd name="T73" fmla="*/ 0 h 8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550" h="819">
                  <a:moveTo>
                    <a:pt x="1054" y="0"/>
                  </a:moveTo>
                  <a:lnTo>
                    <a:pt x="985" y="475"/>
                  </a:lnTo>
                  <a:lnTo>
                    <a:pt x="755" y="475"/>
                  </a:lnTo>
                  <a:lnTo>
                    <a:pt x="683" y="243"/>
                  </a:lnTo>
                  <a:lnTo>
                    <a:pt x="593" y="659"/>
                  </a:lnTo>
                  <a:lnTo>
                    <a:pt x="521" y="0"/>
                  </a:lnTo>
                  <a:lnTo>
                    <a:pt x="451" y="475"/>
                  </a:lnTo>
                  <a:lnTo>
                    <a:pt x="222" y="475"/>
                  </a:lnTo>
                  <a:lnTo>
                    <a:pt x="152" y="243"/>
                  </a:lnTo>
                  <a:lnTo>
                    <a:pt x="59" y="659"/>
                  </a:lnTo>
                  <a:lnTo>
                    <a:pt x="22" y="315"/>
                  </a:lnTo>
                  <a:lnTo>
                    <a:pt x="3" y="350"/>
                  </a:lnTo>
                  <a:lnTo>
                    <a:pt x="0" y="352"/>
                  </a:lnTo>
                  <a:lnTo>
                    <a:pt x="35" y="665"/>
                  </a:lnTo>
                  <a:lnTo>
                    <a:pt x="62" y="710"/>
                  </a:lnTo>
                  <a:lnTo>
                    <a:pt x="72" y="729"/>
                  </a:lnTo>
                  <a:lnTo>
                    <a:pt x="155" y="347"/>
                  </a:lnTo>
                  <a:lnTo>
                    <a:pt x="203" y="499"/>
                  </a:lnTo>
                  <a:lnTo>
                    <a:pt x="473" y="499"/>
                  </a:lnTo>
                  <a:lnTo>
                    <a:pt x="518" y="205"/>
                  </a:lnTo>
                  <a:lnTo>
                    <a:pt x="585" y="819"/>
                  </a:lnTo>
                  <a:lnTo>
                    <a:pt x="689" y="347"/>
                  </a:lnTo>
                  <a:lnTo>
                    <a:pt x="737" y="499"/>
                  </a:lnTo>
                  <a:lnTo>
                    <a:pt x="1006" y="499"/>
                  </a:lnTo>
                  <a:lnTo>
                    <a:pt x="1051" y="205"/>
                  </a:lnTo>
                  <a:lnTo>
                    <a:pt x="1118" y="819"/>
                  </a:lnTo>
                  <a:lnTo>
                    <a:pt x="1222" y="347"/>
                  </a:lnTo>
                  <a:lnTo>
                    <a:pt x="1270" y="499"/>
                  </a:lnTo>
                  <a:lnTo>
                    <a:pt x="1540" y="499"/>
                  </a:lnTo>
                  <a:lnTo>
                    <a:pt x="1550" y="424"/>
                  </a:lnTo>
                  <a:lnTo>
                    <a:pt x="1545" y="414"/>
                  </a:lnTo>
                  <a:lnTo>
                    <a:pt x="1529" y="387"/>
                  </a:lnTo>
                  <a:lnTo>
                    <a:pt x="1518" y="475"/>
                  </a:lnTo>
                  <a:lnTo>
                    <a:pt x="1289" y="475"/>
                  </a:lnTo>
                  <a:lnTo>
                    <a:pt x="1217" y="243"/>
                  </a:lnTo>
                  <a:lnTo>
                    <a:pt x="1126" y="659"/>
                  </a:lnTo>
                  <a:lnTo>
                    <a:pt x="1054" y="0"/>
                  </a:lnTo>
                </a:path>
              </a:pathLst>
            </a:custGeom>
            <a:no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49" name="Freeform 239">
              <a:extLst>
                <a:ext uri="{FF2B5EF4-FFF2-40B4-BE49-F238E27FC236}">
                  <a16:creationId xmlns:a16="http://schemas.microsoft.com/office/drawing/2014/main" id="{CE6D5F7F-877F-4456-BA9A-1C9553FA79A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184148" y="3717468"/>
              <a:ext cx="131200" cy="476225"/>
            </a:xfrm>
            <a:custGeom>
              <a:avLst/>
              <a:gdLst>
                <a:gd name="T0" fmla="*/ 125 w 157"/>
                <a:gd name="T1" fmla="*/ 499 h 595"/>
                <a:gd name="T2" fmla="*/ 69 w 157"/>
                <a:gd name="T3" fmla="*/ 595 h 595"/>
                <a:gd name="T4" fmla="*/ 69 w 157"/>
                <a:gd name="T5" fmla="*/ 595 h 595"/>
                <a:gd name="T6" fmla="*/ 125 w 157"/>
                <a:gd name="T7" fmla="*/ 499 h 595"/>
                <a:gd name="T8" fmla="*/ 149 w 157"/>
                <a:gd name="T9" fmla="*/ 262 h 595"/>
                <a:gd name="T10" fmla="*/ 149 w 157"/>
                <a:gd name="T11" fmla="*/ 262 h 595"/>
                <a:gd name="T12" fmla="*/ 157 w 157"/>
                <a:gd name="T13" fmla="*/ 275 h 595"/>
                <a:gd name="T14" fmla="*/ 149 w 157"/>
                <a:gd name="T15" fmla="*/ 262 h 595"/>
                <a:gd name="T16" fmla="*/ 0 w 157"/>
                <a:gd name="T17" fmla="*/ 0 h 595"/>
                <a:gd name="T18" fmla="*/ 0 w 157"/>
                <a:gd name="T19" fmla="*/ 0 h 595"/>
                <a:gd name="T20" fmla="*/ 18 w 157"/>
                <a:gd name="T21" fmla="*/ 35 h 595"/>
                <a:gd name="T22" fmla="*/ 0 w 157"/>
                <a:gd name="T23" fmla="*/ 0 h 5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7" h="595">
                  <a:moveTo>
                    <a:pt x="125" y="499"/>
                  </a:moveTo>
                  <a:lnTo>
                    <a:pt x="69" y="595"/>
                  </a:lnTo>
                  <a:lnTo>
                    <a:pt x="69" y="595"/>
                  </a:lnTo>
                  <a:lnTo>
                    <a:pt x="125" y="499"/>
                  </a:lnTo>
                  <a:close/>
                  <a:moveTo>
                    <a:pt x="149" y="262"/>
                  </a:moveTo>
                  <a:lnTo>
                    <a:pt x="149" y="262"/>
                  </a:lnTo>
                  <a:lnTo>
                    <a:pt x="157" y="275"/>
                  </a:lnTo>
                  <a:lnTo>
                    <a:pt x="149" y="262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18" y="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4B3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50" name="Freeform 240">
              <a:extLst>
                <a:ext uri="{FF2B5EF4-FFF2-40B4-BE49-F238E27FC236}">
                  <a16:creationId xmlns:a16="http://schemas.microsoft.com/office/drawing/2014/main" id="{B43ED1C0-F7FF-47B9-A5CA-E4F8EF7AE7F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184148" y="3717468"/>
              <a:ext cx="131200" cy="476225"/>
            </a:xfrm>
            <a:custGeom>
              <a:avLst/>
              <a:gdLst>
                <a:gd name="T0" fmla="*/ 125 w 157"/>
                <a:gd name="T1" fmla="*/ 499 h 595"/>
                <a:gd name="T2" fmla="*/ 69 w 157"/>
                <a:gd name="T3" fmla="*/ 595 h 595"/>
                <a:gd name="T4" fmla="*/ 69 w 157"/>
                <a:gd name="T5" fmla="*/ 595 h 595"/>
                <a:gd name="T6" fmla="*/ 125 w 157"/>
                <a:gd name="T7" fmla="*/ 499 h 595"/>
                <a:gd name="T8" fmla="*/ 149 w 157"/>
                <a:gd name="T9" fmla="*/ 262 h 595"/>
                <a:gd name="T10" fmla="*/ 149 w 157"/>
                <a:gd name="T11" fmla="*/ 262 h 595"/>
                <a:gd name="T12" fmla="*/ 157 w 157"/>
                <a:gd name="T13" fmla="*/ 275 h 595"/>
                <a:gd name="T14" fmla="*/ 149 w 157"/>
                <a:gd name="T15" fmla="*/ 262 h 595"/>
                <a:gd name="T16" fmla="*/ 0 w 157"/>
                <a:gd name="T17" fmla="*/ 0 h 595"/>
                <a:gd name="T18" fmla="*/ 0 w 157"/>
                <a:gd name="T19" fmla="*/ 0 h 595"/>
                <a:gd name="T20" fmla="*/ 18 w 157"/>
                <a:gd name="T21" fmla="*/ 35 h 595"/>
                <a:gd name="T22" fmla="*/ 0 w 157"/>
                <a:gd name="T23" fmla="*/ 0 h 5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7" h="595">
                  <a:moveTo>
                    <a:pt x="125" y="499"/>
                  </a:moveTo>
                  <a:lnTo>
                    <a:pt x="69" y="595"/>
                  </a:lnTo>
                  <a:lnTo>
                    <a:pt x="69" y="595"/>
                  </a:lnTo>
                  <a:lnTo>
                    <a:pt x="125" y="499"/>
                  </a:lnTo>
                  <a:moveTo>
                    <a:pt x="149" y="262"/>
                  </a:moveTo>
                  <a:lnTo>
                    <a:pt x="149" y="262"/>
                  </a:lnTo>
                  <a:lnTo>
                    <a:pt x="157" y="275"/>
                  </a:lnTo>
                  <a:lnTo>
                    <a:pt x="149" y="262"/>
                  </a:lnTo>
                  <a:moveTo>
                    <a:pt x="0" y="0"/>
                  </a:moveTo>
                  <a:lnTo>
                    <a:pt x="0" y="0"/>
                  </a:lnTo>
                  <a:lnTo>
                    <a:pt x="18" y="35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51" name="Freeform 241">
              <a:extLst>
                <a:ext uri="{FF2B5EF4-FFF2-40B4-BE49-F238E27FC236}">
                  <a16:creationId xmlns:a16="http://schemas.microsoft.com/office/drawing/2014/main" id="{0EE03AC3-C9D4-438F-856B-F5BF97E47703}"/>
                </a:ext>
              </a:extLst>
            </p:cNvPr>
            <p:cNvSpPr/>
            <p:nvPr/>
          </p:nvSpPr>
          <p:spPr bwMode="auto">
            <a:xfrm>
              <a:off x="8017939" y="3620278"/>
              <a:ext cx="1297410" cy="656022"/>
            </a:xfrm>
            <a:custGeom>
              <a:avLst/>
              <a:gdLst>
                <a:gd name="T0" fmla="*/ 928 w 1614"/>
                <a:gd name="T1" fmla="*/ 0 h 819"/>
                <a:gd name="T2" fmla="*/ 859 w 1614"/>
                <a:gd name="T3" fmla="*/ 475 h 819"/>
                <a:gd name="T4" fmla="*/ 629 w 1614"/>
                <a:gd name="T5" fmla="*/ 475 h 819"/>
                <a:gd name="T6" fmla="*/ 560 w 1614"/>
                <a:gd name="T7" fmla="*/ 243 h 819"/>
                <a:gd name="T8" fmla="*/ 469 w 1614"/>
                <a:gd name="T9" fmla="*/ 659 h 819"/>
                <a:gd name="T10" fmla="*/ 394 w 1614"/>
                <a:gd name="T11" fmla="*/ 0 h 819"/>
                <a:gd name="T12" fmla="*/ 325 w 1614"/>
                <a:gd name="T13" fmla="*/ 475 h 819"/>
                <a:gd name="T14" fmla="*/ 0 w 1614"/>
                <a:gd name="T15" fmla="*/ 475 h 819"/>
                <a:gd name="T16" fmla="*/ 0 w 1614"/>
                <a:gd name="T17" fmla="*/ 488 h 819"/>
                <a:gd name="T18" fmla="*/ 8 w 1614"/>
                <a:gd name="T19" fmla="*/ 499 h 819"/>
                <a:gd name="T20" fmla="*/ 349 w 1614"/>
                <a:gd name="T21" fmla="*/ 499 h 819"/>
                <a:gd name="T22" fmla="*/ 392 w 1614"/>
                <a:gd name="T23" fmla="*/ 205 h 819"/>
                <a:gd name="T24" fmla="*/ 458 w 1614"/>
                <a:gd name="T25" fmla="*/ 819 h 819"/>
                <a:gd name="T26" fmla="*/ 563 w 1614"/>
                <a:gd name="T27" fmla="*/ 347 h 819"/>
                <a:gd name="T28" fmla="*/ 611 w 1614"/>
                <a:gd name="T29" fmla="*/ 499 h 819"/>
                <a:gd name="T30" fmla="*/ 883 w 1614"/>
                <a:gd name="T31" fmla="*/ 499 h 819"/>
                <a:gd name="T32" fmla="*/ 925 w 1614"/>
                <a:gd name="T33" fmla="*/ 205 h 819"/>
                <a:gd name="T34" fmla="*/ 992 w 1614"/>
                <a:gd name="T35" fmla="*/ 819 h 819"/>
                <a:gd name="T36" fmla="*/ 1096 w 1614"/>
                <a:gd name="T37" fmla="*/ 347 h 819"/>
                <a:gd name="T38" fmla="*/ 1144 w 1614"/>
                <a:gd name="T39" fmla="*/ 499 h 819"/>
                <a:gd name="T40" fmla="*/ 1416 w 1614"/>
                <a:gd name="T41" fmla="*/ 499 h 819"/>
                <a:gd name="T42" fmla="*/ 1459 w 1614"/>
                <a:gd name="T43" fmla="*/ 205 h 819"/>
                <a:gd name="T44" fmla="*/ 1515 w 1614"/>
                <a:gd name="T45" fmla="*/ 715 h 819"/>
                <a:gd name="T46" fmla="*/ 1571 w 1614"/>
                <a:gd name="T47" fmla="*/ 619 h 819"/>
                <a:gd name="T48" fmla="*/ 1614 w 1614"/>
                <a:gd name="T49" fmla="*/ 416 h 819"/>
                <a:gd name="T50" fmla="*/ 1603 w 1614"/>
                <a:gd name="T51" fmla="*/ 395 h 819"/>
                <a:gd name="T52" fmla="*/ 1595 w 1614"/>
                <a:gd name="T53" fmla="*/ 382 h 819"/>
                <a:gd name="T54" fmla="*/ 1536 w 1614"/>
                <a:gd name="T55" fmla="*/ 659 h 819"/>
                <a:gd name="T56" fmla="*/ 1483 w 1614"/>
                <a:gd name="T57" fmla="*/ 187 h 819"/>
                <a:gd name="T58" fmla="*/ 1464 w 1614"/>
                <a:gd name="T59" fmla="*/ 155 h 819"/>
                <a:gd name="T60" fmla="*/ 1446 w 1614"/>
                <a:gd name="T61" fmla="*/ 120 h 819"/>
                <a:gd name="T62" fmla="*/ 1392 w 1614"/>
                <a:gd name="T63" fmla="*/ 475 h 819"/>
                <a:gd name="T64" fmla="*/ 1163 w 1614"/>
                <a:gd name="T65" fmla="*/ 475 h 819"/>
                <a:gd name="T66" fmla="*/ 1094 w 1614"/>
                <a:gd name="T67" fmla="*/ 243 h 819"/>
                <a:gd name="T68" fmla="*/ 1003 w 1614"/>
                <a:gd name="T69" fmla="*/ 659 h 819"/>
                <a:gd name="T70" fmla="*/ 928 w 1614"/>
                <a:gd name="T71" fmla="*/ 0 h 8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614" h="819">
                  <a:moveTo>
                    <a:pt x="928" y="0"/>
                  </a:moveTo>
                  <a:lnTo>
                    <a:pt x="859" y="475"/>
                  </a:lnTo>
                  <a:lnTo>
                    <a:pt x="629" y="475"/>
                  </a:lnTo>
                  <a:lnTo>
                    <a:pt x="560" y="243"/>
                  </a:lnTo>
                  <a:lnTo>
                    <a:pt x="469" y="659"/>
                  </a:lnTo>
                  <a:lnTo>
                    <a:pt x="394" y="0"/>
                  </a:lnTo>
                  <a:lnTo>
                    <a:pt x="325" y="475"/>
                  </a:lnTo>
                  <a:lnTo>
                    <a:pt x="0" y="475"/>
                  </a:lnTo>
                  <a:lnTo>
                    <a:pt x="0" y="488"/>
                  </a:lnTo>
                  <a:lnTo>
                    <a:pt x="8" y="499"/>
                  </a:lnTo>
                  <a:lnTo>
                    <a:pt x="349" y="499"/>
                  </a:lnTo>
                  <a:lnTo>
                    <a:pt x="392" y="205"/>
                  </a:lnTo>
                  <a:lnTo>
                    <a:pt x="458" y="819"/>
                  </a:lnTo>
                  <a:lnTo>
                    <a:pt x="563" y="347"/>
                  </a:lnTo>
                  <a:lnTo>
                    <a:pt x="611" y="499"/>
                  </a:lnTo>
                  <a:lnTo>
                    <a:pt x="883" y="499"/>
                  </a:lnTo>
                  <a:lnTo>
                    <a:pt x="925" y="205"/>
                  </a:lnTo>
                  <a:lnTo>
                    <a:pt x="992" y="819"/>
                  </a:lnTo>
                  <a:lnTo>
                    <a:pt x="1096" y="347"/>
                  </a:lnTo>
                  <a:lnTo>
                    <a:pt x="1144" y="499"/>
                  </a:lnTo>
                  <a:lnTo>
                    <a:pt x="1416" y="499"/>
                  </a:lnTo>
                  <a:lnTo>
                    <a:pt x="1459" y="205"/>
                  </a:lnTo>
                  <a:lnTo>
                    <a:pt x="1515" y="715"/>
                  </a:lnTo>
                  <a:lnTo>
                    <a:pt x="1571" y="619"/>
                  </a:lnTo>
                  <a:lnTo>
                    <a:pt x="1614" y="416"/>
                  </a:lnTo>
                  <a:lnTo>
                    <a:pt x="1603" y="395"/>
                  </a:lnTo>
                  <a:lnTo>
                    <a:pt x="1595" y="382"/>
                  </a:lnTo>
                  <a:lnTo>
                    <a:pt x="1536" y="659"/>
                  </a:lnTo>
                  <a:lnTo>
                    <a:pt x="1483" y="187"/>
                  </a:lnTo>
                  <a:lnTo>
                    <a:pt x="1464" y="155"/>
                  </a:lnTo>
                  <a:lnTo>
                    <a:pt x="1446" y="120"/>
                  </a:lnTo>
                  <a:lnTo>
                    <a:pt x="1392" y="475"/>
                  </a:lnTo>
                  <a:lnTo>
                    <a:pt x="1163" y="475"/>
                  </a:lnTo>
                  <a:lnTo>
                    <a:pt x="1094" y="243"/>
                  </a:lnTo>
                  <a:lnTo>
                    <a:pt x="1003" y="659"/>
                  </a:lnTo>
                  <a:lnTo>
                    <a:pt x="928" y="0"/>
                  </a:ln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52" name="Freeform 242">
              <a:extLst>
                <a:ext uri="{FF2B5EF4-FFF2-40B4-BE49-F238E27FC236}">
                  <a16:creationId xmlns:a16="http://schemas.microsoft.com/office/drawing/2014/main" id="{58DBCB2D-9284-49A1-AA79-099121B489B1}"/>
                </a:ext>
              </a:extLst>
            </p:cNvPr>
            <p:cNvSpPr/>
            <p:nvPr/>
          </p:nvSpPr>
          <p:spPr bwMode="auto">
            <a:xfrm>
              <a:off x="8017939" y="3620278"/>
              <a:ext cx="1297410" cy="656022"/>
            </a:xfrm>
            <a:custGeom>
              <a:avLst/>
              <a:gdLst>
                <a:gd name="T0" fmla="*/ 928 w 1614"/>
                <a:gd name="T1" fmla="*/ 0 h 819"/>
                <a:gd name="T2" fmla="*/ 859 w 1614"/>
                <a:gd name="T3" fmla="*/ 475 h 819"/>
                <a:gd name="T4" fmla="*/ 629 w 1614"/>
                <a:gd name="T5" fmla="*/ 475 h 819"/>
                <a:gd name="T6" fmla="*/ 560 w 1614"/>
                <a:gd name="T7" fmla="*/ 243 h 819"/>
                <a:gd name="T8" fmla="*/ 469 w 1614"/>
                <a:gd name="T9" fmla="*/ 659 h 819"/>
                <a:gd name="T10" fmla="*/ 394 w 1614"/>
                <a:gd name="T11" fmla="*/ 0 h 819"/>
                <a:gd name="T12" fmla="*/ 325 w 1614"/>
                <a:gd name="T13" fmla="*/ 475 h 819"/>
                <a:gd name="T14" fmla="*/ 0 w 1614"/>
                <a:gd name="T15" fmla="*/ 475 h 819"/>
                <a:gd name="T16" fmla="*/ 0 w 1614"/>
                <a:gd name="T17" fmla="*/ 488 h 819"/>
                <a:gd name="T18" fmla="*/ 8 w 1614"/>
                <a:gd name="T19" fmla="*/ 499 h 819"/>
                <a:gd name="T20" fmla="*/ 349 w 1614"/>
                <a:gd name="T21" fmla="*/ 499 h 819"/>
                <a:gd name="T22" fmla="*/ 392 w 1614"/>
                <a:gd name="T23" fmla="*/ 205 h 819"/>
                <a:gd name="T24" fmla="*/ 458 w 1614"/>
                <a:gd name="T25" fmla="*/ 819 h 819"/>
                <a:gd name="T26" fmla="*/ 563 w 1614"/>
                <a:gd name="T27" fmla="*/ 347 h 819"/>
                <a:gd name="T28" fmla="*/ 611 w 1614"/>
                <a:gd name="T29" fmla="*/ 499 h 819"/>
                <a:gd name="T30" fmla="*/ 883 w 1614"/>
                <a:gd name="T31" fmla="*/ 499 h 819"/>
                <a:gd name="T32" fmla="*/ 925 w 1614"/>
                <a:gd name="T33" fmla="*/ 205 h 819"/>
                <a:gd name="T34" fmla="*/ 992 w 1614"/>
                <a:gd name="T35" fmla="*/ 819 h 819"/>
                <a:gd name="T36" fmla="*/ 1096 w 1614"/>
                <a:gd name="T37" fmla="*/ 347 h 819"/>
                <a:gd name="T38" fmla="*/ 1144 w 1614"/>
                <a:gd name="T39" fmla="*/ 499 h 819"/>
                <a:gd name="T40" fmla="*/ 1416 w 1614"/>
                <a:gd name="T41" fmla="*/ 499 h 819"/>
                <a:gd name="T42" fmla="*/ 1459 w 1614"/>
                <a:gd name="T43" fmla="*/ 205 h 819"/>
                <a:gd name="T44" fmla="*/ 1515 w 1614"/>
                <a:gd name="T45" fmla="*/ 715 h 819"/>
                <a:gd name="T46" fmla="*/ 1571 w 1614"/>
                <a:gd name="T47" fmla="*/ 619 h 819"/>
                <a:gd name="T48" fmla="*/ 1614 w 1614"/>
                <a:gd name="T49" fmla="*/ 416 h 819"/>
                <a:gd name="T50" fmla="*/ 1603 w 1614"/>
                <a:gd name="T51" fmla="*/ 395 h 819"/>
                <a:gd name="T52" fmla="*/ 1595 w 1614"/>
                <a:gd name="T53" fmla="*/ 382 h 819"/>
                <a:gd name="T54" fmla="*/ 1536 w 1614"/>
                <a:gd name="T55" fmla="*/ 659 h 819"/>
                <a:gd name="T56" fmla="*/ 1483 w 1614"/>
                <a:gd name="T57" fmla="*/ 187 h 819"/>
                <a:gd name="T58" fmla="*/ 1464 w 1614"/>
                <a:gd name="T59" fmla="*/ 155 h 819"/>
                <a:gd name="T60" fmla="*/ 1446 w 1614"/>
                <a:gd name="T61" fmla="*/ 120 h 819"/>
                <a:gd name="T62" fmla="*/ 1392 w 1614"/>
                <a:gd name="T63" fmla="*/ 475 h 819"/>
                <a:gd name="T64" fmla="*/ 1163 w 1614"/>
                <a:gd name="T65" fmla="*/ 475 h 819"/>
                <a:gd name="T66" fmla="*/ 1094 w 1614"/>
                <a:gd name="T67" fmla="*/ 243 h 819"/>
                <a:gd name="T68" fmla="*/ 1003 w 1614"/>
                <a:gd name="T69" fmla="*/ 659 h 819"/>
                <a:gd name="T70" fmla="*/ 928 w 1614"/>
                <a:gd name="T71" fmla="*/ 0 h 8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614" h="819">
                  <a:moveTo>
                    <a:pt x="928" y="0"/>
                  </a:moveTo>
                  <a:lnTo>
                    <a:pt x="859" y="475"/>
                  </a:lnTo>
                  <a:lnTo>
                    <a:pt x="629" y="475"/>
                  </a:lnTo>
                  <a:lnTo>
                    <a:pt x="560" y="243"/>
                  </a:lnTo>
                  <a:lnTo>
                    <a:pt x="469" y="659"/>
                  </a:lnTo>
                  <a:lnTo>
                    <a:pt x="394" y="0"/>
                  </a:lnTo>
                  <a:lnTo>
                    <a:pt x="325" y="475"/>
                  </a:lnTo>
                  <a:lnTo>
                    <a:pt x="0" y="475"/>
                  </a:lnTo>
                  <a:lnTo>
                    <a:pt x="0" y="488"/>
                  </a:lnTo>
                  <a:lnTo>
                    <a:pt x="8" y="499"/>
                  </a:lnTo>
                  <a:lnTo>
                    <a:pt x="349" y="499"/>
                  </a:lnTo>
                  <a:lnTo>
                    <a:pt x="392" y="205"/>
                  </a:lnTo>
                  <a:lnTo>
                    <a:pt x="458" y="819"/>
                  </a:lnTo>
                  <a:lnTo>
                    <a:pt x="563" y="347"/>
                  </a:lnTo>
                  <a:lnTo>
                    <a:pt x="611" y="499"/>
                  </a:lnTo>
                  <a:lnTo>
                    <a:pt x="883" y="499"/>
                  </a:lnTo>
                  <a:lnTo>
                    <a:pt x="925" y="205"/>
                  </a:lnTo>
                  <a:lnTo>
                    <a:pt x="992" y="819"/>
                  </a:lnTo>
                  <a:lnTo>
                    <a:pt x="1096" y="347"/>
                  </a:lnTo>
                  <a:lnTo>
                    <a:pt x="1144" y="499"/>
                  </a:lnTo>
                  <a:lnTo>
                    <a:pt x="1416" y="499"/>
                  </a:lnTo>
                  <a:lnTo>
                    <a:pt x="1459" y="205"/>
                  </a:lnTo>
                  <a:lnTo>
                    <a:pt x="1515" y="715"/>
                  </a:lnTo>
                  <a:lnTo>
                    <a:pt x="1571" y="619"/>
                  </a:lnTo>
                  <a:lnTo>
                    <a:pt x="1614" y="416"/>
                  </a:lnTo>
                  <a:lnTo>
                    <a:pt x="1603" y="395"/>
                  </a:lnTo>
                  <a:lnTo>
                    <a:pt x="1595" y="382"/>
                  </a:lnTo>
                  <a:lnTo>
                    <a:pt x="1536" y="659"/>
                  </a:lnTo>
                  <a:lnTo>
                    <a:pt x="1483" y="187"/>
                  </a:lnTo>
                  <a:lnTo>
                    <a:pt x="1464" y="155"/>
                  </a:lnTo>
                  <a:lnTo>
                    <a:pt x="1446" y="120"/>
                  </a:lnTo>
                  <a:lnTo>
                    <a:pt x="1392" y="475"/>
                  </a:lnTo>
                  <a:lnTo>
                    <a:pt x="1163" y="475"/>
                  </a:lnTo>
                  <a:lnTo>
                    <a:pt x="1094" y="243"/>
                  </a:lnTo>
                  <a:lnTo>
                    <a:pt x="1003" y="659"/>
                  </a:lnTo>
                  <a:lnTo>
                    <a:pt x="928" y="0"/>
                  </a:lnTo>
                </a:path>
              </a:pathLst>
            </a:custGeom>
            <a:no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53" name="Freeform 243">
              <a:extLst>
                <a:ext uri="{FF2B5EF4-FFF2-40B4-BE49-F238E27FC236}">
                  <a16:creationId xmlns:a16="http://schemas.microsoft.com/office/drawing/2014/main" id="{3303B29E-95EC-42B1-B9FF-461232436F2E}"/>
                </a:ext>
              </a:extLst>
            </p:cNvPr>
            <p:cNvSpPr/>
            <p:nvPr/>
          </p:nvSpPr>
          <p:spPr bwMode="auto">
            <a:xfrm>
              <a:off x="7084968" y="2862209"/>
              <a:ext cx="1326566" cy="1151684"/>
            </a:xfrm>
            <a:custGeom>
              <a:avLst/>
              <a:gdLst>
                <a:gd name="T0" fmla="*/ 413 w 1656"/>
                <a:gd name="T1" fmla="*/ 1433 h 1433"/>
                <a:gd name="T2" fmla="*/ 0 w 1656"/>
                <a:gd name="T3" fmla="*/ 718 h 1433"/>
                <a:gd name="T4" fmla="*/ 413 w 1656"/>
                <a:gd name="T5" fmla="*/ 0 h 1433"/>
                <a:gd name="T6" fmla="*/ 1240 w 1656"/>
                <a:gd name="T7" fmla="*/ 0 h 1433"/>
                <a:gd name="T8" fmla="*/ 1656 w 1656"/>
                <a:gd name="T9" fmla="*/ 718 h 1433"/>
                <a:gd name="T10" fmla="*/ 1240 w 1656"/>
                <a:gd name="T11" fmla="*/ 1433 h 1433"/>
                <a:gd name="T12" fmla="*/ 413 w 1656"/>
                <a:gd name="T13" fmla="*/ 1433 h 14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56" h="1433">
                  <a:moveTo>
                    <a:pt x="413" y="1433"/>
                  </a:moveTo>
                  <a:lnTo>
                    <a:pt x="0" y="718"/>
                  </a:lnTo>
                  <a:lnTo>
                    <a:pt x="413" y="0"/>
                  </a:lnTo>
                  <a:lnTo>
                    <a:pt x="1240" y="0"/>
                  </a:lnTo>
                  <a:lnTo>
                    <a:pt x="1656" y="718"/>
                  </a:lnTo>
                  <a:lnTo>
                    <a:pt x="1240" y="1433"/>
                  </a:lnTo>
                  <a:lnTo>
                    <a:pt x="413" y="1433"/>
                  </a:lnTo>
                  <a:close/>
                </a:path>
              </a:pathLst>
            </a:custGeom>
            <a:solidFill>
              <a:srgbClr val="244368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54" name="Freeform 244">
              <a:extLst>
                <a:ext uri="{FF2B5EF4-FFF2-40B4-BE49-F238E27FC236}">
                  <a16:creationId xmlns:a16="http://schemas.microsoft.com/office/drawing/2014/main" id="{AA64C7BD-F3EE-4489-B6C4-17DE960F1E27}"/>
                </a:ext>
              </a:extLst>
            </p:cNvPr>
            <p:cNvSpPr/>
            <p:nvPr/>
          </p:nvSpPr>
          <p:spPr bwMode="auto">
            <a:xfrm>
              <a:off x="7366802" y="3114900"/>
              <a:ext cx="646276" cy="651164"/>
            </a:xfrm>
            <a:custGeom>
              <a:avLst/>
              <a:gdLst>
                <a:gd name="T0" fmla="*/ 806 w 806"/>
                <a:gd name="T1" fmla="*/ 555 h 809"/>
                <a:gd name="T2" fmla="*/ 555 w 806"/>
                <a:gd name="T3" fmla="*/ 555 h 809"/>
                <a:gd name="T4" fmla="*/ 555 w 806"/>
                <a:gd name="T5" fmla="*/ 809 h 809"/>
                <a:gd name="T6" fmla="*/ 251 w 806"/>
                <a:gd name="T7" fmla="*/ 809 h 809"/>
                <a:gd name="T8" fmla="*/ 251 w 806"/>
                <a:gd name="T9" fmla="*/ 555 h 809"/>
                <a:gd name="T10" fmla="*/ 0 w 806"/>
                <a:gd name="T11" fmla="*/ 555 h 809"/>
                <a:gd name="T12" fmla="*/ 0 w 806"/>
                <a:gd name="T13" fmla="*/ 254 h 809"/>
                <a:gd name="T14" fmla="*/ 251 w 806"/>
                <a:gd name="T15" fmla="*/ 254 h 809"/>
                <a:gd name="T16" fmla="*/ 251 w 806"/>
                <a:gd name="T17" fmla="*/ 0 h 809"/>
                <a:gd name="T18" fmla="*/ 555 w 806"/>
                <a:gd name="T19" fmla="*/ 0 h 809"/>
                <a:gd name="T20" fmla="*/ 555 w 806"/>
                <a:gd name="T21" fmla="*/ 254 h 809"/>
                <a:gd name="T22" fmla="*/ 806 w 806"/>
                <a:gd name="T23" fmla="*/ 254 h 809"/>
                <a:gd name="T24" fmla="*/ 806 w 806"/>
                <a:gd name="T25" fmla="*/ 555 h 8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06" h="809">
                  <a:moveTo>
                    <a:pt x="806" y="555"/>
                  </a:moveTo>
                  <a:lnTo>
                    <a:pt x="555" y="555"/>
                  </a:lnTo>
                  <a:lnTo>
                    <a:pt x="555" y="809"/>
                  </a:lnTo>
                  <a:lnTo>
                    <a:pt x="251" y="809"/>
                  </a:lnTo>
                  <a:lnTo>
                    <a:pt x="251" y="555"/>
                  </a:lnTo>
                  <a:lnTo>
                    <a:pt x="0" y="555"/>
                  </a:lnTo>
                  <a:lnTo>
                    <a:pt x="0" y="254"/>
                  </a:lnTo>
                  <a:lnTo>
                    <a:pt x="251" y="254"/>
                  </a:lnTo>
                  <a:lnTo>
                    <a:pt x="251" y="0"/>
                  </a:lnTo>
                  <a:lnTo>
                    <a:pt x="555" y="0"/>
                  </a:lnTo>
                  <a:lnTo>
                    <a:pt x="555" y="254"/>
                  </a:lnTo>
                  <a:lnTo>
                    <a:pt x="806" y="254"/>
                  </a:lnTo>
                  <a:lnTo>
                    <a:pt x="806" y="555"/>
                  </a:ln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55" name="Freeform 245">
              <a:extLst>
                <a:ext uri="{FF2B5EF4-FFF2-40B4-BE49-F238E27FC236}">
                  <a16:creationId xmlns:a16="http://schemas.microsoft.com/office/drawing/2014/main" id="{DCC0CD86-B844-4C18-843A-7E6A76747F3A}"/>
                </a:ext>
              </a:extLst>
            </p:cNvPr>
            <p:cNvSpPr/>
            <p:nvPr/>
          </p:nvSpPr>
          <p:spPr bwMode="auto">
            <a:xfrm>
              <a:off x="8003360" y="3425904"/>
              <a:ext cx="1355718" cy="1171122"/>
            </a:xfrm>
            <a:custGeom>
              <a:avLst/>
              <a:gdLst>
                <a:gd name="T0" fmla="*/ 1259 w 1686"/>
                <a:gd name="T1" fmla="*/ 1463 h 1463"/>
                <a:gd name="T2" fmla="*/ 424 w 1686"/>
                <a:gd name="T3" fmla="*/ 1463 h 1463"/>
                <a:gd name="T4" fmla="*/ 0 w 1686"/>
                <a:gd name="T5" fmla="*/ 731 h 1463"/>
                <a:gd name="T6" fmla="*/ 424 w 1686"/>
                <a:gd name="T7" fmla="*/ 0 h 1463"/>
                <a:gd name="T8" fmla="*/ 1267 w 1686"/>
                <a:gd name="T9" fmla="*/ 0 h 1463"/>
                <a:gd name="T10" fmla="*/ 1686 w 1686"/>
                <a:gd name="T11" fmla="*/ 723 h 1463"/>
                <a:gd name="T12" fmla="*/ 1657 w 1686"/>
                <a:gd name="T13" fmla="*/ 739 h 1463"/>
                <a:gd name="T14" fmla="*/ 1249 w 1686"/>
                <a:gd name="T15" fmla="*/ 32 h 1463"/>
                <a:gd name="T16" fmla="*/ 443 w 1686"/>
                <a:gd name="T17" fmla="*/ 32 h 1463"/>
                <a:gd name="T18" fmla="*/ 37 w 1686"/>
                <a:gd name="T19" fmla="*/ 731 h 1463"/>
                <a:gd name="T20" fmla="*/ 443 w 1686"/>
                <a:gd name="T21" fmla="*/ 1431 h 1463"/>
                <a:gd name="T22" fmla="*/ 1259 w 1686"/>
                <a:gd name="T23" fmla="*/ 1431 h 1463"/>
                <a:gd name="T24" fmla="*/ 1259 w 1686"/>
                <a:gd name="T25" fmla="*/ 1463 h 1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86" h="1463">
                  <a:moveTo>
                    <a:pt x="1259" y="1463"/>
                  </a:moveTo>
                  <a:lnTo>
                    <a:pt x="424" y="1463"/>
                  </a:lnTo>
                  <a:lnTo>
                    <a:pt x="0" y="731"/>
                  </a:lnTo>
                  <a:lnTo>
                    <a:pt x="424" y="0"/>
                  </a:lnTo>
                  <a:lnTo>
                    <a:pt x="1267" y="0"/>
                  </a:lnTo>
                  <a:lnTo>
                    <a:pt x="1686" y="723"/>
                  </a:lnTo>
                  <a:lnTo>
                    <a:pt x="1657" y="739"/>
                  </a:lnTo>
                  <a:lnTo>
                    <a:pt x="1249" y="32"/>
                  </a:lnTo>
                  <a:lnTo>
                    <a:pt x="443" y="32"/>
                  </a:lnTo>
                  <a:lnTo>
                    <a:pt x="37" y="731"/>
                  </a:lnTo>
                  <a:lnTo>
                    <a:pt x="443" y="1431"/>
                  </a:lnTo>
                  <a:lnTo>
                    <a:pt x="1259" y="1431"/>
                  </a:lnTo>
                  <a:lnTo>
                    <a:pt x="1259" y="1463"/>
                  </a:lnTo>
                  <a:close/>
                </a:path>
              </a:pathLst>
            </a:cu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56" name="Oval 246">
              <a:extLst>
                <a:ext uri="{FF2B5EF4-FFF2-40B4-BE49-F238E27FC236}">
                  <a16:creationId xmlns:a16="http://schemas.microsoft.com/office/drawing/2014/main" id="{73A16D24-B4D2-4436-8038-D8ECB4E4DF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49907" y="3941004"/>
              <a:ext cx="140919" cy="145783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57" name="Oval 247">
              <a:extLst>
                <a:ext uri="{FF2B5EF4-FFF2-40B4-BE49-F238E27FC236}">
                  <a16:creationId xmlns:a16="http://schemas.microsoft.com/office/drawing/2014/main" id="{5711C577-2162-423F-86AB-04067EBF17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81331" y="3941004"/>
              <a:ext cx="140919" cy="145783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58" name="Oval 248">
              <a:extLst>
                <a:ext uri="{FF2B5EF4-FFF2-40B4-BE49-F238E27FC236}">
                  <a16:creationId xmlns:a16="http://schemas.microsoft.com/office/drawing/2014/main" id="{92DCB658-CFBA-4779-B7BB-7B67635BD3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60127" y="3367589"/>
              <a:ext cx="145776" cy="145783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59" name="Oval 249">
              <a:extLst>
                <a:ext uri="{FF2B5EF4-FFF2-40B4-BE49-F238E27FC236}">
                  <a16:creationId xmlns:a16="http://schemas.microsoft.com/office/drawing/2014/main" id="{3C5B4DFB-C7F1-4102-AE2D-2E7953C047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60127" y="4509554"/>
              <a:ext cx="145776" cy="145783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60" name="Oval 250">
              <a:extLst>
                <a:ext uri="{FF2B5EF4-FFF2-40B4-BE49-F238E27FC236}">
                  <a16:creationId xmlns:a16="http://schemas.microsoft.com/office/drawing/2014/main" id="{DAB27179-0CD5-4577-9561-770C69F986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41186" y="3367590"/>
              <a:ext cx="140919" cy="145783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61" name="Oval 251">
              <a:extLst>
                <a:ext uri="{FF2B5EF4-FFF2-40B4-BE49-F238E27FC236}">
                  <a16:creationId xmlns:a16="http://schemas.microsoft.com/office/drawing/2014/main" id="{37483B21-94DA-4F00-97D6-2AB62069B4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50904" y="4509556"/>
              <a:ext cx="140919" cy="145783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62" name="Freeform 252">
              <a:extLst>
                <a:ext uri="{FF2B5EF4-FFF2-40B4-BE49-F238E27FC236}">
                  <a16:creationId xmlns:a16="http://schemas.microsoft.com/office/drawing/2014/main" id="{293CF19E-281C-4D27-8355-849A1EE6EA9D}"/>
                </a:ext>
              </a:extLst>
            </p:cNvPr>
            <p:cNvSpPr/>
            <p:nvPr/>
          </p:nvSpPr>
          <p:spPr bwMode="auto">
            <a:xfrm>
              <a:off x="9062669" y="1700801"/>
              <a:ext cx="1345999" cy="592851"/>
            </a:xfrm>
            <a:custGeom>
              <a:avLst/>
              <a:gdLst>
                <a:gd name="T0" fmla="*/ 1652 w 1681"/>
                <a:gd name="T1" fmla="*/ 739 h 739"/>
                <a:gd name="T2" fmla="*/ 1244 w 1681"/>
                <a:gd name="T3" fmla="*/ 29 h 739"/>
                <a:gd name="T4" fmla="*/ 438 w 1681"/>
                <a:gd name="T5" fmla="*/ 29 h 739"/>
                <a:gd name="T6" fmla="*/ 27 w 1681"/>
                <a:gd name="T7" fmla="*/ 739 h 739"/>
                <a:gd name="T8" fmla="*/ 0 w 1681"/>
                <a:gd name="T9" fmla="*/ 723 h 739"/>
                <a:gd name="T10" fmla="*/ 419 w 1681"/>
                <a:gd name="T11" fmla="*/ 0 h 739"/>
                <a:gd name="T12" fmla="*/ 1262 w 1681"/>
                <a:gd name="T13" fmla="*/ 0 h 739"/>
                <a:gd name="T14" fmla="*/ 1681 w 1681"/>
                <a:gd name="T15" fmla="*/ 723 h 739"/>
                <a:gd name="T16" fmla="*/ 1652 w 1681"/>
                <a:gd name="T17" fmla="*/ 739 h 7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81" h="739">
                  <a:moveTo>
                    <a:pt x="1652" y="739"/>
                  </a:moveTo>
                  <a:lnTo>
                    <a:pt x="1244" y="29"/>
                  </a:lnTo>
                  <a:lnTo>
                    <a:pt x="438" y="29"/>
                  </a:lnTo>
                  <a:lnTo>
                    <a:pt x="27" y="739"/>
                  </a:lnTo>
                  <a:lnTo>
                    <a:pt x="0" y="723"/>
                  </a:lnTo>
                  <a:lnTo>
                    <a:pt x="419" y="0"/>
                  </a:lnTo>
                  <a:lnTo>
                    <a:pt x="1262" y="0"/>
                  </a:lnTo>
                  <a:lnTo>
                    <a:pt x="1681" y="723"/>
                  </a:lnTo>
                  <a:lnTo>
                    <a:pt x="1652" y="739"/>
                  </a:lnTo>
                  <a:close/>
                </a:path>
              </a:pathLst>
            </a:cu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63" name="Oval 253">
              <a:extLst>
                <a:ext uri="{FF2B5EF4-FFF2-40B4-BE49-F238E27FC236}">
                  <a16:creationId xmlns:a16="http://schemas.microsoft.com/office/drawing/2014/main" id="{8E4EF0F3-F8CC-47F2-96B7-7A794258BA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41188" y="2215901"/>
              <a:ext cx="140919" cy="140925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64" name="Oval 254">
              <a:extLst>
                <a:ext uri="{FF2B5EF4-FFF2-40B4-BE49-F238E27FC236}">
                  <a16:creationId xmlns:a16="http://schemas.microsoft.com/office/drawing/2014/main" id="{6D0B4BBB-BB47-47AE-BADB-73BF8DEE78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52405" y="2215900"/>
              <a:ext cx="145776" cy="140925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65" name="Oval 255">
              <a:extLst>
                <a:ext uri="{FF2B5EF4-FFF2-40B4-BE49-F238E27FC236}">
                  <a16:creationId xmlns:a16="http://schemas.microsoft.com/office/drawing/2014/main" id="{C672E1B2-D9D1-47B9-97EF-76A9D86E6C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81332" y="1642488"/>
              <a:ext cx="140919" cy="140925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66" name="Oval 256">
              <a:extLst>
                <a:ext uri="{FF2B5EF4-FFF2-40B4-BE49-F238E27FC236}">
                  <a16:creationId xmlns:a16="http://schemas.microsoft.com/office/drawing/2014/main" id="{BC6B5BB7-1BDC-4433-8890-EC207E3CB2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81332" y="2789315"/>
              <a:ext cx="140919" cy="140925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67" name="Oval 257">
              <a:extLst>
                <a:ext uri="{FF2B5EF4-FFF2-40B4-BE49-F238E27FC236}">
                  <a16:creationId xmlns:a16="http://schemas.microsoft.com/office/drawing/2014/main" id="{587E0E74-5492-4768-9D71-EE64AAD663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42185" y="1642488"/>
              <a:ext cx="140919" cy="140925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68" name="Oval 258">
              <a:extLst>
                <a:ext uri="{FF2B5EF4-FFF2-40B4-BE49-F238E27FC236}">
                  <a16:creationId xmlns:a16="http://schemas.microsoft.com/office/drawing/2014/main" id="{6CAA1041-516D-44B5-828C-B880ADB161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42185" y="2789315"/>
              <a:ext cx="140919" cy="140925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69" name="Freeform 259">
              <a:extLst>
                <a:ext uri="{FF2B5EF4-FFF2-40B4-BE49-F238E27FC236}">
                  <a16:creationId xmlns:a16="http://schemas.microsoft.com/office/drawing/2014/main" id="{845B010F-0587-4A7B-924D-415A55FCDFD7}"/>
                </a:ext>
              </a:extLst>
            </p:cNvPr>
            <p:cNvSpPr/>
            <p:nvPr/>
          </p:nvSpPr>
          <p:spPr bwMode="auto">
            <a:xfrm>
              <a:off x="10185145" y="1127388"/>
              <a:ext cx="349863" cy="587993"/>
            </a:xfrm>
            <a:custGeom>
              <a:avLst/>
              <a:gdLst>
                <a:gd name="T0" fmla="*/ 27 w 440"/>
                <a:gd name="T1" fmla="*/ 731 h 731"/>
                <a:gd name="T2" fmla="*/ 0 w 440"/>
                <a:gd name="T3" fmla="*/ 715 h 731"/>
                <a:gd name="T4" fmla="*/ 414 w 440"/>
                <a:gd name="T5" fmla="*/ 0 h 731"/>
                <a:gd name="T6" fmla="*/ 440 w 440"/>
                <a:gd name="T7" fmla="*/ 16 h 731"/>
                <a:gd name="T8" fmla="*/ 27 w 440"/>
                <a:gd name="T9" fmla="*/ 731 h 7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0" h="731">
                  <a:moveTo>
                    <a:pt x="27" y="731"/>
                  </a:moveTo>
                  <a:lnTo>
                    <a:pt x="0" y="715"/>
                  </a:lnTo>
                  <a:lnTo>
                    <a:pt x="414" y="0"/>
                  </a:lnTo>
                  <a:lnTo>
                    <a:pt x="440" y="16"/>
                  </a:lnTo>
                  <a:lnTo>
                    <a:pt x="27" y="731"/>
                  </a:lnTo>
                  <a:close/>
                </a:path>
              </a:pathLst>
            </a:cu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70" name="Oval 260">
              <a:extLst>
                <a:ext uri="{FF2B5EF4-FFF2-40B4-BE49-F238E27FC236}">
                  <a16:creationId xmlns:a16="http://schemas.microsoft.com/office/drawing/2014/main" id="{C37860A1-0779-4E12-B508-CF06C07EFE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52405" y="1069073"/>
              <a:ext cx="145776" cy="140925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71" name="Freeform 261">
              <a:extLst>
                <a:ext uri="{FF2B5EF4-FFF2-40B4-BE49-F238E27FC236}">
                  <a16:creationId xmlns:a16="http://schemas.microsoft.com/office/drawing/2014/main" id="{7D5250BA-CE40-49E1-9C24-D92D357B0760}"/>
                </a:ext>
              </a:extLst>
            </p:cNvPr>
            <p:cNvSpPr/>
            <p:nvPr/>
          </p:nvSpPr>
          <p:spPr bwMode="auto">
            <a:xfrm>
              <a:off x="6025660" y="3435622"/>
              <a:ext cx="354724" cy="587990"/>
            </a:xfrm>
            <a:custGeom>
              <a:avLst/>
              <a:gdLst>
                <a:gd name="T0" fmla="*/ 27 w 440"/>
                <a:gd name="T1" fmla="*/ 732 h 732"/>
                <a:gd name="T2" fmla="*/ 0 w 440"/>
                <a:gd name="T3" fmla="*/ 716 h 732"/>
                <a:gd name="T4" fmla="*/ 411 w 440"/>
                <a:gd name="T5" fmla="*/ 0 h 732"/>
                <a:gd name="T6" fmla="*/ 440 w 440"/>
                <a:gd name="T7" fmla="*/ 16 h 732"/>
                <a:gd name="T8" fmla="*/ 27 w 440"/>
                <a:gd name="T9" fmla="*/ 732 h 7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0" h="732">
                  <a:moveTo>
                    <a:pt x="27" y="732"/>
                  </a:moveTo>
                  <a:lnTo>
                    <a:pt x="0" y="716"/>
                  </a:lnTo>
                  <a:lnTo>
                    <a:pt x="411" y="0"/>
                  </a:lnTo>
                  <a:lnTo>
                    <a:pt x="440" y="16"/>
                  </a:lnTo>
                  <a:lnTo>
                    <a:pt x="27" y="732"/>
                  </a:lnTo>
                  <a:close/>
                </a:path>
              </a:pathLst>
            </a:cu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72" name="Oval 262">
              <a:extLst>
                <a:ext uri="{FF2B5EF4-FFF2-40B4-BE49-F238E27FC236}">
                  <a16:creationId xmlns:a16="http://schemas.microsoft.com/office/drawing/2014/main" id="{B1674F8F-6FEA-4344-853A-5C0800AF0E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88833" y="3945860"/>
              <a:ext cx="145776" cy="145783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73" name="Oval 263">
              <a:extLst>
                <a:ext uri="{FF2B5EF4-FFF2-40B4-BE49-F238E27FC236}">
                  <a16:creationId xmlns:a16="http://schemas.microsoft.com/office/drawing/2014/main" id="{2955B6C4-269E-4E8F-A9DA-9064E9F337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82426" y="3372448"/>
              <a:ext cx="136058" cy="145783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74" name="Freeform 264">
              <a:extLst>
                <a:ext uri="{FF2B5EF4-FFF2-40B4-BE49-F238E27FC236}">
                  <a16:creationId xmlns:a16="http://schemas.microsoft.com/office/drawing/2014/main" id="{E2A0611D-CA4A-420C-A3F8-953AFB54701D}"/>
                </a:ext>
              </a:extLst>
            </p:cNvPr>
            <p:cNvSpPr/>
            <p:nvPr/>
          </p:nvSpPr>
          <p:spPr bwMode="auto">
            <a:xfrm>
              <a:off x="10991774" y="2847628"/>
              <a:ext cx="354724" cy="587993"/>
            </a:xfrm>
            <a:custGeom>
              <a:avLst/>
              <a:gdLst>
                <a:gd name="T0" fmla="*/ 27 w 440"/>
                <a:gd name="T1" fmla="*/ 731 h 731"/>
                <a:gd name="T2" fmla="*/ 0 w 440"/>
                <a:gd name="T3" fmla="*/ 715 h 731"/>
                <a:gd name="T4" fmla="*/ 411 w 440"/>
                <a:gd name="T5" fmla="*/ 0 h 731"/>
                <a:gd name="T6" fmla="*/ 440 w 440"/>
                <a:gd name="T7" fmla="*/ 16 h 731"/>
                <a:gd name="T8" fmla="*/ 27 w 440"/>
                <a:gd name="T9" fmla="*/ 731 h 7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0" h="731">
                  <a:moveTo>
                    <a:pt x="27" y="731"/>
                  </a:moveTo>
                  <a:lnTo>
                    <a:pt x="0" y="715"/>
                  </a:lnTo>
                  <a:lnTo>
                    <a:pt x="411" y="0"/>
                  </a:lnTo>
                  <a:lnTo>
                    <a:pt x="440" y="16"/>
                  </a:lnTo>
                  <a:lnTo>
                    <a:pt x="27" y="731"/>
                  </a:lnTo>
                  <a:close/>
                </a:path>
              </a:pathLst>
            </a:cu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75" name="Oval 265">
              <a:extLst>
                <a:ext uri="{FF2B5EF4-FFF2-40B4-BE49-F238E27FC236}">
                  <a16:creationId xmlns:a16="http://schemas.microsoft.com/office/drawing/2014/main" id="{43621FB7-BB0F-4C4E-83D3-D6E8A055AC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933462" y="3357871"/>
              <a:ext cx="140919" cy="145783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76" name="Oval 266">
              <a:extLst>
                <a:ext uri="{FF2B5EF4-FFF2-40B4-BE49-F238E27FC236}">
                  <a16:creationId xmlns:a16="http://schemas.microsoft.com/office/drawing/2014/main" id="{6EC1B2FB-C69C-4A28-B48A-301B16F178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263890" y="2789315"/>
              <a:ext cx="140919" cy="140925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77" name="Freeform 267">
              <a:extLst>
                <a:ext uri="{FF2B5EF4-FFF2-40B4-BE49-F238E27FC236}">
                  <a16:creationId xmlns:a16="http://schemas.microsoft.com/office/drawing/2014/main" id="{07FB3431-8FB9-4580-B0E3-ADDF468D5196}"/>
                </a:ext>
              </a:extLst>
            </p:cNvPr>
            <p:cNvSpPr/>
            <p:nvPr/>
          </p:nvSpPr>
          <p:spPr bwMode="auto">
            <a:xfrm>
              <a:off x="8192869" y="1127388"/>
              <a:ext cx="349863" cy="587993"/>
            </a:xfrm>
            <a:custGeom>
              <a:avLst/>
              <a:gdLst>
                <a:gd name="T0" fmla="*/ 27 w 440"/>
                <a:gd name="T1" fmla="*/ 731 h 731"/>
                <a:gd name="T2" fmla="*/ 0 w 440"/>
                <a:gd name="T3" fmla="*/ 715 h 731"/>
                <a:gd name="T4" fmla="*/ 411 w 440"/>
                <a:gd name="T5" fmla="*/ 0 h 731"/>
                <a:gd name="T6" fmla="*/ 440 w 440"/>
                <a:gd name="T7" fmla="*/ 16 h 731"/>
                <a:gd name="T8" fmla="*/ 27 w 440"/>
                <a:gd name="T9" fmla="*/ 731 h 7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0" h="731">
                  <a:moveTo>
                    <a:pt x="27" y="731"/>
                  </a:moveTo>
                  <a:lnTo>
                    <a:pt x="0" y="715"/>
                  </a:lnTo>
                  <a:lnTo>
                    <a:pt x="411" y="0"/>
                  </a:lnTo>
                  <a:lnTo>
                    <a:pt x="440" y="16"/>
                  </a:lnTo>
                  <a:lnTo>
                    <a:pt x="27" y="731"/>
                  </a:lnTo>
                  <a:close/>
                </a:path>
              </a:pathLst>
            </a:cu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78" name="Oval 268">
              <a:extLst>
                <a:ext uri="{FF2B5EF4-FFF2-40B4-BE49-F238E27FC236}">
                  <a16:creationId xmlns:a16="http://schemas.microsoft.com/office/drawing/2014/main" id="{A97A22E1-DB47-419F-A451-12965362B5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49909" y="1642488"/>
              <a:ext cx="140919" cy="140925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79" name="Oval 269">
              <a:extLst>
                <a:ext uri="{FF2B5EF4-FFF2-40B4-BE49-F238E27FC236}">
                  <a16:creationId xmlns:a16="http://schemas.microsoft.com/office/drawing/2014/main" id="{3AE369D6-4530-4E93-81A9-56C8E6DD6A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06676" y="1069073"/>
              <a:ext cx="145776" cy="140925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80" name="Freeform 270">
              <a:extLst>
                <a:ext uri="{FF2B5EF4-FFF2-40B4-BE49-F238E27FC236}">
                  <a16:creationId xmlns:a16="http://schemas.microsoft.com/office/drawing/2014/main" id="{97313943-C873-4168-839D-B13F0365C9ED}"/>
                </a:ext>
              </a:extLst>
            </p:cNvPr>
            <p:cNvSpPr/>
            <p:nvPr/>
          </p:nvSpPr>
          <p:spPr bwMode="auto">
            <a:xfrm>
              <a:off x="8192869" y="553975"/>
              <a:ext cx="349863" cy="587993"/>
            </a:xfrm>
            <a:custGeom>
              <a:avLst/>
              <a:gdLst>
                <a:gd name="T0" fmla="*/ 413 w 440"/>
                <a:gd name="T1" fmla="*/ 731 h 731"/>
                <a:gd name="T2" fmla="*/ 0 w 440"/>
                <a:gd name="T3" fmla="*/ 16 h 731"/>
                <a:gd name="T4" fmla="*/ 27 w 440"/>
                <a:gd name="T5" fmla="*/ 0 h 731"/>
                <a:gd name="T6" fmla="*/ 440 w 440"/>
                <a:gd name="T7" fmla="*/ 715 h 731"/>
                <a:gd name="T8" fmla="*/ 413 w 440"/>
                <a:gd name="T9" fmla="*/ 731 h 7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0" h="731">
                  <a:moveTo>
                    <a:pt x="413" y="731"/>
                  </a:moveTo>
                  <a:lnTo>
                    <a:pt x="0" y="16"/>
                  </a:lnTo>
                  <a:lnTo>
                    <a:pt x="27" y="0"/>
                  </a:lnTo>
                  <a:lnTo>
                    <a:pt x="440" y="715"/>
                  </a:lnTo>
                  <a:lnTo>
                    <a:pt x="413" y="731"/>
                  </a:lnTo>
                  <a:close/>
                </a:path>
              </a:pathLst>
            </a:cu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81" name="Oval 271">
              <a:extLst>
                <a:ext uri="{FF2B5EF4-FFF2-40B4-BE49-F238E27FC236}">
                  <a16:creationId xmlns:a16="http://schemas.microsoft.com/office/drawing/2014/main" id="{F39436D2-0C83-4598-8D36-2B4205B1E0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49907" y="490805"/>
              <a:ext cx="140919" cy="140922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82" name="Freeform 272">
              <a:extLst>
                <a:ext uri="{FF2B5EF4-FFF2-40B4-BE49-F238E27FC236}">
                  <a16:creationId xmlns:a16="http://schemas.microsoft.com/office/drawing/2014/main" id="{08696B2F-2B9D-4272-BE76-781285F5E7B0}"/>
                </a:ext>
              </a:extLst>
            </p:cNvPr>
            <p:cNvSpPr/>
            <p:nvPr/>
          </p:nvSpPr>
          <p:spPr bwMode="auto">
            <a:xfrm>
              <a:off x="6025662" y="1710520"/>
              <a:ext cx="354724" cy="583132"/>
            </a:xfrm>
            <a:custGeom>
              <a:avLst/>
              <a:gdLst>
                <a:gd name="T0" fmla="*/ 413 w 440"/>
                <a:gd name="T1" fmla="*/ 731 h 731"/>
                <a:gd name="T2" fmla="*/ 0 w 440"/>
                <a:gd name="T3" fmla="*/ 16 h 731"/>
                <a:gd name="T4" fmla="*/ 27 w 440"/>
                <a:gd name="T5" fmla="*/ 0 h 731"/>
                <a:gd name="T6" fmla="*/ 440 w 440"/>
                <a:gd name="T7" fmla="*/ 715 h 731"/>
                <a:gd name="T8" fmla="*/ 413 w 440"/>
                <a:gd name="T9" fmla="*/ 731 h 7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0" h="731">
                  <a:moveTo>
                    <a:pt x="413" y="731"/>
                  </a:moveTo>
                  <a:lnTo>
                    <a:pt x="0" y="16"/>
                  </a:lnTo>
                  <a:lnTo>
                    <a:pt x="27" y="0"/>
                  </a:lnTo>
                  <a:lnTo>
                    <a:pt x="440" y="715"/>
                  </a:lnTo>
                  <a:lnTo>
                    <a:pt x="413" y="731"/>
                  </a:lnTo>
                  <a:close/>
                </a:path>
              </a:pathLst>
            </a:cu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83" name="Oval 273">
              <a:extLst>
                <a:ext uri="{FF2B5EF4-FFF2-40B4-BE49-F238E27FC236}">
                  <a16:creationId xmlns:a16="http://schemas.microsoft.com/office/drawing/2014/main" id="{3CF725CB-D0ED-4F10-8BBA-6CF9919FD7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82426" y="2220764"/>
              <a:ext cx="136058" cy="145783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84" name="Oval 274">
              <a:extLst>
                <a:ext uri="{FF2B5EF4-FFF2-40B4-BE49-F238E27FC236}">
                  <a16:creationId xmlns:a16="http://schemas.microsoft.com/office/drawing/2014/main" id="{4595D79A-D44C-4B43-A06C-A218452883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88833" y="1647349"/>
              <a:ext cx="145776" cy="140922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85" name="Freeform 275">
              <a:extLst>
                <a:ext uri="{FF2B5EF4-FFF2-40B4-BE49-F238E27FC236}">
                  <a16:creationId xmlns:a16="http://schemas.microsoft.com/office/drawing/2014/main" id="{BD315112-BCE1-467D-83DC-91F029969B17}"/>
                </a:ext>
              </a:extLst>
            </p:cNvPr>
            <p:cNvSpPr/>
            <p:nvPr/>
          </p:nvSpPr>
          <p:spPr bwMode="auto">
            <a:xfrm>
              <a:off x="7070394" y="2857347"/>
              <a:ext cx="1005855" cy="1171125"/>
            </a:xfrm>
            <a:custGeom>
              <a:avLst/>
              <a:gdLst>
                <a:gd name="T0" fmla="*/ 1256 w 1256"/>
                <a:gd name="T1" fmla="*/ 1463 h 1463"/>
                <a:gd name="T2" fmla="*/ 421 w 1256"/>
                <a:gd name="T3" fmla="*/ 1463 h 1463"/>
                <a:gd name="T4" fmla="*/ 0 w 1256"/>
                <a:gd name="T5" fmla="*/ 731 h 1463"/>
                <a:gd name="T6" fmla="*/ 421 w 1256"/>
                <a:gd name="T7" fmla="*/ 0 h 1463"/>
                <a:gd name="T8" fmla="*/ 1256 w 1256"/>
                <a:gd name="T9" fmla="*/ 0 h 1463"/>
                <a:gd name="T10" fmla="*/ 1256 w 1256"/>
                <a:gd name="T11" fmla="*/ 32 h 1463"/>
                <a:gd name="T12" fmla="*/ 440 w 1256"/>
                <a:gd name="T13" fmla="*/ 32 h 1463"/>
                <a:gd name="T14" fmla="*/ 37 w 1256"/>
                <a:gd name="T15" fmla="*/ 731 h 1463"/>
                <a:gd name="T16" fmla="*/ 440 w 1256"/>
                <a:gd name="T17" fmla="*/ 1431 h 1463"/>
                <a:gd name="T18" fmla="*/ 1256 w 1256"/>
                <a:gd name="T19" fmla="*/ 1431 h 1463"/>
                <a:gd name="T20" fmla="*/ 1256 w 1256"/>
                <a:gd name="T21" fmla="*/ 1463 h 1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56" h="1463">
                  <a:moveTo>
                    <a:pt x="1256" y="1463"/>
                  </a:moveTo>
                  <a:lnTo>
                    <a:pt x="421" y="1463"/>
                  </a:lnTo>
                  <a:lnTo>
                    <a:pt x="0" y="731"/>
                  </a:lnTo>
                  <a:lnTo>
                    <a:pt x="421" y="0"/>
                  </a:lnTo>
                  <a:lnTo>
                    <a:pt x="1256" y="0"/>
                  </a:lnTo>
                  <a:lnTo>
                    <a:pt x="1256" y="32"/>
                  </a:lnTo>
                  <a:lnTo>
                    <a:pt x="440" y="32"/>
                  </a:lnTo>
                  <a:lnTo>
                    <a:pt x="37" y="731"/>
                  </a:lnTo>
                  <a:lnTo>
                    <a:pt x="440" y="1431"/>
                  </a:lnTo>
                  <a:lnTo>
                    <a:pt x="1256" y="1431"/>
                  </a:lnTo>
                  <a:lnTo>
                    <a:pt x="1256" y="1463"/>
                  </a:lnTo>
                  <a:close/>
                </a:path>
              </a:pathLst>
            </a:cu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86" name="Oval 276">
              <a:extLst>
                <a:ext uri="{FF2B5EF4-FFF2-40B4-BE49-F238E27FC236}">
                  <a16:creationId xmlns:a16="http://schemas.microsoft.com/office/drawing/2014/main" id="{D4E975CE-EE74-489F-9E2D-817A39D04B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80112" y="3372447"/>
              <a:ext cx="145776" cy="145783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87" name="Oval 277">
              <a:extLst>
                <a:ext uri="{FF2B5EF4-FFF2-40B4-BE49-F238E27FC236}">
                  <a16:creationId xmlns:a16="http://schemas.microsoft.com/office/drawing/2014/main" id="{0B54A961-FAEA-4E0C-9B87-DFA76C182F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15396" y="2789315"/>
              <a:ext cx="145776" cy="145783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88" name="Oval 278">
              <a:extLst>
                <a:ext uri="{FF2B5EF4-FFF2-40B4-BE49-F238E27FC236}">
                  <a16:creationId xmlns:a16="http://schemas.microsoft.com/office/drawing/2014/main" id="{073CAE26-9B4F-4B3E-92D5-9027C160CD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15396" y="3941002"/>
              <a:ext cx="145776" cy="145783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89" name="Oval 279">
              <a:extLst>
                <a:ext uri="{FF2B5EF4-FFF2-40B4-BE49-F238E27FC236}">
                  <a16:creationId xmlns:a16="http://schemas.microsoft.com/office/drawing/2014/main" id="{0C16BDE3-D636-4CFC-80C0-524736C239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49907" y="2789316"/>
              <a:ext cx="140919" cy="145783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90" name="Freeform 280">
              <a:extLst>
                <a:ext uri="{FF2B5EF4-FFF2-40B4-BE49-F238E27FC236}">
                  <a16:creationId xmlns:a16="http://schemas.microsoft.com/office/drawing/2014/main" id="{1A038F77-82BF-4458-8840-83C549193B38}"/>
                </a:ext>
              </a:extLst>
            </p:cNvPr>
            <p:cNvSpPr/>
            <p:nvPr/>
          </p:nvSpPr>
          <p:spPr bwMode="auto">
            <a:xfrm>
              <a:off x="8003362" y="2274214"/>
              <a:ext cx="1355718" cy="1166264"/>
            </a:xfrm>
            <a:custGeom>
              <a:avLst/>
              <a:gdLst>
                <a:gd name="T0" fmla="*/ 416 w 1683"/>
                <a:gd name="T1" fmla="*/ 1455 h 1455"/>
                <a:gd name="T2" fmla="*/ 0 w 1683"/>
                <a:gd name="T3" fmla="*/ 731 h 1455"/>
                <a:gd name="T4" fmla="*/ 421 w 1683"/>
                <a:gd name="T5" fmla="*/ 0 h 1455"/>
                <a:gd name="T6" fmla="*/ 1264 w 1683"/>
                <a:gd name="T7" fmla="*/ 0 h 1455"/>
                <a:gd name="T8" fmla="*/ 1683 w 1683"/>
                <a:gd name="T9" fmla="*/ 723 h 1455"/>
                <a:gd name="T10" fmla="*/ 1654 w 1683"/>
                <a:gd name="T11" fmla="*/ 739 h 1455"/>
                <a:gd name="T12" fmla="*/ 1246 w 1683"/>
                <a:gd name="T13" fmla="*/ 32 h 1455"/>
                <a:gd name="T14" fmla="*/ 440 w 1683"/>
                <a:gd name="T15" fmla="*/ 32 h 1455"/>
                <a:gd name="T16" fmla="*/ 34 w 1683"/>
                <a:gd name="T17" fmla="*/ 731 h 1455"/>
                <a:gd name="T18" fmla="*/ 442 w 1683"/>
                <a:gd name="T19" fmla="*/ 1439 h 1455"/>
                <a:gd name="T20" fmla="*/ 416 w 1683"/>
                <a:gd name="T21" fmla="*/ 1455 h 14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83" h="1455">
                  <a:moveTo>
                    <a:pt x="416" y="1455"/>
                  </a:moveTo>
                  <a:lnTo>
                    <a:pt x="0" y="731"/>
                  </a:lnTo>
                  <a:lnTo>
                    <a:pt x="421" y="0"/>
                  </a:lnTo>
                  <a:lnTo>
                    <a:pt x="1264" y="0"/>
                  </a:lnTo>
                  <a:lnTo>
                    <a:pt x="1683" y="723"/>
                  </a:lnTo>
                  <a:lnTo>
                    <a:pt x="1654" y="739"/>
                  </a:lnTo>
                  <a:lnTo>
                    <a:pt x="1246" y="32"/>
                  </a:lnTo>
                  <a:lnTo>
                    <a:pt x="440" y="32"/>
                  </a:lnTo>
                  <a:lnTo>
                    <a:pt x="34" y="731"/>
                  </a:lnTo>
                  <a:lnTo>
                    <a:pt x="442" y="1439"/>
                  </a:lnTo>
                  <a:lnTo>
                    <a:pt x="416" y="1455"/>
                  </a:lnTo>
                  <a:close/>
                </a:path>
              </a:pathLst>
            </a:cu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91" name="Oval 281">
              <a:extLst>
                <a:ext uri="{FF2B5EF4-FFF2-40B4-BE49-F238E27FC236}">
                  <a16:creationId xmlns:a16="http://schemas.microsoft.com/office/drawing/2014/main" id="{42CB9F7A-FCCD-4A2E-B1DE-9BC95BCCF7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60129" y="2215900"/>
              <a:ext cx="145776" cy="140925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92" name="Freeform 282">
              <a:extLst>
                <a:ext uri="{FF2B5EF4-FFF2-40B4-BE49-F238E27FC236}">
                  <a16:creationId xmlns:a16="http://schemas.microsoft.com/office/drawing/2014/main" id="{3AA19BD1-3388-4B26-AE30-897BBEBD8B48}"/>
                </a:ext>
              </a:extLst>
            </p:cNvPr>
            <p:cNvSpPr/>
            <p:nvPr/>
          </p:nvSpPr>
          <p:spPr bwMode="auto">
            <a:xfrm>
              <a:off x="7143282" y="1695942"/>
              <a:ext cx="1000997" cy="597709"/>
            </a:xfrm>
            <a:custGeom>
              <a:avLst/>
              <a:gdLst>
                <a:gd name="T0" fmla="*/ 27 w 1251"/>
                <a:gd name="T1" fmla="*/ 739 h 739"/>
                <a:gd name="T2" fmla="*/ 0 w 1251"/>
                <a:gd name="T3" fmla="*/ 723 h 739"/>
                <a:gd name="T4" fmla="*/ 416 w 1251"/>
                <a:gd name="T5" fmla="*/ 0 h 739"/>
                <a:gd name="T6" fmla="*/ 1251 w 1251"/>
                <a:gd name="T7" fmla="*/ 0 h 739"/>
                <a:gd name="T8" fmla="*/ 1251 w 1251"/>
                <a:gd name="T9" fmla="*/ 32 h 739"/>
                <a:gd name="T10" fmla="*/ 435 w 1251"/>
                <a:gd name="T11" fmla="*/ 32 h 739"/>
                <a:gd name="T12" fmla="*/ 27 w 1251"/>
                <a:gd name="T13" fmla="*/ 739 h 7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51" h="739">
                  <a:moveTo>
                    <a:pt x="27" y="739"/>
                  </a:moveTo>
                  <a:lnTo>
                    <a:pt x="0" y="723"/>
                  </a:lnTo>
                  <a:lnTo>
                    <a:pt x="416" y="0"/>
                  </a:lnTo>
                  <a:lnTo>
                    <a:pt x="1251" y="0"/>
                  </a:lnTo>
                  <a:lnTo>
                    <a:pt x="1251" y="32"/>
                  </a:lnTo>
                  <a:lnTo>
                    <a:pt x="435" y="32"/>
                  </a:lnTo>
                  <a:lnTo>
                    <a:pt x="27" y="739"/>
                  </a:lnTo>
                  <a:close/>
                </a:path>
              </a:pathLst>
            </a:cu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93" name="Oval 283">
              <a:extLst>
                <a:ext uri="{FF2B5EF4-FFF2-40B4-BE49-F238E27FC236}">
                  <a16:creationId xmlns:a16="http://schemas.microsoft.com/office/drawing/2014/main" id="{0296D4AC-A744-4E7F-AA93-D7AF84DF59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15397" y="1642486"/>
              <a:ext cx="145776" cy="140925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94" name="Freeform 284">
              <a:extLst>
                <a:ext uri="{FF2B5EF4-FFF2-40B4-BE49-F238E27FC236}">
                  <a16:creationId xmlns:a16="http://schemas.microsoft.com/office/drawing/2014/main" id="{1E6A409D-9273-4C69-87D3-4D5B7E4ED9E1}"/>
                </a:ext>
              </a:extLst>
            </p:cNvPr>
            <p:cNvSpPr/>
            <p:nvPr/>
          </p:nvSpPr>
          <p:spPr bwMode="auto">
            <a:xfrm>
              <a:off x="10121977" y="3425902"/>
              <a:ext cx="1350860" cy="1171122"/>
            </a:xfrm>
            <a:custGeom>
              <a:avLst/>
              <a:gdLst>
                <a:gd name="T0" fmla="*/ 1257 w 1683"/>
                <a:gd name="T1" fmla="*/ 1463 h 1463"/>
                <a:gd name="T2" fmla="*/ 421 w 1683"/>
                <a:gd name="T3" fmla="*/ 1463 h 1463"/>
                <a:gd name="T4" fmla="*/ 0 w 1683"/>
                <a:gd name="T5" fmla="*/ 731 h 1463"/>
                <a:gd name="T6" fmla="*/ 421 w 1683"/>
                <a:gd name="T7" fmla="*/ 0 h 1463"/>
                <a:gd name="T8" fmla="*/ 1267 w 1683"/>
                <a:gd name="T9" fmla="*/ 0 h 1463"/>
                <a:gd name="T10" fmla="*/ 1683 w 1683"/>
                <a:gd name="T11" fmla="*/ 723 h 1463"/>
                <a:gd name="T12" fmla="*/ 1657 w 1683"/>
                <a:gd name="T13" fmla="*/ 739 h 1463"/>
                <a:gd name="T14" fmla="*/ 1249 w 1683"/>
                <a:gd name="T15" fmla="*/ 32 h 1463"/>
                <a:gd name="T16" fmla="*/ 440 w 1683"/>
                <a:gd name="T17" fmla="*/ 32 h 1463"/>
                <a:gd name="T18" fmla="*/ 37 w 1683"/>
                <a:gd name="T19" fmla="*/ 731 h 1463"/>
                <a:gd name="T20" fmla="*/ 440 w 1683"/>
                <a:gd name="T21" fmla="*/ 1431 h 1463"/>
                <a:gd name="T22" fmla="*/ 1257 w 1683"/>
                <a:gd name="T23" fmla="*/ 1431 h 1463"/>
                <a:gd name="T24" fmla="*/ 1257 w 1683"/>
                <a:gd name="T25" fmla="*/ 1463 h 1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83" h="1463">
                  <a:moveTo>
                    <a:pt x="1257" y="1463"/>
                  </a:moveTo>
                  <a:lnTo>
                    <a:pt x="421" y="1463"/>
                  </a:lnTo>
                  <a:lnTo>
                    <a:pt x="0" y="731"/>
                  </a:lnTo>
                  <a:lnTo>
                    <a:pt x="421" y="0"/>
                  </a:lnTo>
                  <a:lnTo>
                    <a:pt x="1267" y="0"/>
                  </a:lnTo>
                  <a:lnTo>
                    <a:pt x="1683" y="723"/>
                  </a:lnTo>
                  <a:lnTo>
                    <a:pt x="1657" y="739"/>
                  </a:lnTo>
                  <a:lnTo>
                    <a:pt x="1249" y="32"/>
                  </a:lnTo>
                  <a:lnTo>
                    <a:pt x="440" y="32"/>
                  </a:lnTo>
                  <a:lnTo>
                    <a:pt x="37" y="731"/>
                  </a:lnTo>
                  <a:lnTo>
                    <a:pt x="440" y="1431"/>
                  </a:lnTo>
                  <a:lnTo>
                    <a:pt x="1257" y="1431"/>
                  </a:lnTo>
                  <a:lnTo>
                    <a:pt x="1257" y="1463"/>
                  </a:lnTo>
                  <a:close/>
                </a:path>
              </a:pathLst>
            </a:cu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95" name="Oval 285">
              <a:extLst>
                <a:ext uri="{FF2B5EF4-FFF2-40B4-BE49-F238E27FC236}">
                  <a16:creationId xmlns:a16="http://schemas.microsoft.com/office/drawing/2014/main" id="{19471DD1-F05C-476F-B068-CDF14B1891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42183" y="3941004"/>
              <a:ext cx="140919" cy="145783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96" name="Oval 286">
              <a:extLst>
                <a:ext uri="{FF2B5EF4-FFF2-40B4-BE49-F238E27FC236}">
                  <a16:creationId xmlns:a16="http://schemas.microsoft.com/office/drawing/2014/main" id="{945058A7-43F9-4D0E-8AF6-0427C98062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263888" y="3941004"/>
              <a:ext cx="140919" cy="145783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97" name="Oval 287">
              <a:extLst>
                <a:ext uri="{FF2B5EF4-FFF2-40B4-BE49-F238E27FC236}">
                  <a16:creationId xmlns:a16="http://schemas.microsoft.com/office/drawing/2014/main" id="{A124E853-D2F4-43FE-86C7-C9A5A5140B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72609" y="3357871"/>
              <a:ext cx="140919" cy="145783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98" name="Oval 288">
              <a:extLst>
                <a:ext uri="{FF2B5EF4-FFF2-40B4-BE49-F238E27FC236}">
                  <a16:creationId xmlns:a16="http://schemas.microsoft.com/office/drawing/2014/main" id="{2F2E1576-CDE6-4484-805D-FF5B3F1420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72609" y="4509556"/>
              <a:ext cx="140919" cy="145783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99" name="Oval 289">
              <a:extLst>
                <a:ext uri="{FF2B5EF4-FFF2-40B4-BE49-F238E27FC236}">
                  <a16:creationId xmlns:a16="http://schemas.microsoft.com/office/drawing/2014/main" id="{CD8AB49E-BACA-420C-A913-8CCC58CD99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933462" y="4509556"/>
              <a:ext cx="140919" cy="145783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00" name="Freeform 290">
              <a:extLst>
                <a:ext uri="{FF2B5EF4-FFF2-40B4-BE49-F238E27FC236}">
                  <a16:creationId xmlns:a16="http://schemas.microsoft.com/office/drawing/2014/main" id="{ED7545D4-D3C6-41CB-AA5C-413B5A8D84D8}"/>
                </a:ext>
              </a:extLst>
            </p:cNvPr>
            <p:cNvSpPr/>
            <p:nvPr/>
          </p:nvSpPr>
          <p:spPr bwMode="auto">
            <a:xfrm>
              <a:off x="6025660" y="2279077"/>
              <a:ext cx="1346002" cy="592851"/>
            </a:xfrm>
            <a:custGeom>
              <a:avLst/>
              <a:gdLst>
                <a:gd name="T0" fmla="*/ 27 w 1678"/>
                <a:gd name="T1" fmla="*/ 740 h 740"/>
                <a:gd name="T2" fmla="*/ 0 w 1678"/>
                <a:gd name="T3" fmla="*/ 724 h 740"/>
                <a:gd name="T4" fmla="*/ 416 w 1678"/>
                <a:gd name="T5" fmla="*/ 0 h 740"/>
                <a:gd name="T6" fmla="*/ 1262 w 1678"/>
                <a:gd name="T7" fmla="*/ 0 h 740"/>
                <a:gd name="T8" fmla="*/ 1678 w 1678"/>
                <a:gd name="T9" fmla="*/ 724 h 740"/>
                <a:gd name="T10" fmla="*/ 1651 w 1678"/>
                <a:gd name="T11" fmla="*/ 740 h 740"/>
                <a:gd name="T12" fmla="*/ 1243 w 1678"/>
                <a:gd name="T13" fmla="*/ 32 h 740"/>
                <a:gd name="T14" fmla="*/ 435 w 1678"/>
                <a:gd name="T15" fmla="*/ 32 h 740"/>
                <a:gd name="T16" fmla="*/ 27 w 1678"/>
                <a:gd name="T17" fmla="*/ 740 h 7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78" h="740">
                  <a:moveTo>
                    <a:pt x="27" y="740"/>
                  </a:moveTo>
                  <a:lnTo>
                    <a:pt x="0" y="724"/>
                  </a:lnTo>
                  <a:lnTo>
                    <a:pt x="416" y="0"/>
                  </a:lnTo>
                  <a:lnTo>
                    <a:pt x="1262" y="0"/>
                  </a:lnTo>
                  <a:lnTo>
                    <a:pt x="1678" y="724"/>
                  </a:lnTo>
                  <a:lnTo>
                    <a:pt x="1651" y="740"/>
                  </a:lnTo>
                  <a:lnTo>
                    <a:pt x="1243" y="32"/>
                  </a:lnTo>
                  <a:lnTo>
                    <a:pt x="435" y="32"/>
                  </a:lnTo>
                  <a:lnTo>
                    <a:pt x="27" y="740"/>
                  </a:lnTo>
                  <a:close/>
                </a:path>
              </a:pathLst>
            </a:cu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01" name="Rectangle 291">
              <a:extLst>
                <a:ext uri="{FF2B5EF4-FFF2-40B4-BE49-F238E27FC236}">
                  <a16:creationId xmlns:a16="http://schemas.microsoft.com/office/drawing/2014/main" id="{98AFC53F-A3B2-4A62-8464-01CA7FFC7B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70666" y="3430761"/>
              <a:ext cx="655992" cy="29157"/>
            </a:xfrm>
            <a:prstGeom prst="rect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02" name="Oval 292">
              <a:extLst>
                <a:ext uri="{FF2B5EF4-FFF2-40B4-BE49-F238E27FC236}">
                  <a16:creationId xmlns:a16="http://schemas.microsoft.com/office/drawing/2014/main" id="{842BC3A7-ADFB-49F3-9B66-7F28C6878E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88833" y="2794175"/>
              <a:ext cx="145776" cy="140922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03" name="Oval 293">
              <a:extLst>
                <a:ext uri="{FF2B5EF4-FFF2-40B4-BE49-F238E27FC236}">
                  <a16:creationId xmlns:a16="http://schemas.microsoft.com/office/drawing/2014/main" id="{828C7AA8-172E-4288-A51E-DE4C136D45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80112" y="2220762"/>
              <a:ext cx="145776" cy="145783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04" name="Freeform 294">
              <a:extLst>
                <a:ext uri="{FF2B5EF4-FFF2-40B4-BE49-F238E27FC236}">
                  <a16:creationId xmlns:a16="http://schemas.microsoft.com/office/drawing/2014/main" id="{49022B34-BA7C-49A9-BAD7-CEC50EDAFAE8}"/>
                </a:ext>
              </a:extLst>
            </p:cNvPr>
            <p:cNvSpPr/>
            <p:nvPr/>
          </p:nvSpPr>
          <p:spPr bwMode="auto">
            <a:xfrm>
              <a:off x="9062669" y="2842770"/>
              <a:ext cx="1345999" cy="592851"/>
            </a:xfrm>
            <a:custGeom>
              <a:avLst/>
              <a:gdLst>
                <a:gd name="T0" fmla="*/ 1652 w 1681"/>
                <a:gd name="T1" fmla="*/ 739 h 739"/>
                <a:gd name="T2" fmla="*/ 1244 w 1681"/>
                <a:gd name="T3" fmla="*/ 32 h 739"/>
                <a:gd name="T4" fmla="*/ 435 w 1681"/>
                <a:gd name="T5" fmla="*/ 32 h 739"/>
                <a:gd name="T6" fmla="*/ 27 w 1681"/>
                <a:gd name="T7" fmla="*/ 739 h 739"/>
                <a:gd name="T8" fmla="*/ 0 w 1681"/>
                <a:gd name="T9" fmla="*/ 723 h 739"/>
                <a:gd name="T10" fmla="*/ 416 w 1681"/>
                <a:gd name="T11" fmla="*/ 0 h 739"/>
                <a:gd name="T12" fmla="*/ 1262 w 1681"/>
                <a:gd name="T13" fmla="*/ 0 h 739"/>
                <a:gd name="T14" fmla="*/ 1681 w 1681"/>
                <a:gd name="T15" fmla="*/ 723 h 739"/>
                <a:gd name="T16" fmla="*/ 1652 w 1681"/>
                <a:gd name="T17" fmla="*/ 739 h 7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81" h="739">
                  <a:moveTo>
                    <a:pt x="1652" y="739"/>
                  </a:moveTo>
                  <a:lnTo>
                    <a:pt x="1244" y="32"/>
                  </a:lnTo>
                  <a:lnTo>
                    <a:pt x="435" y="32"/>
                  </a:lnTo>
                  <a:lnTo>
                    <a:pt x="27" y="739"/>
                  </a:lnTo>
                  <a:lnTo>
                    <a:pt x="0" y="723"/>
                  </a:lnTo>
                  <a:lnTo>
                    <a:pt x="416" y="0"/>
                  </a:lnTo>
                  <a:lnTo>
                    <a:pt x="1262" y="0"/>
                  </a:lnTo>
                  <a:lnTo>
                    <a:pt x="1681" y="723"/>
                  </a:lnTo>
                  <a:lnTo>
                    <a:pt x="1652" y="739"/>
                  </a:lnTo>
                  <a:close/>
                </a:path>
              </a:pathLst>
            </a:cu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05" name="Freeform 295">
              <a:extLst>
                <a:ext uri="{FF2B5EF4-FFF2-40B4-BE49-F238E27FC236}">
                  <a16:creationId xmlns:a16="http://schemas.microsoft.com/office/drawing/2014/main" id="{041CD32E-D49C-48E9-A0DB-24307E458902}"/>
                </a:ext>
              </a:extLst>
            </p:cNvPr>
            <p:cNvSpPr/>
            <p:nvPr/>
          </p:nvSpPr>
          <p:spPr bwMode="auto">
            <a:xfrm>
              <a:off x="9184150" y="5146140"/>
              <a:ext cx="1350860" cy="1166264"/>
            </a:xfrm>
            <a:custGeom>
              <a:avLst/>
              <a:gdLst>
                <a:gd name="T0" fmla="*/ 419 w 1683"/>
                <a:gd name="T1" fmla="*/ 1455 h 1455"/>
                <a:gd name="T2" fmla="*/ 0 w 1683"/>
                <a:gd name="T3" fmla="*/ 732 h 1455"/>
                <a:gd name="T4" fmla="*/ 421 w 1683"/>
                <a:gd name="T5" fmla="*/ 0 h 1455"/>
                <a:gd name="T6" fmla="*/ 1267 w 1683"/>
                <a:gd name="T7" fmla="*/ 0 h 1455"/>
                <a:gd name="T8" fmla="*/ 1683 w 1683"/>
                <a:gd name="T9" fmla="*/ 724 h 1455"/>
                <a:gd name="T10" fmla="*/ 1657 w 1683"/>
                <a:gd name="T11" fmla="*/ 740 h 1455"/>
                <a:gd name="T12" fmla="*/ 1249 w 1683"/>
                <a:gd name="T13" fmla="*/ 32 h 1455"/>
                <a:gd name="T14" fmla="*/ 440 w 1683"/>
                <a:gd name="T15" fmla="*/ 32 h 1455"/>
                <a:gd name="T16" fmla="*/ 37 w 1683"/>
                <a:gd name="T17" fmla="*/ 732 h 1455"/>
                <a:gd name="T18" fmla="*/ 445 w 1683"/>
                <a:gd name="T19" fmla="*/ 1439 h 1455"/>
                <a:gd name="T20" fmla="*/ 419 w 1683"/>
                <a:gd name="T21" fmla="*/ 1455 h 14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83" h="1455">
                  <a:moveTo>
                    <a:pt x="419" y="1455"/>
                  </a:moveTo>
                  <a:lnTo>
                    <a:pt x="0" y="732"/>
                  </a:lnTo>
                  <a:lnTo>
                    <a:pt x="421" y="0"/>
                  </a:lnTo>
                  <a:lnTo>
                    <a:pt x="1267" y="0"/>
                  </a:lnTo>
                  <a:lnTo>
                    <a:pt x="1683" y="724"/>
                  </a:lnTo>
                  <a:lnTo>
                    <a:pt x="1657" y="740"/>
                  </a:lnTo>
                  <a:lnTo>
                    <a:pt x="1249" y="32"/>
                  </a:lnTo>
                  <a:lnTo>
                    <a:pt x="440" y="32"/>
                  </a:lnTo>
                  <a:lnTo>
                    <a:pt x="37" y="732"/>
                  </a:lnTo>
                  <a:lnTo>
                    <a:pt x="445" y="1439"/>
                  </a:lnTo>
                  <a:lnTo>
                    <a:pt x="419" y="1455"/>
                  </a:lnTo>
                  <a:close/>
                </a:path>
              </a:pathLst>
            </a:cu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06" name="Oval 296">
              <a:extLst>
                <a:ext uri="{FF2B5EF4-FFF2-40B4-BE49-F238E27FC236}">
                  <a16:creationId xmlns:a16="http://schemas.microsoft.com/office/drawing/2014/main" id="{D335C7C2-2E2A-4A5A-B5E2-6698DB53AA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72388" y="5661242"/>
              <a:ext cx="145776" cy="145783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07" name="Oval 297">
              <a:extLst>
                <a:ext uri="{FF2B5EF4-FFF2-40B4-BE49-F238E27FC236}">
                  <a16:creationId xmlns:a16="http://schemas.microsoft.com/office/drawing/2014/main" id="{F3CC5B7A-67A0-4493-80C9-B80EA397EF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72609" y="5661243"/>
              <a:ext cx="140919" cy="145783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08" name="Oval 298">
              <a:extLst>
                <a:ext uri="{FF2B5EF4-FFF2-40B4-BE49-F238E27FC236}">
                  <a16:creationId xmlns:a16="http://schemas.microsoft.com/office/drawing/2014/main" id="{1E1B633E-C74E-4951-A3A5-2D3263A975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81331" y="5087830"/>
              <a:ext cx="140919" cy="140922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09" name="Oval 299">
              <a:extLst>
                <a:ext uri="{FF2B5EF4-FFF2-40B4-BE49-F238E27FC236}">
                  <a16:creationId xmlns:a16="http://schemas.microsoft.com/office/drawing/2014/main" id="{05FC3C65-7AA3-478E-AECF-ED45DCEED1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81331" y="6229796"/>
              <a:ext cx="140919" cy="145783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10" name="Oval 300">
              <a:extLst>
                <a:ext uri="{FF2B5EF4-FFF2-40B4-BE49-F238E27FC236}">
                  <a16:creationId xmlns:a16="http://schemas.microsoft.com/office/drawing/2014/main" id="{4C4FA3C5-63E2-4BD1-8A2B-8FDB0B5E20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42183" y="5087830"/>
              <a:ext cx="140919" cy="140922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11" name="Freeform 301">
              <a:extLst>
                <a:ext uri="{FF2B5EF4-FFF2-40B4-BE49-F238E27FC236}">
                  <a16:creationId xmlns:a16="http://schemas.microsoft.com/office/drawing/2014/main" id="{08BCBB1D-3B74-42B7-925E-A55A96AFA9A7}"/>
                </a:ext>
              </a:extLst>
            </p:cNvPr>
            <p:cNvSpPr/>
            <p:nvPr/>
          </p:nvSpPr>
          <p:spPr bwMode="auto">
            <a:xfrm>
              <a:off x="10000495" y="4582447"/>
              <a:ext cx="354724" cy="583132"/>
            </a:xfrm>
            <a:custGeom>
              <a:avLst/>
              <a:gdLst>
                <a:gd name="T0" fmla="*/ 30 w 443"/>
                <a:gd name="T1" fmla="*/ 734 h 734"/>
                <a:gd name="T2" fmla="*/ 0 w 443"/>
                <a:gd name="T3" fmla="*/ 718 h 734"/>
                <a:gd name="T4" fmla="*/ 414 w 443"/>
                <a:gd name="T5" fmla="*/ 0 h 734"/>
                <a:gd name="T6" fmla="*/ 443 w 443"/>
                <a:gd name="T7" fmla="*/ 16 h 734"/>
                <a:gd name="T8" fmla="*/ 30 w 443"/>
                <a:gd name="T9" fmla="*/ 734 h 7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3" h="734">
                  <a:moveTo>
                    <a:pt x="30" y="734"/>
                  </a:moveTo>
                  <a:lnTo>
                    <a:pt x="0" y="718"/>
                  </a:lnTo>
                  <a:lnTo>
                    <a:pt x="414" y="0"/>
                  </a:lnTo>
                  <a:lnTo>
                    <a:pt x="443" y="16"/>
                  </a:lnTo>
                  <a:lnTo>
                    <a:pt x="30" y="734"/>
                  </a:lnTo>
                  <a:close/>
                </a:path>
              </a:pathLst>
            </a:cu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12" name="Freeform 302">
              <a:extLst>
                <a:ext uri="{FF2B5EF4-FFF2-40B4-BE49-F238E27FC236}">
                  <a16:creationId xmlns:a16="http://schemas.microsoft.com/office/drawing/2014/main" id="{F9BB39EE-6011-444F-98EE-0C36122F1C83}"/>
                </a:ext>
              </a:extLst>
            </p:cNvPr>
            <p:cNvSpPr/>
            <p:nvPr/>
          </p:nvSpPr>
          <p:spPr bwMode="auto">
            <a:xfrm>
              <a:off x="9004359" y="3999315"/>
              <a:ext cx="1005855" cy="1166264"/>
            </a:xfrm>
            <a:custGeom>
              <a:avLst/>
              <a:gdLst>
                <a:gd name="T0" fmla="*/ 419 w 1259"/>
                <a:gd name="T1" fmla="*/ 1458 h 1458"/>
                <a:gd name="T2" fmla="*/ 0 w 1259"/>
                <a:gd name="T3" fmla="*/ 732 h 1458"/>
                <a:gd name="T4" fmla="*/ 421 w 1259"/>
                <a:gd name="T5" fmla="*/ 0 h 1458"/>
                <a:gd name="T6" fmla="*/ 1259 w 1259"/>
                <a:gd name="T7" fmla="*/ 0 h 1458"/>
                <a:gd name="T8" fmla="*/ 1259 w 1259"/>
                <a:gd name="T9" fmla="*/ 32 h 1458"/>
                <a:gd name="T10" fmla="*/ 440 w 1259"/>
                <a:gd name="T11" fmla="*/ 32 h 1458"/>
                <a:gd name="T12" fmla="*/ 37 w 1259"/>
                <a:gd name="T13" fmla="*/ 732 h 1458"/>
                <a:gd name="T14" fmla="*/ 445 w 1259"/>
                <a:gd name="T15" fmla="*/ 1442 h 1458"/>
                <a:gd name="T16" fmla="*/ 419 w 1259"/>
                <a:gd name="T17" fmla="*/ 1458 h 14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59" h="1458">
                  <a:moveTo>
                    <a:pt x="419" y="1458"/>
                  </a:moveTo>
                  <a:lnTo>
                    <a:pt x="0" y="732"/>
                  </a:lnTo>
                  <a:lnTo>
                    <a:pt x="421" y="0"/>
                  </a:lnTo>
                  <a:lnTo>
                    <a:pt x="1259" y="0"/>
                  </a:lnTo>
                  <a:lnTo>
                    <a:pt x="1259" y="32"/>
                  </a:lnTo>
                  <a:lnTo>
                    <a:pt x="440" y="32"/>
                  </a:lnTo>
                  <a:lnTo>
                    <a:pt x="37" y="732"/>
                  </a:lnTo>
                  <a:lnTo>
                    <a:pt x="445" y="1442"/>
                  </a:lnTo>
                  <a:lnTo>
                    <a:pt x="419" y="1458"/>
                  </a:lnTo>
                  <a:close/>
                </a:path>
              </a:pathLst>
            </a:cu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13" name="Freeform 304">
              <a:extLst>
                <a:ext uri="{FF2B5EF4-FFF2-40B4-BE49-F238E27FC236}">
                  <a16:creationId xmlns:a16="http://schemas.microsoft.com/office/drawing/2014/main" id="{E62821DF-AA2B-43B3-BB3F-4B365DFE5775}"/>
                </a:ext>
              </a:extLst>
            </p:cNvPr>
            <p:cNvSpPr/>
            <p:nvPr/>
          </p:nvSpPr>
          <p:spPr bwMode="auto">
            <a:xfrm>
              <a:off x="10000497" y="4626179"/>
              <a:ext cx="2191505" cy="2220763"/>
            </a:xfrm>
            <a:custGeom>
              <a:avLst/>
              <a:gdLst>
                <a:gd name="T0" fmla="*/ 2735 w 2735"/>
                <a:gd name="T1" fmla="*/ 0 h 2771"/>
                <a:gd name="T2" fmla="*/ 1598 w 2735"/>
                <a:gd name="T3" fmla="*/ 0 h 2771"/>
                <a:gd name="T4" fmla="*/ 0 w 2735"/>
                <a:gd name="T5" fmla="*/ 2771 h 2771"/>
                <a:gd name="T6" fmla="*/ 2735 w 2735"/>
                <a:gd name="T7" fmla="*/ 2771 h 2771"/>
                <a:gd name="T8" fmla="*/ 2735 w 2735"/>
                <a:gd name="T9" fmla="*/ 0 h 27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35" h="2771">
                  <a:moveTo>
                    <a:pt x="2735" y="0"/>
                  </a:moveTo>
                  <a:lnTo>
                    <a:pt x="1598" y="0"/>
                  </a:lnTo>
                  <a:lnTo>
                    <a:pt x="0" y="2771"/>
                  </a:lnTo>
                  <a:lnTo>
                    <a:pt x="2735" y="2771"/>
                  </a:lnTo>
                  <a:lnTo>
                    <a:pt x="2735" y="0"/>
                  </a:lnTo>
                </a:path>
              </a:pathLst>
            </a:custGeom>
            <a:no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18435" name="矩形 102">
            <a:extLst>
              <a:ext uri="{FF2B5EF4-FFF2-40B4-BE49-F238E27FC236}">
                <a16:creationId xmlns:a16="http://schemas.microsoft.com/office/drawing/2014/main" id="{E646C66A-B274-4EE3-9679-A1D73980E1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8488" y="2606006"/>
            <a:ext cx="197502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 十 五 章</a:t>
            </a:r>
            <a:r>
              <a:rPr lang="en-US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</a:p>
        </p:txBody>
      </p:sp>
      <p:grpSp>
        <p:nvGrpSpPr>
          <p:cNvPr id="18436" name="组合 2">
            <a:extLst>
              <a:ext uri="{FF2B5EF4-FFF2-40B4-BE49-F238E27FC236}">
                <a16:creationId xmlns:a16="http://schemas.microsoft.com/office/drawing/2014/main" id="{B5515BF4-0472-49FE-9F0C-3B0A42932662}"/>
              </a:ext>
            </a:extLst>
          </p:cNvPr>
          <p:cNvGrpSpPr>
            <a:grpSpLocks/>
          </p:cNvGrpSpPr>
          <p:nvPr/>
        </p:nvGrpSpPr>
        <p:grpSpPr bwMode="auto">
          <a:xfrm>
            <a:off x="7524750" y="5276850"/>
            <a:ext cx="3754438" cy="344488"/>
            <a:chOff x="7493000" y="4678363"/>
            <a:chExt cx="3754438" cy="344487"/>
          </a:xfrm>
        </p:grpSpPr>
        <p:sp>
          <p:nvSpPr>
            <p:cNvPr id="106" name="任意多边形 22">
              <a:extLst>
                <a:ext uri="{FF2B5EF4-FFF2-40B4-BE49-F238E27FC236}">
                  <a16:creationId xmlns:a16="http://schemas.microsoft.com/office/drawing/2014/main" id="{9338E86C-16B2-4D60-B73D-AD9E016D1083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7493000" y="4678363"/>
              <a:ext cx="368300" cy="342899"/>
            </a:xfrm>
            <a:custGeom>
              <a:avLst/>
              <a:gdLst>
                <a:gd name="connsiteX0" fmla="*/ 262805 w 519288"/>
                <a:gd name="connsiteY0" fmla="*/ 111558 h 503774"/>
                <a:gd name="connsiteX1" fmla="*/ 439744 w 519288"/>
                <a:gd name="connsiteY1" fmla="*/ 276036 h 503774"/>
                <a:gd name="connsiteX2" fmla="*/ 439744 w 519288"/>
                <a:gd name="connsiteY2" fmla="*/ 484796 h 503774"/>
                <a:gd name="connsiteX3" fmla="*/ 433425 w 519288"/>
                <a:gd name="connsiteY3" fmla="*/ 503774 h 503774"/>
                <a:gd name="connsiteX4" fmla="*/ 414467 w 519288"/>
                <a:gd name="connsiteY4" fmla="*/ 503774 h 503774"/>
                <a:gd name="connsiteX5" fmla="*/ 319678 w 519288"/>
                <a:gd name="connsiteY5" fmla="*/ 503774 h 503774"/>
                <a:gd name="connsiteX6" fmla="*/ 313359 w 519288"/>
                <a:gd name="connsiteY6" fmla="*/ 503774 h 503774"/>
                <a:gd name="connsiteX7" fmla="*/ 307040 w 519288"/>
                <a:gd name="connsiteY7" fmla="*/ 497448 h 503774"/>
                <a:gd name="connsiteX8" fmla="*/ 307040 w 519288"/>
                <a:gd name="connsiteY8" fmla="*/ 396231 h 503774"/>
                <a:gd name="connsiteX9" fmla="*/ 212251 w 519288"/>
                <a:gd name="connsiteY9" fmla="*/ 396231 h 503774"/>
                <a:gd name="connsiteX10" fmla="*/ 212251 w 519288"/>
                <a:gd name="connsiteY10" fmla="*/ 497448 h 503774"/>
                <a:gd name="connsiteX11" fmla="*/ 212251 w 519288"/>
                <a:gd name="connsiteY11" fmla="*/ 503774 h 503774"/>
                <a:gd name="connsiteX12" fmla="*/ 199612 w 519288"/>
                <a:gd name="connsiteY12" fmla="*/ 503774 h 503774"/>
                <a:gd name="connsiteX13" fmla="*/ 104823 w 519288"/>
                <a:gd name="connsiteY13" fmla="*/ 503774 h 503774"/>
                <a:gd name="connsiteX14" fmla="*/ 92185 w 519288"/>
                <a:gd name="connsiteY14" fmla="*/ 503774 h 503774"/>
                <a:gd name="connsiteX15" fmla="*/ 79546 w 519288"/>
                <a:gd name="connsiteY15" fmla="*/ 484796 h 503774"/>
                <a:gd name="connsiteX16" fmla="*/ 79546 w 519288"/>
                <a:gd name="connsiteY16" fmla="*/ 276036 h 503774"/>
                <a:gd name="connsiteX17" fmla="*/ 259644 w 519288"/>
                <a:gd name="connsiteY17" fmla="*/ 0 h 503774"/>
                <a:gd name="connsiteX18" fmla="*/ 281809 w 519288"/>
                <a:gd name="connsiteY18" fmla="*/ 9516 h 503774"/>
                <a:gd name="connsiteX19" fmla="*/ 370468 w 519288"/>
                <a:gd name="connsiteY19" fmla="*/ 91992 h 503774"/>
                <a:gd name="connsiteX20" fmla="*/ 370468 w 519288"/>
                <a:gd name="connsiteY20" fmla="*/ 22205 h 503774"/>
                <a:gd name="connsiteX21" fmla="*/ 383134 w 519288"/>
                <a:gd name="connsiteY21" fmla="*/ 9516 h 503774"/>
                <a:gd name="connsiteX22" fmla="*/ 414798 w 519288"/>
                <a:gd name="connsiteY22" fmla="*/ 9516 h 503774"/>
                <a:gd name="connsiteX23" fmla="*/ 427463 w 519288"/>
                <a:gd name="connsiteY23" fmla="*/ 22205 h 503774"/>
                <a:gd name="connsiteX24" fmla="*/ 427463 w 519288"/>
                <a:gd name="connsiteY24" fmla="*/ 142746 h 503774"/>
                <a:gd name="connsiteX25" fmla="*/ 509789 w 519288"/>
                <a:gd name="connsiteY25" fmla="*/ 218877 h 503774"/>
                <a:gd name="connsiteX26" fmla="*/ 509789 w 519288"/>
                <a:gd name="connsiteY26" fmla="*/ 269631 h 503774"/>
                <a:gd name="connsiteX27" fmla="*/ 465460 w 519288"/>
                <a:gd name="connsiteY27" fmla="*/ 269631 h 503774"/>
                <a:gd name="connsiteX28" fmla="*/ 262810 w 519288"/>
                <a:gd name="connsiteY28" fmla="*/ 79303 h 503774"/>
                <a:gd name="connsiteX29" fmla="*/ 60161 w 519288"/>
                <a:gd name="connsiteY29" fmla="*/ 269631 h 503774"/>
                <a:gd name="connsiteX30" fmla="*/ 34830 w 519288"/>
                <a:gd name="connsiteY30" fmla="*/ 275975 h 503774"/>
                <a:gd name="connsiteX31" fmla="*/ 9499 w 519288"/>
                <a:gd name="connsiteY31" fmla="*/ 269631 h 503774"/>
                <a:gd name="connsiteX32" fmla="*/ 9499 w 519288"/>
                <a:gd name="connsiteY32" fmla="*/ 218877 h 503774"/>
                <a:gd name="connsiteX33" fmla="*/ 237479 w 519288"/>
                <a:gd name="connsiteY33" fmla="*/ 9516 h 503774"/>
                <a:gd name="connsiteX34" fmla="*/ 259644 w 519288"/>
                <a:gd name="connsiteY34" fmla="*/ 0 h 503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519288" h="503774">
                  <a:moveTo>
                    <a:pt x="262805" y="111558"/>
                  </a:moveTo>
                  <a:cubicBezTo>
                    <a:pt x="262805" y="111558"/>
                    <a:pt x="262805" y="111558"/>
                    <a:pt x="439744" y="276036"/>
                  </a:cubicBezTo>
                  <a:cubicBezTo>
                    <a:pt x="439744" y="276036"/>
                    <a:pt x="439744" y="276036"/>
                    <a:pt x="439744" y="484796"/>
                  </a:cubicBezTo>
                  <a:cubicBezTo>
                    <a:pt x="439744" y="497448"/>
                    <a:pt x="433425" y="503774"/>
                    <a:pt x="433425" y="503774"/>
                  </a:cubicBezTo>
                  <a:cubicBezTo>
                    <a:pt x="427106" y="503774"/>
                    <a:pt x="420786" y="503774"/>
                    <a:pt x="414467" y="503774"/>
                  </a:cubicBezTo>
                  <a:cubicBezTo>
                    <a:pt x="414467" y="503774"/>
                    <a:pt x="414467" y="503774"/>
                    <a:pt x="319678" y="503774"/>
                  </a:cubicBezTo>
                  <a:cubicBezTo>
                    <a:pt x="319678" y="503774"/>
                    <a:pt x="313359" y="503774"/>
                    <a:pt x="313359" y="503774"/>
                  </a:cubicBezTo>
                  <a:cubicBezTo>
                    <a:pt x="313359" y="503774"/>
                    <a:pt x="307040" y="497448"/>
                    <a:pt x="307040" y="497448"/>
                  </a:cubicBezTo>
                  <a:cubicBezTo>
                    <a:pt x="307040" y="497448"/>
                    <a:pt x="307040" y="497448"/>
                    <a:pt x="307040" y="396231"/>
                  </a:cubicBezTo>
                  <a:cubicBezTo>
                    <a:pt x="307040" y="396231"/>
                    <a:pt x="307040" y="396231"/>
                    <a:pt x="212251" y="396231"/>
                  </a:cubicBezTo>
                  <a:cubicBezTo>
                    <a:pt x="212251" y="396231"/>
                    <a:pt x="212251" y="396231"/>
                    <a:pt x="212251" y="497448"/>
                  </a:cubicBezTo>
                  <a:cubicBezTo>
                    <a:pt x="212251" y="497448"/>
                    <a:pt x="212251" y="503774"/>
                    <a:pt x="212251" y="503774"/>
                  </a:cubicBezTo>
                  <a:cubicBezTo>
                    <a:pt x="205931" y="503774"/>
                    <a:pt x="205931" y="503774"/>
                    <a:pt x="199612" y="503774"/>
                  </a:cubicBezTo>
                  <a:cubicBezTo>
                    <a:pt x="199612" y="503774"/>
                    <a:pt x="199612" y="503774"/>
                    <a:pt x="104823" y="503774"/>
                  </a:cubicBezTo>
                  <a:cubicBezTo>
                    <a:pt x="98504" y="503774"/>
                    <a:pt x="98504" y="503774"/>
                    <a:pt x="92185" y="503774"/>
                  </a:cubicBezTo>
                  <a:cubicBezTo>
                    <a:pt x="85865" y="503774"/>
                    <a:pt x="79546" y="497448"/>
                    <a:pt x="79546" y="484796"/>
                  </a:cubicBezTo>
                  <a:cubicBezTo>
                    <a:pt x="79546" y="484796"/>
                    <a:pt x="79546" y="484796"/>
                    <a:pt x="79546" y="276036"/>
                  </a:cubicBezTo>
                  <a:close/>
                  <a:moveTo>
                    <a:pt x="259644" y="0"/>
                  </a:moveTo>
                  <a:cubicBezTo>
                    <a:pt x="267560" y="0"/>
                    <a:pt x="275476" y="3172"/>
                    <a:pt x="281809" y="9516"/>
                  </a:cubicBezTo>
                  <a:cubicBezTo>
                    <a:pt x="281809" y="9516"/>
                    <a:pt x="281809" y="9516"/>
                    <a:pt x="370468" y="91992"/>
                  </a:cubicBezTo>
                  <a:cubicBezTo>
                    <a:pt x="370468" y="91992"/>
                    <a:pt x="370468" y="91992"/>
                    <a:pt x="370468" y="22205"/>
                  </a:cubicBezTo>
                  <a:cubicBezTo>
                    <a:pt x="370468" y="15861"/>
                    <a:pt x="376801" y="9516"/>
                    <a:pt x="383134" y="9516"/>
                  </a:cubicBezTo>
                  <a:cubicBezTo>
                    <a:pt x="383134" y="9516"/>
                    <a:pt x="383134" y="9516"/>
                    <a:pt x="414798" y="9516"/>
                  </a:cubicBezTo>
                  <a:cubicBezTo>
                    <a:pt x="421130" y="9516"/>
                    <a:pt x="427463" y="15861"/>
                    <a:pt x="427463" y="22205"/>
                  </a:cubicBezTo>
                  <a:cubicBezTo>
                    <a:pt x="427463" y="22205"/>
                    <a:pt x="427463" y="22205"/>
                    <a:pt x="427463" y="142746"/>
                  </a:cubicBezTo>
                  <a:cubicBezTo>
                    <a:pt x="427463" y="142746"/>
                    <a:pt x="427463" y="142746"/>
                    <a:pt x="509789" y="218877"/>
                  </a:cubicBezTo>
                  <a:cubicBezTo>
                    <a:pt x="522455" y="231565"/>
                    <a:pt x="522455" y="250598"/>
                    <a:pt x="509789" y="269631"/>
                  </a:cubicBezTo>
                  <a:cubicBezTo>
                    <a:pt x="503457" y="282319"/>
                    <a:pt x="478126" y="282319"/>
                    <a:pt x="465460" y="269631"/>
                  </a:cubicBezTo>
                  <a:cubicBezTo>
                    <a:pt x="465460" y="269631"/>
                    <a:pt x="465460" y="269631"/>
                    <a:pt x="262810" y="79303"/>
                  </a:cubicBezTo>
                  <a:cubicBezTo>
                    <a:pt x="262810" y="79303"/>
                    <a:pt x="262810" y="79303"/>
                    <a:pt x="60161" y="269631"/>
                  </a:cubicBezTo>
                  <a:cubicBezTo>
                    <a:pt x="53828" y="275975"/>
                    <a:pt x="41163" y="275975"/>
                    <a:pt x="34830" y="275975"/>
                  </a:cubicBezTo>
                  <a:cubicBezTo>
                    <a:pt x="28497" y="275975"/>
                    <a:pt x="15831" y="275975"/>
                    <a:pt x="9499" y="269631"/>
                  </a:cubicBezTo>
                  <a:cubicBezTo>
                    <a:pt x="-3167" y="250598"/>
                    <a:pt x="-3167" y="231565"/>
                    <a:pt x="9499" y="218877"/>
                  </a:cubicBezTo>
                  <a:cubicBezTo>
                    <a:pt x="9499" y="218877"/>
                    <a:pt x="9499" y="218877"/>
                    <a:pt x="237479" y="9516"/>
                  </a:cubicBezTo>
                  <a:cubicBezTo>
                    <a:pt x="243812" y="3172"/>
                    <a:pt x="251728" y="0"/>
                    <a:pt x="259644" y="0"/>
                  </a:cubicBez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zh-CN" altLang="en-US" sz="1069"/>
            </a:p>
          </p:txBody>
        </p:sp>
        <p:sp>
          <p:nvSpPr>
            <p:cNvPr id="18442" name="文本框 37">
              <a:extLst>
                <a:ext uri="{FF2B5EF4-FFF2-40B4-BE49-F238E27FC236}">
                  <a16:creationId xmlns:a16="http://schemas.microsoft.com/office/drawing/2014/main" id="{A029C24D-CD04-4274-AD28-7DEAF9E123D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88288" y="4684713"/>
              <a:ext cx="3359150" cy="338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等线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等线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等线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等线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等线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等线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等线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等线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等线" panose="02010600030101010101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zh-CN" altLang="en-US" sz="1600" b="1">
                  <a:solidFill>
                    <a:srgbClr val="3B383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单位：郑州澍青医学高等专科学校</a:t>
              </a:r>
            </a:p>
          </p:txBody>
        </p:sp>
      </p:grpSp>
      <p:sp>
        <p:nvSpPr>
          <p:cNvPr id="18437" name="文本框 107">
            <a:extLst>
              <a:ext uri="{FF2B5EF4-FFF2-40B4-BE49-F238E27FC236}">
                <a16:creationId xmlns:a16="http://schemas.microsoft.com/office/drawing/2014/main" id="{55CBDBBE-2294-47B0-87B9-2398A75B0B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1000" y="3643313"/>
            <a:ext cx="6464300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4400" b="1" dirty="0">
                <a:solidFill>
                  <a:srgbClr val="2B2F3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医疗与护理文件记录</a:t>
            </a:r>
            <a:endParaRPr lang="en-US" altLang="zh-CN" sz="4400" b="1" dirty="0">
              <a:solidFill>
                <a:srgbClr val="2B2F3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8438" name="组合 1">
            <a:extLst>
              <a:ext uri="{FF2B5EF4-FFF2-40B4-BE49-F238E27FC236}">
                <a16:creationId xmlns:a16="http://schemas.microsoft.com/office/drawing/2014/main" id="{0FD57E9C-65A2-430E-B8A8-76400F76A1BD}"/>
              </a:ext>
            </a:extLst>
          </p:cNvPr>
          <p:cNvGrpSpPr>
            <a:grpSpLocks/>
          </p:cNvGrpSpPr>
          <p:nvPr/>
        </p:nvGrpSpPr>
        <p:grpSpPr bwMode="auto">
          <a:xfrm>
            <a:off x="1898650" y="5181600"/>
            <a:ext cx="2763838" cy="469900"/>
            <a:chOff x="1935163" y="4640263"/>
            <a:chExt cx="2763837" cy="469900"/>
          </a:xfrm>
        </p:grpSpPr>
        <p:sp>
          <p:nvSpPr>
            <p:cNvPr id="18439" name="文本框 39">
              <a:extLst>
                <a:ext uri="{FF2B5EF4-FFF2-40B4-BE49-F238E27FC236}">
                  <a16:creationId xmlns:a16="http://schemas.microsoft.com/office/drawing/2014/main" id="{CBAFB80E-2D96-4D05-9AB5-C9D3800A9E9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86025" y="4735513"/>
              <a:ext cx="2212975" cy="338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等线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等线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等线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等线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等线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等线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等线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等线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等线" panose="02010600030101010101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zh-CN" altLang="en-US" sz="1600" b="1">
                  <a:solidFill>
                    <a:srgbClr val="3B383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主讲人：陈亚静</a:t>
              </a:r>
            </a:p>
          </p:txBody>
        </p:sp>
        <p:pic>
          <p:nvPicPr>
            <p:cNvPr id="18440" name="图形 2" descr="女学生">
              <a:extLst>
                <a:ext uri="{FF2B5EF4-FFF2-40B4-BE49-F238E27FC236}">
                  <a16:creationId xmlns:a16="http://schemas.microsoft.com/office/drawing/2014/main" id="{2E624125-0B66-47C1-A4F3-9F83F3CA985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35163" y="4640263"/>
              <a:ext cx="469900" cy="469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"/>
    </mc:Choice>
    <mc:Fallback xmlns=""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7" name="Text Box 5">
            <a:extLst>
              <a:ext uri="{FF2B5EF4-FFF2-40B4-BE49-F238E27FC236}">
                <a16:creationId xmlns:a16="http://schemas.microsoft.com/office/drawing/2014/main" id="{150537E3-06BA-4B20-9C36-4F8EF62423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14000" y="6613525"/>
            <a:ext cx="2540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1000"/>
              <a:t>2</a:t>
            </a:r>
          </a:p>
        </p:txBody>
      </p:sp>
      <p:sp>
        <p:nvSpPr>
          <p:cNvPr id="6" name="灯片编号占位符 3">
            <a:extLst>
              <a:ext uri="{FF2B5EF4-FFF2-40B4-BE49-F238E27FC236}">
                <a16:creationId xmlns:a16="http://schemas.microsoft.com/office/drawing/2014/main" id="{3EEDAD9A-1CE2-4B63-B317-058709C9FD93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xfrm>
            <a:off x="8728075" y="6381750"/>
            <a:ext cx="3463925" cy="4175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dirty="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  <a:endParaRPr lang="zh-CN" altLang="en-US" dirty="0">
              <a:solidFill>
                <a:schemeClr val="bg1"/>
              </a:solidFill>
              <a:latin typeface="等线" panose="02010600030101010101" pitchFamily="2" charset="-122"/>
              <a:ea typeface="华文行楷" panose="02010800040101010101" pitchFamily="2" charset="-122"/>
            </a:endParaRPr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DC0726DC-DB0F-4ADE-90EC-CFB668B10491}"/>
              </a:ext>
            </a:extLst>
          </p:cNvPr>
          <p:cNvGrpSpPr/>
          <p:nvPr/>
        </p:nvGrpSpPr>
        <p:grpSpPr>
          <a:xfrm>
            <a:off x="623392" y="453843"/>
            <a:ext cx="2376263" cy="792088"/>
            <a:chOff x="1539503" y="1914794"/>
            <a:chExt cx="4323883" cy="1444410"/>
          </a:xfrm>
        </p:grpSpPr>
        <p:grpSp>
          <p:nvGrpSpPr>
            <p:cNvPr id="12" name="组合 11">
              <a:extLst>
                <a:ext uri="{FF2B5EF4-FFF2-40B4-BE49-F238E27FC236}">
                  <a16:creationId xmlns:a16="http://schemas.microsoft.com/office/drawing/2014/main" id="{338E9C6B-0058-4457-9FDF-382480B5B4F6}"/>
                </a:ext>
              </a:extLst>
            </p:cNvPr>
            <p:cNvGrpSpPr/>
            <p:nvPr/>
          </p:nvGrpSpPr>
          <p:grpSpPr>
            <a:xfrm>
              <a:off x="1539503" y="1914794"/>
              <a:ext cx="4323883" cy="1444410"/>
              <a:chOff x="549712" y="914400"/>
              <a:chExt cx="3888432" cy="1298476"/>
            </a:xfrm>
          </p:grpSpPr>
          <p:sp>
            <p:nvSpPr>
              <p:cNvPr id="15" name="圆角矩形 28">
                <a:extLst>
                  <a:ext uri="{FF2B5EF4-FFF2-40B4-BE49-F238E27FC236}">
                    <a16:creationId xmlns:a16="http://schemas.microsoft.com/office/drawing/2014/main" id="{6B46113A-E5F1-45B1-82C3-F2C1A606B8DB}"/>
                  </a:ext>
                </a:extLst>
              </p:cNvPr>
              <p:cNvSpPr/>
              <p:nvPr/>
            </p:nvSpPr>
            <p:spPr>
              <a:xfrm>
                <a:off x="549712" y="914400"/>
                <a:ext cx="3888432" cy="1298476"/>
              </a:xfrm>
              <a:prstGeom prst="roundRect">
                <a:avLst>
                  <a:gd name="adj" fmla="val 8330"/>
                </a:avLst>
              </a:prstGeom>
              <a:noFill/>
              <a:ln w="63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2"/>
                  </a:solidFill>
                  <a:latin typeface="微软雅黑 Light" panose="020B0502040204020203" pitchFamily="34" charset="-122"/>
                  <a:ea typeface="微软雅黑" panose="020B0503020204020204" pitchFamily="34" charset="-122"/>
                  <a:sym typeface="微软雅黑 Light" panose="020B0502040204020203" pitchFamily="34" charset="-122"/>
                </a:endParaRPr>
              </a:p>
            </p:txBody>
          </p:sp>
          <p:cxnSp>
            <p:nvCxnSpPr>
              <p:cNvPr id="16" name="直接连接符 15">
                <a:extLst>
                  <a:ext uri="{FF2B5EF4-FFF2-40B4-BE49-F238E27FC236}">
                    <a16:creationId xmlns:a16="http://schemas.microsoft.com/office/drawing/2014/main" id="{F2E1B1D7-C588-4789-9F36-F44E815B11C5}"/>
                  </a:ext>
                </a:extLst>
              </p:cNvPr>
              <p:cNvCxnSpPr/>
              <p:nvPr/>
            </p:nvCxnSpPr>
            <p:spPr>
              <a:xfrm>
                <a:off x="1727684" y="1087388"/>
                <a:ext cx="0" cy="952500"/>
              </a:xfrm>
              <a:prstGeom prst="line">
                <a:avLst/>
              </a:prstGeom>
              <a:ln w="6350">
                <a:solidFill>
                  <a:schemeClr val="accent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椭圆 16">
                <a:extLst>
                  <a:ext uri="{FF2B5EF4-FFF2-40B4-BE49-F238E27FC236}">
                    <a16:creationId xmlns:a16="http://schemas.microsoft.com/office/drawing/2014/main" id="{29A01CAD-E6EA-46C1-BEF9-9629C04F3852}"/>
                  </a:ext>
                </a:extLst>
              </p:cNvPr>
              <p:cNvSpPr/>
              <p:nvPr/>
            </p:nvSpPr>
            <p:spPr>
              <a:xfrm>
                <a:off x="683568" y="1128228"/>
                <a:ext cx="870820" cy="87082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2"/>
                  </a:solidFill>
                  <a:latin typeface="微软雅黑 Light" panose="020B0502040204020203" pitchFamily="34" charset="-122"/>
                  <a:ea typeface="微软雅黑" panose="020B0503020204020204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18" name="Freeform 24">
                <a:extLst>
                  <a:ext uri="{FF2B5EF4-FFF2-40B4-BE49-F238E27FC236}">
                    <a16:creationId xmlns:a16="http://schemas.microsoft.com/office/drawing/2014/main" id="{E8C69941-A32C-4127-B96B-73DCE6668FD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flipH="1">
                <a:off x="908390" y="1296472"/>
                <a:ext cx="489792" cy="521632"/>
              </a:xfrm>
              <a:custGeom>
                <a:avLst/>
                <a:gdLst>
                  <a:gd name="T0" fmla="*/ 127 w 358"/>
                  <a:gd name="T1" fmla="*/ 292 h 382"/>
                  <a:gd name="T2" fmla="*/ 322 w 358"/>
                  <a:gd name="T3" fmla="*/ 63 h 382"/>
                  <a:gd name="T4" fmla="*/ 333 w 358"/>
                  <a:gd name="T5" fmla="*/ 113 h 382"/>
                  <a:gd name="T6" fmla="*/ 336 w 358"/>
                  <a:gd name="T7" fmla="*/ 178 h 382"/>
                  <a:gd name="T8" fmla="*/ 338 w 358"/>
                  <a:gd name="T9" fmla="*/ 245 h 382"/>
                  <a:gd name="T10" fmla="*/ 321 w 358"/>
                  <a:gd name="T11" fmla="*/ 314 h 382"/>
                  <a:gd name="T12" fmla="*/ 271 w 358"/>
                  <a:gd name="T13" fmla="*/ 382 h 382"/>
                  <a:gd name="T14" fmla="*/ 172 w 358"/>
                  <a:gd name="T15" fmla="*/ 226 h 382"/>
                  <a:gd name="T16" fmla="*/ 123 w 358"/>
                  <a:gd name="T17" fmla="*/ 197 h 382"/>
                  <a:gd name="T18" fmla="*/ 125 w 358"/>
                  <a:gd name="T19" fmla="*/ 208 h 382"/>
                  <a:gd name="T20" fmla="*/ 174 w 358"/>
                  <a:gd name="T21" fmla="*/ 236 h 382"/>
                  <a:gd name="T22" fmla="*/ 172 w 358"/>
                  <a:gd name="T23" fmla="*/ 226 h 382"/>
                  <a:gd name="T24" fmla="*/ 288 w 358"/>
                  <a:gd name="T25" fmla="*/ 136 h 382"/>
                  <a:gd name="T26" fmla="*/ 263 w 358"/>
                  <a:gd name="T27" fmla="*/ 125 h 382"/>
                  <a:gd name="T28" fmla="*/ 171 w 358"/>
                  <a:gd name="T29" fmla="*/ 70 h 382"/>
                  <a:gd name="T30" fmla="*/ 148 w 358"/>
                  <a:gd name="T31" fmla="*/ 54 h 382"/>
                  <a:gd name="T32" fmla="*/ 171 w 358"/>
                  <a:gd name="T33" fmla="*/ 70 h 382"/>
                  <a:gd name="T34" fmla="*/ 204 w 358"/>
                  <a:gd name="T35" fmla="*/ 39 h 382"/>
                  <a:gd name="T36" fmla="*/ 193 w 358"/>
                  <a:gd name="T37" fmla="*/ 64 h 382"/>
                  <a:gd name="T38" fmla="*/ 258 w 358"/>
                  <a:gd name="T39" fmla="*/ 103 h 382"/>
                  <a:gd name="T40" fmla="*/ 274 w 358"/>
                  <a:gd name="T41" fmla="*/ 80 h 382"/>
                  <a:gd name="T42" fmla="*/ 258 w 358"/>
                  <a:gd name="T43" fmla="*/ 103 h 382"/>
                  <a:gd name="T44" fmla="*/ 249 w 358"/>
                  <a:gd name="T45" fmla="*/ 55 h 382"/>
                  <a:gd name="T46" fmla="*/ 226 w 358"/>
                  <a:gd name="T47" fmla="*/ 71 h 382"/>
                  <a:gd name="T48" fmla="*/ 182 w 358"/>
                  <a:gd name="T49" fmla="*/ 209 h 382"/>
                  <a:gd name="T50" fmla="*/ 133 w 358"/>
                  <a:gd name="T51" fmla="*/ 180 h 382"/>
                  <a:gd name="T52" fmla="*/ 135 w 358"/>
                  <a:gd name="T53" fmla="*/ 190 h 382"/>
                  <a:gd name="T54" fmla="*/ 184 w 358"/>
                  <a:gd name="T55" fmla="*/ 219 h 382"/>
                  <a:gd name="T56" fmla="*/ 182 w 358"/>
                  <a:gd name="T57" fmla="*/ 209 h 382"/>
                  <a:gd name="T58" fmla="*/ 157 w 358"/>
                  <a:gd name="T59" fmla="*/ 104 h 382"/>
                  <a:gd name="T60" fmla="*/ 186 w 358"/>
                  <a:gd name="T61" fmla="*/ 195 h 382"/>
                  <a:gd name="T62" fmla="*/ 222 w 358"/>
                  <a:gd name="T63" fmla="*/ 90 h 382"/>
                  <a:gd name="T64" fmla="*/ 136 w 358"/>
                  <a:gd name="T65" fmla="*/ 238 h 382"/>
                  <a:gd name="T66" fmla="*/ 129 w 358"/>
                  <a:gd name="T67" fmla="*/ 216 h 3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58" h="382">
                    <a:moveTo>
                      <a:pt x="131" y="382"/>
                    </a:moveTo>
                    <a:cubicBezTo>
                      <a:pt x="135" y="352"/>
                      <a:pt x="135" y="320"/>
                      <a:pt x="127" y="292"/>
                    </a:cubicBezTo>
                    <a:cubicBezTo>
                      <a:pt x="0" y="220"/>
                      <a:pt x="34" y="56"/>
                      <a:pt x="140" y="23"/>
                    </a:cubicBezTo>
                    <a:cubicBezTo>
                      <a:pt x="196" y="0"/>
                      <a:pt x="272" y="14"/>
                      <a:pt x="322" y="63"/>
                    </a:cubicBezTo>
                    <a:cubicBezTo>
                      <a:pt x="358" y="99"/>
                      <a:pt x="340" y="109"/>
                      <a:pt x="340" y="109"/>
                    </a:cubicBezTo>
                    <a:cubicBezTo>
                      <a:pt x="333" y="113"/>
                      <a:pt x="333" y="113"/>
                      <a:pt x="333" y="113"/>
                    </a:cubicBezTo>
                    <a:cubicBezTo>
                      <a:pt x="337" y="130"/>
                      <a:pt x="345" y="162"/>
                      <a:pt x="344" y="166"/>
                    </a:cubicBezTo>
                    <a:cubicBezTo>
                      <a:pt x="342" y="172"/>
                      <a:pt x="336" y="178"/>
                      <a:pt x="336" y="178"/>
                    </a:cubicBezTo>
                    <a:cubicBezTo>
                      <a:pt x="354" y="239"/>
                      <a:pt x="354" y="239"/>
                      <a:pt x="354" y="239"/>
                    </a:cubicBezTo>
                    <a:cubicBezTo>
                      <a:pt x="338" y="245"/>
                      <a:pt x="338" y="245"/>
                      <a:pt x="338" y="245"/>
                    </a:cubicBezTo>
                    <a:cubicBezTo>
                      <a:pt x="341" y="265"/>
                      <a:pt x="343" y="281"/>
                      <a:pt x="341" y="300"/>
                    </a:cubicBezTo>
                    <a:cubicBezTo>
                      <a:pt x="341" y="304"/>
                      <a:pt x="330" y="313"/>
                      <a:pt x="321" y="314"/>
                    </a:cubicBezTo>
                    <a:cubicBezTo>
                      <a:pt x="267" y="317"/>
                      <a:pt x="267" y="317"/>
                      <a:pt x="267" y="317"/>
                    </a:cubicBezTo>
                    <a:cubicBezTo>
                      <a:pt x="271" y="382"/>
                      <a:pt x="271" y="382"/>
                      <a:pt x="271" y="382"/>
                    </a:cubicBezTo>
                    <a:cubicBezTo>
                      <a:pt x="131" y="382"/>
                      <a:pt x="131" y="382"/>
                      <a:pt x="131" y="382"/>
                    </a:cubicBezTo>
                    <a:close/>
                    <a:moveTo>
                      <a:pt x="172" y="226"/>
                    </a:moveTo>
                    <a:cubicBezTo>
                      <a:pt x="132" y="196"/>
                      <a:pt x="132" y="196"/>
                      <a:pt x="132" y="196"/>
                    </a:cubicBezTo>
                    <a:cubicBezTo>
                      <a:pt x="129" y="193"/>
                      <a:pt x="125" y="194"/>
                      <a:pt x="123" y="197"/>
                    </a:cubicBezTo>
                    <a:cubicBezTo>
                      <a:pt x="123" y="197"/>
                      <a:pt x="123" y="197"/>
                      <a:pt x="123" y="197"/>
                    </a:cubicBezTo>
                    <a:cubicBezTo>
                      <a:pt x="121" y="201"/>
                      <a:pt x="122" y="205"/>
                      <a:pt x="125" y="208"/>
                    </a:cubicBezTo>
                    <a:cubicBezTo>
                      <a:pt x="165" y="238"/>
                      <a:pt x="165" y="238"/>
                      <a:pt x="165" y="238"/>
                    </a:cubicBezTo>
                    <a:cubicBezTo>
                      <a:pt x="168" y="240"/>
                      <a:pt x="172" y="239"/>
                      <a:pt x="174" y="236"/>
                    </a:cubicBezTo>
                    <a:cubicBezTo>
                      <a:pt x="174" y="236"/>
                      <a:pt x="174" y="236"/>
                      <a:pt x="174" y="236"/>
                    </a:cubicBezTo>
                    <a:cubicBezTo>
                      <a:pt x="176" y="233"/>
                      <a:pt x="175" y="228"/>
                      <a:pt x="172" y="226"/>
                    </a:cubicBezTo>
                    <a:close/>
                    <a:moveTo>
                      <a:pt x="263" y="136"/>
                    </a:moveTo>
                    <a:cubicBezTo>
                      <a:pt x="288" y="136"/>
                      <a:pt x="288" y="136"/>
                      <a:pt x="288" y="136"/>
                    </a:cubicBezTo>
                    <a:cubicBezTo>
                      <a:pt x="288" y="125"/>
                      <a:pt x="288" y="125"/>
                      <a:pt x="288" y="125"/>
                    </a:cubicBezTo>
                    <a:cubicBezTo>
                      <a:pt x="263" y="125"/>
                      <a:pt x="263" y="125"/>
                      <a:pt x="263" y="125"/>
                    </a:cubicBezTo>
                    <a:cubicBezTo>
                      <a:pt x="263" y="136"/>
                      <a:pt x="263" y="136"/>
                      <a:pt x="263" y="136"/>
                    </a:cubicBezTo>
                    <a:close/>
                    <a:moveTo>
                      <a:pt x="171" y="70"/>
                    </a:moveTo>
                    <a:cubicBezTo>
                      <a:pt x="158" y="48"/>
                      <a:pt x="158" y="48"/>
                      <a:pt x="158" y="48"/>
                    </a:cubicBezTo>
                    <a:cubicBezTo>
                      <a:pt x="148" y="54"/>
                      <a:pt x="148" y="54"/>
                      <a:pt x="148" y="54"/>
                    </a:cubicBezTo>
                    <a:cubicBezTo>
                      <a:pt x="161" y="76"/>
                      <a:pt x="161" y="76"/>
                      <a:pt x="161" y="76"/>
                    </a:cubicBezTo>
                    <a:cubicBezTo>
                      <a:pt x="171" y="70"/>
                      <a:pt x="171" y="70"/>
                      <a:pt x="171" y="70"/>
                    </a:cubicBezTo>
                    <a:close/>
                    <a:moveTo>
                      <a:pt x="204" y="64"/>
                    </a:moveTo>
                    <a:cubicBezTo>
                      <a:pt x="204" y="39"/>
                      <a:pt x="204" y="39"/>
                      <a:pt x="204" y="39"/>
                    </a:cubicBezTo>
                    <a:cubicBezTo>
                      <a:pt x="193" y="39"/>
                      <a:pt x="193" y="39"/>
                      <a:pt x="193" y="39"/>
                    </a:cubicBezTo>
                    <a:cubicBezTo>
                      <a:pt x="193" y="64"/>
                      <a:pt x="193" y="64"/>
                      <a:pt x="193" y="64"/>
                    </a:cubicBezTo>
                    <a:cubicBezTo>
                      <a:pt x="204" y="64"/>
                      <a:pt x="204" y="64"/>
                      <a:pt x="204" y="64"/>
                    </a:cubicBezTo>
                    <a:close/>
                    <a:moveTo>
                      <a:pt x="258" y="103"/>
                    </a:moveTo>
                    <a:cubicBezTo>
                      <a:pt x="279" y="90"/>
                      <a:pt x="279" y="90"/>
                      <a:pt x="279" y="90"/>
                    </a:cubicBezTo>
                    <a:cubicBezTo>
                      <a:pt x="274" y="80"/>
                      <a:pt x="274" y="80"/>
                      <a:pt x="274" y="80"/>
                    </a:cubicBezTo>
                    <a:cubicBezTo>
                      <a:pt x="252" y="93"/>
                      <a:pt x="252" y="93"/>
                      <a:pt x="252" y="93"/>
                    </a:cubicBezTo>
                    <a:cubicBezTo>
                      <a:pt x="258" y="103"/>
                      <a:pt x="258" y="103"/>
                      <a:pt x="258" y="103"/>
                    </a:cubicBezTo>
                    <a:close/>
                    <a:moveTo>
                      <a:pt x="236" y="76"/>
                    </a:moveTo>
                    <a:cubicBezTo>
                      <a:pt x="249" y="55"/>
                      <a:pt x="249" y="55"/>
                      <a:pt x="249" y="55"/>
                    </a:cubicBezTo>
                    <a:cubicBezTo>
                      <a:pt x="239" y="49"/>
                      <a:pt x="239" y="49"/>
                      <a:pt x="239" y="49"/>
                    </a:cubicBezTo>
                    <a:cubicBezTo>
                      <a:pt x="226" y="71"/>
                      <a:pt x="226" y="71"/>
                      <a:pt x="226" y="71"/>
                    </a:cubicBezTo>
                    <a:cubicBezTo>
                      <a:pt x="236" y="76"/>
                      <a:pt x="236" y="76"/>
                      <a:pt x="236" y="76"/>
                    </a:cubicBezTo>
                    <a:close/>
                    <a:moveTo>
                      <a:pt x="182" y="209"/>
                    </a:moveTo>
                    <a:cubicBezTo>
                      <a:pt x="142" y="178"/>
                      <a:pt x="142" y="178"/>
                      <a:pt x="142" y="178"/>
                    </a:cubicBezTo>
                    <a:cubicBezTo>
                      <a:pt x="139" y="176"/>
                      <a:pt x="135" y="177"/>
                      <a:pt x="133" y="180"/>
                    </a:cubicBezTo>
                    <a:cubicBezTo>
                      <a:pt x="133" y="180"/>
                      <a:pt x="133" y="180"/>
                      <a:pt x="133" y="180"/>
                    </a:cubicBezTo>
                    <a:cubicBezTo>
                      <a:pt x="131" y="183"/>
                      <a:pt x="132" y="188"/>
                      <a:pt x="135" y="190"/>
                    </a:cubicBezTo>
                    <a:cubicBezTo>
                      <a:pt x="175" y="221"/>
                      <a:pt x="175" y="221"/>
                      <a:pt x="175" y="221"/>
                    </a:cubicBezTo>
                    <a:cubicBezTo>
                      <a:pt x="178" y="223"/>
                      <a:pt x="182" y="222"/>
                      <a:pt x="184" y="219"/>
                    </a:cubicBezTo>
                    <a:cubicBezTo>
                      <a:pt x="184" y="219"/>
                      <a:pt x="184" y="219"/>
                      <a:pt x="184" y="219"/>
                    </a:cubicBezTo>
                    <a:cubicBezTo>
                      <a:pt x="186" y="216"/>
                      <a:pt x="185" y="211"/>
                      <a:pt x="182" y="209"/>
                    </a:cubicBezTo>
                    <a:close/>
                    <a:moveTo>
                      <a:pt x="222" y="90"/>
                    </a:moveTo>
                    <a:cubicBezTo>
                      <a:pt x="198" y="76"/>
                      <a:pt x="169" y="83"/>
                      <a:pt x="157" y="104"/>
                    </a:cubicBezTo>
                    <a:cubicBezTo>
                      <a:pt x="144" y="126"/>
                      <a:pt x="160" y="151"/>
                      <a:pt x="149" y="174"/>
                    </a:cubicBezTo>
                    <a:cubicBezTo>
                      <a:pt x="186" y="195"/>
                      <a:pt x="186" y="195"/>
                      <a:pt x="186" y="195"/>
                    </a:cubicBezTo>
                    <a:cubicBezTo>
                      <a:pt x="200" y="174"/>
                      <a:pt x="229" y="176"/>
                      <a:pt x="242" y="154"/>
                    </a:cubicBezTo>
                    <a:cubicBezTo>
                      <a:pt x="255" y="132"/>
                      <a:pt x="245" y="104"/>
                      <a:pt x="222" y="90"/>
                    </a:cubicBezTo>
                    <a:close/>
                    <a:moveTo>
                      <a:pt x="129" y="216"/>
                    </a:moveTo>
                    <a:cubicBezTo>
                      <a:pt x="125" y="224"/>
                      <a:pt x="128" y="233"/>
                      <a:pt x="136" y="238"/>
                    </a:cubicBezTo>
                    <a:cubicBezTo>
                      <a:pt x="142" y="241"/>
                      <a:pt x="150" y="240"/>
                      <a:pt x="155" y="236"/>
                    </a:cubicBezTo>
                    <a:lnTo>
                      <a:pt x="129" y="216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vert="horz" wrap="square" lIns="121860" tIns="60931" rIns="121860" bIns="60931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3199">
                  <a:solidFill>
                    <a:schemeClr val="bg2"/>
                  </a:solidFill>
                  <a:latin typeface="微软雅黑 Light" panose="020B0502040204020203" pitchFamily="34" charset="-122"/>
                  <a:ea typeface="微软雅黑" panose="020B0503020204020204" pitchFamily="34" charset="-122"/>
                  <a:sym typeface="微软雅黑 Light" panose="020B0502040204020203" pitchFamily="34" charset="-122"/>
                </a:endParaRPr>
              </a:p>
            </p:txBody>
          </p:sp>
        </p:grpSp>
        <p:sp>
          <p:nvSpPr>
            <p:cNvPr id="13" name="TextBox 60">
              <a:extLst>
                <a:ext uri="{FF2B5EF4-FFF2-40B4-BE49-F238E27FC236}">
                  <a16:creationId xmlns:a16="http://schemas.microsoft.com/office/drawing/2014/main" id="{F569E800-A15A-4D74-A39F-4366A9376E37}"/>
                </a:ext>
              </a:extLst>
            </p:cNvPr>
            <p:cNvSpPr txBox="1"/>
            <p:nvPr/>
          </p:nvSpPr>
          <p:spPr>
            <a:xfrm>
              <a:off x="3123740" y="2167228"/>
              <a:ext cx="1732493" cy="9541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800" b="1" dirty="0">
                  <a:solidFill>
                    <a:srgbClr val="00206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简要</a:t>
              </a:r>
              <a:endParaRPr lang="id-ID" sz="2800" b="1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sp>
        <p:nvSpPr>
          <p:cNvPr id="7" name="TextBox 60">
            <a:extLst>
              <a:ext uri="{FF2B5EF4-FFF2-40B4-BE49-F238E27FC236}">
                <a16:creationId xmlns:a16="http://schemas.microsoft.com/office/drawing/2014/main" id="{BFFD90A8-6F92-44D7-BEDA-698FE837A9FC}"/>
              </a:ext>
            </a:extLst>
          </p:cNvPr>
          <p:cNvSpPr txBox="1"/>
          <p:nvPr/>
        </p:nvSpPr>
        <p:spPr>
          <a:xfrm>
            <a:off x="3167979" y="377791"/>
            <a:ext cx="8496944" cy="10954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记录内容简洁、流畅、重点突出。使用医学术语和公认的缩写，避免笼统、含糊不清或过多修辞。</a:t>
            </a:r>
          </a:p>
        </p:txBody>
      </p: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7689B78B-0692-4A6D-87C8-5B02FD196FB1}"/>
              </a:ext>
            </a:extLst>
          </p:cNvPr>
          <p:cNvGrpSpPr/>
          <p:nvPr/>
        </p:nvGrpSpPr>
        <p:grpSpPr>
          <a:xfrm>
            <a:off x="623391" y="1862112"/>
            <a:ext cx="2376263" cy="792088"/>
            <a:chOff x="1539503" y="1914794"/>
            <a:chExt cx="4323883" cy="1444410"/>
          </a:xfrm>
        </p:grpSpPr>
        <p:grpSp>
          <p:nvGrpSpPr>
            <p:cNvPr id="22" name="组合 21">
              <a:extLst>
                <a:ext uri="{FF2B5EF4-FFF2-40B4-BE49-F238E27FC236}">
                  <a16:creationId xmlns:a16="http://schemas.microsoft.com/office/drawing/2014/main" id="{1DDB080B-CBB4-43AF-A590-31385392C3E1}"/>
                </a:ext>
              </a:extLst>
            </p:cNvPr>
            <p:cNvGrpSpPr/>
            <p:nvPr/>
          </p:nvGrpSpPr>
          <p:grpSpPr>
            <a:xfrm>
              <a:off x="1539503" y="1914794"/>
              <a:ext cx="4323883" cy="1444410"/>
              <a:chOff x="549712" y="914400"/>
              <a:chExt cx="3888432" cy="1298476"/>
            </a:xfrm>
          </p:grpSpPr>
          <p:sp>
            <p:nvSpPr>
              <p:cNvPr id="24" name="圆角矩形 28">
                <a:extLst>
                  <a:ext uri="{FF2B5EF4-FFF2-40B4-BE49-F238E27FC236}">
                    <a16:creationId xmlns:a16="http://schemas.microsoft.com/office/drawing/2014/main" id="{B005AF12-C6B4-4FB6-9D55-71326C92D492}"/>
                  </a:ext>
                </a:extLst>
              </p:cNvPr>
              <p:cNvSpPr/>
              <p:nvPr/>
            </p:nvSpPr>
            <p:spPr>
              <a:xfrm>
                <a:off x="549712" y="914400"/>
                <a:ext cx="3888432" cy="1298476"/>
              </a:xfrm>
              <a:prstGeom prst="roundRect">
                <a:avLst>
                  <a:gd name="adj" fmla="val 8330"/>
                </a:avLst>
              </a:prstGeom>
              <a:noFill/>
              <a:ln w="63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2"/>
                  </a:solidFill>
                  <a:latin typeface="微软雅黑 Light" panose="020B0502040204020203" pitchFamily="34" charset="-122"/>
                  <a:ea typeface="微软雅黑" panose="020B0503020204020204" pitchFamily="34" charset="-122"/>
                  <a:sym typeface="微软雅黑 Light" panose="020B0502040204020203" pitchFamily="34" charset="-122"/>
                </a:endParaRPr>
              </a:p>
            </p:txBody>
          </p:sp>
          <p:cxnSp>
            <p:nvCxnSpPr>
              <p:cNvPr id="25" name="直接连接符 24">
                <a:extLst>
                  <a:ext uri="{FF2B5EF4-FFF2-40B4-BE49-F238E27FC236}">
                    <a16:creationId xmlns:a16="http://schemas.microsoft.com/office/drawing/2014/main" id="{71234581-7C76-4152-8439-95A2CDF438D8}"/>
                  </a:ext>
                </a:extLst>
              </p:cNvPr>
              <p:cNvCxnSpPr/>
              <p:nvPr/>
            </p:nvCxnSpPr>
            <p:spPr>
              <a:xfrm>
                <a:off x="1727684" y="1087388"/>
                <a:ext cx="0" cy="952500"/>
              </a:xfrm>
              <a:prstGeom prst="line">
                <a:avLst/>
              </a:prstGeom>
              <a:ln w="6350">
                <a:solidFill>
                  <a:schemeClr val="accent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椭圆 25">
                <a:extLst>
                  <a:ext uri="{FF2B5EF4-FFF2-40B4-BE49-F238E27FC236}">
                    <a16:creationId xmlns:a16="http://schemas.microsoft.com/office/drawing/2014/main" id="{69F9848E-F467-4740-9A21-ACBA48FCAA37}"/>
                  </a:ext>
                </a:extLst>
              </p:cNvPr>
              <p:cNvSpPr/>
              <p:nvPr/>
            </p:nvSpPr>
            <p:spPr>
              <a:xfrm>
                <a:off x="683568" y="1128228"/>
                <a:ext cx="870820" cy="87082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2"/>
                  </a:solidFill>
                  <a:latin typeface="微软雅黑 Light" panose="020B0502040204020203" pitchFamily="34" charset="-122"/>
                  <a:ea typeface="微软雅黑" panose="020B0503020204020204" pitchFamily="34" charset="-122"/>
                  <a:sym typeface="微软雅黑 Light" panose="020B0502040204020203" pitchFamily="34" charset="-122"/>
                </a:endParaRPr>
              </a:p>
            </p:txBody>
          </p:sp>
        </p:grpSp>
        <p:sp>
          <p:nvSpPr>
            <p:cNvPr id="23" name="TextBox 60">
              <a:extLst>
                <a:ext uri="{FF2B5EF4-FFF2-40B4-BE49-F238E27FC236}">
                  <a16:creationId xmlns:a16="http://schemas.microsoft.com/office/drawing/2014/main" id="{3BFB1486-F992-4F12-AC42-3E8B16898ADC}"/>
                </a:ext>
              </a:extLst>
            </p:cNvPr>
            <p:cNvSpPr txBox="1"/>
            <p:nvPr/>
          </p:nvSpPr>
          <p:spPr>
            <a:xfrm>
              <a:off x="3123740" y="2167228"/>
              <a:ext cx="1732493" cy="9541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800" b="1" dirty="0">
                  <a:solidFill>
                    <a:srgbClr val="00206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规范</a:t>
              </a:r>
              <a:endParaRPr lang="id-ID" sz="2800" b="1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sp>
        <p:nvSpPr>
          <p:cNvPr id="29" name="TextBox 60">
            <a:extLst>
              <a:ext uri="{FF2B5EF4-FFF2-40B4-BE49-F238E27FC236}">
                <a16:creationId xmlns:a16="http://schemas.microsoft.com/office/drawing/2014/main" id="{CE0D5D53-738A-4A98-8374-83E648B7EEC8}"/>
              </a:ext>
            </a:extLst>
          </p:cNvPr>
          <p:cNvSpPr txBox="1"/>
          <p:nvPr/>
        </p:nvSpPr>
        <p:spPr>
          <a:xfrm>
            <a:off x="3167979" y="1990927"/>
            <a:ext cx="8496944" cy="556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b="1" dirty="0">
                <a:solidFill>
                  <a:srgbClr val="0B237D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不得采用刮、粘、涂等方法掩盖或去除原来的字迹。</a:t>
            </a:r>
          </a:p>
        </p:txBody>
      </p:sp>
      <p:pic>
        <p:nvPicPr>
          <p:cNvPr id="3" name="Picture 43">
            <a:extLst>
              <a:ext uri="{FF2B5EF4-FFF2-40B4-BE49-F238E27FC236}">
                <a16:creationId xmlns:a16="http://schemas.microsoft.com/office/drawing/2014/main" id="{F9156493-540D-40C0-9091-8A43FA4BFDA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879" y="2069374"/>
            <a:ext cx="288896" cy="377563"/>
          </a:xfrm>
          <a:prstGeom prst="rect">
            <a:avLst/>
          </a:prstGeom>
          <a:ln>
            <a:noFill/>
          </a:ln>
        </p:spPr>
      </p:pic>
      <p:graphicFrame>
        <p:nvGraphicFramePr>
          <p:cNvPr id="35" name="表格 34">
            <a:extLst>
              <a:ext uri="{FF2B5EF4-FFF2-40B4-BE49-F238E27FC236}">
                <a16:creationId xmlns:a16="http://schemas.microsoft.com/office/drawing/2014/main" id="{949EC167-48B6-41B6-BDF2-2C576340C72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37309352"/>
              </p:ext>
            </p:extLst>
          </p:nvPr>
        </p:nvGraphicFramePr>
        <p:xfrm>
          <a:off x="1583579" y="2885975"/>
          <a:ext cx="9109075" cy="3324225"/>
        </p:xfrm>
        <a:graphic>
          <a:graphicData uri="http://schemas.openxmlformats.org/drawingml/2006/table">
            <a:tbl>
              <a:tblPr/>
              <a:tblGrid>
                <a:gridCol w="7540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7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351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501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1913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2072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1913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5247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9215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338192">
                <a:tc gridSpan="2">
                  <a:txBody>
                    <a:bodyPr/>
                    <a:lstStyle>
                      <a:lvl1pPr marL="342900" lvl="0" indent="-3429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buChar char="v"/>
                        <a:defRPr sz="2400" b="1" i="0" u="none" kern="1200" baseline="0">
                          <a:solidFill>
                            <a:schemeClr val="tx1"/>
                          </a:solidFill>
                          <a:latin typeface="Verdana" panose="020B0604030504040204" pitchFamily="2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buClr>
                          <a:schemeClr val="accent1"/>
                        </a:buClr>
                        <a:defRPr sz="2000" b="0" kern="1200">
                          <a:latin typeface="Arial" panose="020B0604020202020204" pitchFamily="34" charset="0"/>
                        </a:defRPr>
                      </a:lvl2pPr>
                      <a:lvl3pPr marL="1143000" lvl="2" indent="-228600">
                        <a:buClr>
                          <a:schemeClr val="tx1"/>
                        </a:buClr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 algn="ctr" eaLnBrk="1" hangingPunct="1">
                        <a:buFont typeface="Wingdings" panose="05000000000000000000" pitchFamily="2" charset="2"/>
                        <a:buNone/>
                      </a:pPr>
                      <a:r>
                        <a:rPr lang="zh-CN" altLang="en-US" sz="1600" dirty="0">
                          <a:solidFill>
                            <a:srgbClr val="000000"/>
                          </a:solidFill>
                          <a:latin typeface="黑体" panose="02010609060101010101" pitchFamily="1" charset="-122"/>
                          <a:ea typeface="黑体" panose="02010609060101010101" pitchFamily="1" charset="-122"/>
                        </a:rPr>
                        <a:t>起始</a:t>
                      </a:r>
                    </a:p>
                  </a:txBody>
                  <a:tcPr marL="90000" marR="90000" marT="46803" marB="46803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10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rowSpan="2" gridSpan="2">
                  <a:txBody>
                    <a:bodyPr/>
                    <a:lstStyle>
                      <a:lvl1pPr marL="342900" lvl="0" indent="-3429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buChar char="v"/>
                        <a:defRPr sz="2400" b="1" i="0" u="none" kern="1200" baseline="0">
                          <a:solidFill>
                            <a:schemeClr val="tx1"/>
                          </a:solidFill>
                          <a:latin typeface="Verdana" panose="020B0604030504040204" pitchFamily="2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buClr>
                          <a:schemeClr val="accent1"/>
                        </a:buClr>
                        <a:defRPr sz="2000" b="0" kern="1200">
                          <a:latin typeface="Arial" panose="020B0604020202020204" pitchFamily="34" charset="0"/>
                        </a:defRPr>
                      </a:lvl2pPr>
                      <a:lvl3pPr marL="1143000" lvl="2" indent="-228600">
                        <a:buClr>
                          <a:schemeClr val="tx1"/>
                        </a:buClr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 algn="ctr" eaLnBrk="1" hangingPunct="1">
                        <a:buFont typeface="Wingdings" panose="05000000000000000000" pitchFamily="2" charset="2"/>
                        <a:buNone/>
                      </a:pPr>
                      <a:r>
                        <a:rPr lang="zh-CN" altLang="en-US" sz="1600" dirty="0">
                          <a:solidFill>
                            <a:srgbClr val="000000"/>
                          </a:solidFill>
                          <a:latin typeface="黑体" panose="02010609060101010101" pitchFamily="1" charset="-122"/>
                          <a:ea typeface="黑体" panose="02010609060101010101" pitchFamily="1" charset="-122"/>
                        </a:rPr>
                        <a:t>医 嘱 内 容</a:t>
                      </a:r>
                    </a:p>
                  </a:txBody>
                  <a:tcPr marL="90000" marR="90000" marT="46803" marB="46803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100000"/>
                      </a:srgbClr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</a:tcPr>
                </a:tc>
                <a:tc rowSpan="2">
                  <a:txBody>
                    <a:bodyPr/>
                    <a:lstStyle>
                      <a:lvl1pPr marL="342900" lvl="0" indent="-3429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buChar char="v"/>
                        <a:defRPr sz="2400" b="1" i="0" u="none" kern="1200" baseline="0">
                          <a:solidFill>
                            <a:schemeClr val="tx1"/>
                          </a:solidFill>
                          <a:latin typeface="Verdana" panose="020B0604030504040204" pitchFamily="2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buClr>
                          <a:schemeClr val="accent1"/>
                        </a:buClr>
                        <a:defRPr sz="2000" b="0" kern="1200">
                          <a:latin typeface="Arial" panose="020B0604020202020204" pitchFamily="34" charset="0"/>
                        </a:defRPr>
                      </a:lvl2pPr>
                      <a:lvl3pPr marL="1143000" lvl="2" indent="-228600">
                        <a:buClr>
                          <a:schemeClr val="tx1"/>
                        </a:buClr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 algn="ctr" eaLnBrk="1" hangingPunct="1">
                        <a:buFont typeface="Wingdings" panose="05000000000000000000" pitchFamily="2" charset="2"/>
                        <a:buNone/>
                      </a:pPr>
                      <a:r>
                        <a:rPr lang="zh-CN" altLang="en-US" sz="1600" dirty="0">
                          <a:solidFill>
                            <a:srgbClr val="000000"/>
                          </a:solidFill>
                          <a:latin typeface="黑体" panose="02010609060101010101" pitchFamily="1" charset="-122"/>
                          <a:ea typeface="黑体" panose="02010609060101010101" pitchFamily="1" charset="-122"/>
                        </a:rPr>
                        <a:t>医师</a:t>
                      </a:r>
                    </a:p>
                    <a:p>
                      <a:pPr marL="0" lvl="0" indent="0" algn="ctr" eaLnBrk="1" hangingPunct="1">
                        <a:buFont typeface="Wingdings" panose="05000000000000000000" pitchFamily="2" charset="2"/>
                        <a:buNone/>
                      </a:pPr>
                      <a:r>
                        <a:rPr lang="zh-CN" altLang="en-US" sz="1600" dirty="0">
                          <a:solidFill>
                            <a:srgbClr val="000000"/>
                          </a:solidFill>
                          <a:latin typeface="黑体" panose="02010609060101010101" pitchFamily="1" charset="-122"/>
                          <a:ea typeface="黑体" panose="02010609060101010101" pitchFamily="1" charset="-122"/>
                        </a:rPr>
                        <a:t>签名</a:t>
                      </a:r>
                    </a:p>
                  </a:txBody>
                  <a:tcPr marL="90000" marR="90000" marT="46803" marB="46803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100000"/>
                      </a:srgbClr>
                    </a:solidFill>
                  </a:tcPr>
                </a:tc>
                <a:tc rowSpan="2">
                  <a:txBody>
                    <a:bodyPr/>
                    <a:lstStyle>
                      <a:lvl1pPr marL="342900" lvl="0" indent="-3429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buChar char="v"/>
                        <a:defRPr sz="2400" b="1" i="0" u="none" kern="1200" baseline="0">
                          <a:solidFill>
                            <a:schemeClr val="tx1"/>
                          </a:solidFill>
                          <a:latin typeface="Verdana" panose="020B0604030504040204" pitchFamily="2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buClr>
                          <a:schemeClr val="accent1"/>
                        </a:buClr>
                        <a:defRPr sz="2000" b="0" kern="1200">
                          <a:latin typeface="Arial" panose="020B0604020202020204" pitchFamily="34" charset="0"/>
                        </a:defRPr>
                      </a:lvl2pPr>
                      <a:lvl3pPr marL="1143000" lvl="2" indent="-228600">
                        <a:buClr>
                          <a:schemeClr val="tx1"/>
                        </a:buClr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 algn="ctr" eaLnBrk="1" hangingPunct="1">
                        <a:buFont typeface="Wingdings" panose="05000000000000000000" pitchFamily="2" charset="2"/>
                        <a:buNone/>
                      </a:pPr>
                      <a:r>
                        <a:rPr lang="zh-CN" altLang="en-US" sz="1600" dirty="0">
                          <a:solidFill>
                            <a:srgbClr val="000000"/>
                          </a:solidFill>
                          <a:latin typeface="黑体" panose="02010609060101010101" pitchFamily="1" charset="-122"/>
                          <a:ea typeface="黑体" panose="02010609060101010101" pitchFamily="1" charset="-122"/>
                        </a:rPr>
                        <a:t>护士</a:t>
                      </a:r>
                    </a:p>
                    <a:p>
                      <a:pPr marL="0" lvl="0" indent="0" algn="ctr" eaLnBrk="1" hangingPunct="1">
                        <a:buFont typeface="Wingdings" panose="05000000000000000000" pitchFamily="2" charset="2"/>
                        <a:buNone/>
                      </a:pPr>
                      <a:r>
                        <a:rPr lang="zh-CN" altLang="en-US" sz="1600" dirty="0">
                          <a:solidFill>
                            <a:srgbClr val="000000"/>
                          </a:solidFill>
                          <a:latin typeface="黑体" panose="02010609060101010101" pitchFamily="1" charset="-122"/>
                          <a:ea typeface="黑体" panose="02010609060101010101" pitchFamily="1" charset="-122"/>
                        </a:rPr>
                        <a:t>签名</a:t>
                      </a:r>
                    </a:p>
                  </a:txBody>
                  <a:tcPr marL="90000" marR="90000" marT="46803" marB="46803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100000"/>
                      </a:srgbClr>
                    </a:solidFill>
                  </a:tcPr>
                </a:tc>
                <a:tc rowSpan="2">
                  <a:txBody>
                    <a:bodyPr/>
                    <a:lstStyle>
                      <a:lvl1pPr marL="342900" lvl="0" indent="-3429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buChar char="v"/>
                        <a:defRPr sz="2400" b="1" i="0" u="none" kern="1200" baseline="0">
                          <a:solidFill>
                            <a:schemeClr val="tx1"/>
                          </a:solidFill>
                          <a:latin typeface="Verdana" panose="020B0604030504040204" pitchFamily="2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buClr>
                          <a:schemeClr val="accent1"/>
                        </a:buClr>
                        <a:defRPr sz="2000" b="0" kern="1200">
                          <a:latin typeface="Arial" panose="020B0604020202020204" pitchFamily="34" charset="0"/>
                        </a:defRPr>
                      </a:lvl2pPr>
                      <a:lvl3pPr marL="1143000" lvl="2" indent="-228600">
                        <a:buClr>
                          <a:schemeClr val="tx1"/>
                        </a:buClr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 algn="ctr" eaLnBrk="1" hangingPunct="1">
                        <a:buFont typeface="Wingdings" panose="05000000000000000000" pitchFamily="2" charset="2"/>
                        <a:buNone/>
                      </a:pPr>
                      <a:r>
                        <a:rPr lang="zh-CN" altLang="en-US" sz="1600" dirty="0">
                          <a:solidFill>
                            <a:srgbClr val="000000"/>
                          </a:solidFill>
                          <a:latin typeface="黑体" panose="02010609060101010101" pitchFamily="1" charset="-122"/>
                          <a:ea typeface="黑体" panose="02010609060101010101" pitchFamily="1" charset="-122"/>
                        </a:rPr>
                        <a:t>核对签名</a:t>
                      </a:r>
                    </a:p>
                  </a:txBody>
                  <a:tcPr marL="90000" marR="90000" marT="46803" marB="46803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100000"/>
                      </a:srgbClr>
                    </a:solidFill>
                  </a:tcPr>
                </a:tc>
                <a:tc gridSpan="2">
                  <a:txBody>
                    <a:bodyPr/>
                    <a:lstStyle>
                      <a:lvl1pPr marL="342900" lvl="0" indent="-3429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buChar char="v"/>
                        <a:defRPr sz="2400" b="1" i="0" u="none" kern="1200" baseline="0">
                          <a:solidFill>
                            <a:schemeClr val="tx1"/>
                          </a:solidFill>
                          <a:latin typeface="Verdana" panose="020B0604030504040204" pitchFamily="2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buClr>
                          <a:schemeClr val="accent1"/>
                        </a:buClr>
                        <a:defRPr sz="2000" b="0" kern="1200">
                          <a:latin typeface="Arial" panose="020B0604020202020204" pitchFamily="34" charset="0"/>
                        </a:defRPr>
                      </a:lvl2pPr>
                      <a:lvl3pPr marL="1143000" lvl="2" indent="-228600">
                        <a:buClr>
                          <a:schemeClr val="tx1"/>
                        </a:buClr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 algn="ctr" eaLnBrk="1" hangingPunct="1">
                        <a:buFont typeface="Wingdings" panose="05000000000000000000" pitchFamily="2" charset="2"/>
                        <a:buNone/>
                      </a:pPr>
                      <a:r>
                        <a:rPr lang="zh-CN" altLang="en-US" sz="1600" dirty="0">
                          <a:solidFill>
                            <a:srgbClr val="000000"/>
                          </a:solidFill>
                          <a:latin typeface="黑体" panose="02010609060101010101" pitchFamily="1" charset="-122"/>
                          <a:ea typeface="黑体" panose="02010609060101010101" pitchFamily="1" charset="-122"/>
                        </a:rPr>
                        <a:t>停止</a:t>
                      </a:r>
                    </a:p>
                  </a:txBody>
                  <a:tcPr marL="90000" marR="90000" marT="46803" marB="46803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10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>
                      <a:lvl1pPr marL="342900" lvl="0" indent="-3429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buChar char="v"/>
                        <a:defRPr sz="2400" b="1" i="0" u="none" kern="1200" baseline="0">
                          <a:solidFill>
                            <a:schemeClr val="tx1"/>
                          </a:solidFill>
                          <a:latin typeface="Verdana" panose="020B0604030504040204" pitchFamily="2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buClr>
                          <a:schemeClr val="accent1"/>
                        </a:buClr>
                        <a:defRPr sz="2000" b="0" kern="1200">
                          <a:latin typeface="Arial" panose="020B0604020202020204" pitchFamily="34" charset="0"/>
                        </a:defRPr>
                      </a:lvl2pPr>
                      <a:lvl3pPr marL="1143000" lvl="2" indent="-228600">
                        <a:buClr>
                          <a:schemeClr val="tx1"/>
                        </a:buClr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 eaLnBrk="1" hangingPunct="1">
                        <a:buFont typeface="Wingdings" panose="05000000000000000000" pitchFamily="2" charset="2"/>
                        <a:buNone/>
                      </a:pPr>
                      <a:r>
                        <a:rPr lang="zh-CN" altLang="en-US" sz="1600" dirty="0">
                          <a:solidFill>
                            <a:srgbClr val="000000"/>
                          </a:solidFill>
                          <a:latin typeface="黑体" panose="02010609060101010101" pitchFamily="1" charset="-122"/>
                          <a:ea typeface="黑体" panose="02010609060101010101" pitchFamily="1" charset="-122"/>
                        </a:rPr>
                        <a:t>医师</a:t>
                      </a:r>
                    </a:p>
                    <a:p>
                      <a:pPr marL="0" lvl="0" indent="0" eaLnBrk="1" hangingPunct="1">
                        <a:buFont typeface="Wingdings" panose="05000000000000000000" pitchFamily="2" charset="2"/>
                        <a:buNone/>
                      </a:pPr>
                      <a:r>
                        <a:rPr lang="zh-CN" altLang="en-US" sz="1600" dirty="0">
                          <a:solidFill>
                            <a:srgbClr val="000000"/>
                          </a:solidFill>
                          <a:latin typeface="黑体" panose="02010609060101010101" pitchFamily="1" charset="-122"/>
                          <a:ea typeface="黑体" panose="02010609060101010101" pitchFamily="1" charset="-122"/>
                        </a:rPr>
                        <a:t>签名</a:t>
                      </a:r>
                    </a:p>
                  </a:txBody>
                  <a:tcPr marL="90000" marR="90000" marT="46803" marB="46803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100000"/>
                      </a:srgbClr>
                    </a:solidFill>
                  </a:tcPr>
                </a:tc>
                <a:tc rowSpan="2">
                  <a:txBody>
                    <a:bodyPr/>
                    <a:lstStyle>
                      <a:lvl1pPr marL="342900" lvl="0" indent="-3429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buChar char="v"/>
                        <a:defRPr sz="2400" b="1" i="0" u="none" kern="1200" baseline="0">
                          <a:solidFill>
                            <a:schemeClr val="tx1"/>
                          </a:solidFill>
                          <a:latin typeface="Verdana" panose="020B0604030504040204" pitchFamily="2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buClr>
                          <a:schemeClr val="accent1"/>
                        </a:buClr>
                        <a:defRPr sz="2000" b="0" kern="1200">
                          <a:latin typeface="Arial" panose="020B0604020202020204" pitchFamily="34" charset="0"/>
                        </a:defRPr>
                      </a:lvl2pPr>
                      <a:lvl3pPr marL="1143000" lvl="2" indent="-228600">
                        <a:buClr>
                          <a:schemeClr val="tx1"/>
                        </a:buClr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 eaLnBrk="1" hangingPunct="1">
                        <a:buFont typeface="Wingdings" panose="05000000000000000000" pitchFamily="2" charset="2"/>
                        <a:buNone/>
                      </a:pPr>
                      <a:r>
                        <a:rPr lang="zh-CN" altLang="en-US" sz="1600" dirty="0">
                          <a:solidFill>
                            <a:srgbClr val="000000"/>
                          </a:solidFill>
                          <a:latin typeface="黑体" panose="02010609060101010101" pitchFamily="1" charset="-122"/>
                          <a:ea typeface="黑体" panose="02010609060101010101" pitchFamily="1" charset="-122"/>
                        </a:rPr>
                        <a:t>护士</a:t>
                      </a:r>
                    </a:p>
                    <a:p>
                      <a:pPr marL="0" lvl="0" indent="0" eaLnBrk="1" hangingPunct="1">
                        <a:buFont typeface="Wingdings" panose="05000000000000000000" pitchFamily="2" charset="2"/>
                        <a:buNone/>
                      </a:pPr>
                      <a:r>
                        <a:rPr lang="zh-CN" altLang="en-US" sz="1600" dirty="0">
                          <a:solidFill>
                            <a:srgbClr val="000000"/>
                          </a:solidFill>
                          <a:latin typeface="黑体" panose="02010609060101010101" pitchFamily="1" charset="-122"/>
                          <a:ea typeface="黑体" panose="02010609060101010101" pitchFamily="1" charset="-122"/>
                        </a:rPr>
                        <a:t>签名</a:t>
                      </a:r>
                    </a:p>
                  </a:txBody>
                  <a:tcPr marL="90000" marR="90000" marT="46803" marB="46803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10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8191">
                <a:tc>
                  <a:txBody>
                    <a:bodyPr/>
                    <a:lstStyle>
                      <a:lvl1pPr marL="342900" lvl="0" indent="-3429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buChar char="v"/>
                        <a:defRPr sz="2400" b="1" i="0" u="none" kern="1200" baseline="0">
                          <a:solidFill>
                            <a:schemeClr val="tx1"/>
                          </a:solidFill>
                          <a:latin typeface="Verdana" panose="020B0604030504040204" pitchFamily="2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buClr>
                          <a:schemeClr val="accent1"/>
                        </a:buClr>
                        <a:defRPr sz="2000" b="0" kern="1200">
                          <a:latin typeface="Arial" panose="020B0604020202020204" pitchFamily="34" charset="0"/>
                        </a:defRPr>
                      </a:lvl2pPr>
                      <a:lvl3pPr marL="1143000" lvl="2" indent="-228600">
                        <a:buClr>
                          <a:schemeClr val="tx1"/>
                        </a:buClr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 eaLnBrk="1" hangingPunct="1">
                        <a:buFont typeface="Wingdings" panose="05000000000000000000" pitchFamily="2" charset="2"/>
                        <a:buNone/>
                      </a:pPr>
                      <a:r>
                        <a:rPr lang="zh-CN" altLang="en-US" sz="1600" dirty="0">
                          <a:solidFill>
                            <a:srgbClr val="000000"/>
                          </a:solidFill>
                          <a:latin typeface="黑体" panose="02010609060101010101" pitchFamily="1" charset="-122"/>
                          <a:ea typeface="黑体" panose="02010609060101010101" pitchFamily="1" charset="-122"/>
                        </a:rPr>
                        <a:t>日期</a:t>
                      </a:r>
                    </a:p>
                  </a:txBody>
                  <a:tcPr marL="90000" marR="90000" marT="46803" marB="46803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buChar char="v"/>
                        <a:defRPr sz="2400" b="1" i="0" u="none" kern="1200" baseline="0">
                          <a:solidFill>
                            <a:schemeClr val="tx1"/>
                          </a:solidFill>
                          <a:latin typeface="Verdana" panose="020B0604030504040204" pitchFamily="2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buClr>
                          <a:schemeClr val="accent1"/>
                        </a:buClr>
                        <a:defRPr sz="2000" b="0" kern="1200">
                          <a:latin typeface="Arial" panose="020B0604020202020204" pitchFamily="34" charset="0"/>
                        </a:defRPr>
                      </a:lvl2pPr>
                      <a:lvl3pPr marL="1143000" lvl="2" indent="-228600">
                        <a:buClr>
                          <a:schemeClr val="tx1"/>
                        </a:buClr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 eaLnBrk="1" hangingPunct="1">
                        <a:buFont typeface="Wingdings" panose="05000000000000000000" pitchFamily="2" charset="2"/>
                        <a:buNone/>
                      </a:pPr>
                      <a:r>
                        <a:rPr lang="zh-CN" altLang="en-US" sz="1600" dirty="0">
                          <a:solidFill>
                            <a:srgbClr val="000000"/>
                          </a:solidFill>
                          <a:latin typeface="黑体" panose="02010609060101010101" pitchFamily="1" charset="-122"/>
                          <a:ea typeface="黑体" panose="02010609060101010101" pitchFamily="1" charset="-122"/>
                        </a:rPr>
                        <a:t>时间</a:t>
                      </a:r>
                    </a:p>
                  </a:txBody>
                  <a:tcPr marL="90000" marR="90000" marT="46803" marB="46803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100000"/>
                      </a:srgbClr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342900" lvl="0" indent="-3429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buChar char="v"/>
                        <a:defRPr sz="2400" b="1" i="0" u="none" kern="1200" baseline="0">
                          <a:solidFill>
                            <a:schemeClr val="tx1"/>
                          </a:solidFill>
                          <a:latin typeface="Verdana" panose="020B0604030504040204" pitchFamily="2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buClr>
                          <a:schemeClr val="accent1"/>
                        </a:buClr>
                        <a:defRPr sz="2000" b="0" kern="1200">
                          <a:latin typeface="Arial" panose="020B0604020202020204" pitchFamily="34" charset="0"/>
                        </a:defRPr>
                      </a:lvl2pPr>
                      <a:lvl3pPr marL="1143000" lvl="2" indent="-228600">
                        <a:buClr>
                          <a:schemeClr val="tx1"/>
                        </a:buClr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 eaLnBrk="1" hangingPunct="1">
                        <a:buFont typeface="Wingdings" panose="05000000000000000000" pitchFamily="2" charset="2"/>
                        <a:buNone/>
                      </a:pPr>
                      <a:r>
                        <a:rPr lang="zh-CN" altLang="en-US" sz="1600" dirty="0">
                          <a:solidFill>
                            <a:srgbClr val="000000"/>
                          </a:solidFill>
                          <a:latin typeface="黑体" panose="02010609060101010101" pitchFamily="1" charset="-122"/>
                          <a:ea typeface="黑体" panose="02010609060101010101" pitchFamily="1" charset="-122"/>
                        </a:rPr>
                        <a:t>日期   </a:t>
                      </a:r>
                    </a:p>
                  </a:txBody>
                  <a:tcPr marL="90000" marR="90000" marT="46803" marB="46803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buChar char="v"/>
                        <a:defRPr sz="2400" b="1" i="0" u="none" kern="1200" baseline="0">
                          <a:solidFill>
                            <a:schemeClr val="tx1"/>
                          </a:solidFill>
                          <a:latin typeface="Verdana" panose="020B0604030504040204" pitchFamily="2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buClr>
                          <a:schemeClr val="accent1"/>
                        </a:buClr>
                        <a:defRPr sz="2000" b="0" kern="1200">
                          <a:latin typeface="Arial" panose="020B0604020202020204" pitchFamily="34" charset="0"/>
                        </a:defRPr>
                      </a:lvl2pPr>
                      <a:lvl3pPr marL="1143000" lvl="2" indent="-228600">
                        <a:buClr>
                          <a:schemeClr val="tx1"/>
                        </a:buClr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 eaLnBrk="1" hangingPunct="1">
                        <a:buFont typeface="Wingdings" panose="05000000000000000000" pitchFamily="2" charset="2"/>
                        <a:buNone/>
                      </a:pPr>
                      <a:r>
                        <a:rPr lang="zh-CN" altLang="en-US" sz="1600" dirty="0">
                          <a:solidFill>
                            <a:srgbClr val="000000"/>
                          </a:solidFill>
                          <a:latin typeface="黑体" panose="02010609060101010101" pitchFamily="1" charset="-122"/>
                          <a:ea typeface="黑体" panose="02010609060101010101" pitchFamily="1" charset="-122"/>
                        </a:rPr>
                        <a:t>时间     </a:t>
                      </a:r>
                    </a:p>
                  </a:txBody>
                  <a:tcPr marL="90000" marR="90000" marT="46803" marB="46803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10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7484">
                <a:tc>
                  <a:txBody>
                    <a:bodyPr/>
                    <a:lstStyle>
                      <a:lvl1pPr marL="342900" lvl="0" indent="-3429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buChar char="v"/>
                        <a:defRPr sz="2400" b="1" i="0" u="none" kern="1200" baseline="0">
                          <a:solidFill>
                            <a:schemeClr val="tx1"/>
                          </a:solidFill>
                          <a:latin typeface="Verdana" panose="020B0604030504040204" pitchFamily="2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buClr>
                          <a:schemeClr val="accent1"/>
                        </a:buClr>
                        <a:defRPr sz="2000" b="0" kern="1200">
                          <a:latin typeface="Arial" panose="020B0604020202020204" pitchFamily="34" charset="0"/>
                        </a:defRPr>
                      </a:lvl2pPr>
                      <a:lvl3pPr marL="1143000" lvl="2" indent="-228600">
                        <a:buClr>
                          <a:schemeClr val="tx1"/>
                        </a:buClr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 eaLnBrk="1" hangingPunct="1">
                        <a:buFont typeface="Wingdings" panose="05000000000000000000" pitchFamily="2" charset="2"/>
                        <a:buNone/>
                      </a:pPr>
                      <a:r>
                        <a:rPr lang="en-US" altLang="zh-CN" sz="1600">
                          <a:solidFill>
                            <a:srgbClr val="3366CC"/>
                          </a:solidFill>
                        </a:rPr>
                        <a:t>2-9</a:t>
                      </a:r>
                    </a:p>
                  </a:txBody>
                  <a:tcPr marL="90000" marR="90000" marT="46803" marB="46803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buChar char="v"/>
                        <a:defRPr sz="2400" b="1" i="0" u="none" kern="1200" baseline="0">
                          <a:solidFill>
                            <a:schemeClr val="tx1"/>
                          </a:solidFill>
                          <a:latin typeface="Verdana" panose="020B0604030504040204" pitchFamily="2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buClr>
                          <a:schemeClr val="accent1"/>
                        </a:buClr>
                        <a:defRPr sz="2000" b="0" kern="1200">
                          <a:latin typeface="Arial" panose="020B0604020202020204" pitchFamily="34" charset="0"/>
                        </a:defRPr>
                      </a:lvl2pPr>
                      <a:lvl3pPr marL="1143000" lvl="2" indent="-228600">
                        <a:buClr>
                          <a:schemeClr val="tx1"/>
                        </a:buClr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 eaLnBrk="1" hangingPunct="1">
                        <a:buFont typeface="Wingdings" panose="05000000000000000000" pitchFamily="2" charset="2"/>
                        <a:buNone/>
                      </a:pPr>
                      <a:r>
                        <a:rPr lang="en-US" altLang="zh-CN" sz="1600">
                          <a:solidFill>
                            <a:srgbClr val="3366CC"/>
                          </a:solidFill>
                        </a:rPr>
                        <a:t>9:30</a:t>
                      </a:r>
                    </a:p>
                  </a:txBody>
                  <a:tcPr marL="90000" marR="90000" marT="46803" marB="46803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100000"/>
                      </a:srgbClr>
                    </a:solidFill>
                  </a:tcPr>
                </a:tc>
                <a:tc gridSpan="2">
                  <a:txBody>
                    <a:bodyPr/>
                    <a:lstStyle>
                      <a:lvl1pPr marL="342900" lvl="0" indent="-3429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buChar char="v"/>
                        <a:defRPr sz="2400" b="1" i="0" u="none" kern="1200" baseline="0">
                          <a:solidFill>
                            <a:schemeClr val="tx1"/>
                          </a:solidFill>
                          <a:latin typeface="Verdana" panose="020B0604030504040204" pitchFamily="2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buClr>
                          <a:schemeClr val="accent1"/>
                        </a:buClr>
                        <a:defRPr sz="2000" b="0" kern="1200">
                          <a:latin typeface="Arial" panose="020B0604020202020204" pitchFamily="34" charset="0"/>
                        </a:defRPr>
                      </a:lvl2pPr>
                      <a:lvl3pPr marL="1143000" lvl="2" indent="-228600">
                        <a:buClr>
                          <a:schemeClr val="tx1"/>
                        </a:buClr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 eaLnBrk="1" hangingPunct="1">
                        <a:buFont typeface="Wingdings" panose="05000000000000000000" pitchFamily="2" charset="2"/>
                        <a:buNone/>
                      </a:pPr>
                      <a:r>
                        <a:rPr lang="zh-CN" altLang="en-US" sz="1600" dirty="0">
                          <a:solidFill>
                            <a:srgbClr val="3366CC"/>
                          </a:solidFill>
                        </a:rPr>
                        <a:t>内科护理常规</a:t>
                      </a:r>
                    </a:p>
                  </a:txBody>
                  <a:tcPr marL="90000" marR="90000" marT="46803" marB="46803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10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342900" lvl="0" indent="-3429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buChar char="v"/>
                        <a:defRPr sz="2400" b="1" i="0" u="none" kern="1200" baseline="0">
                          <a:solidFill>
                            <a:schemeClr val="tx1"/>
                          </a:solidFill>
                          <a:latin typeface="Verdana" panose="020B0604030504040204" pitchFamily="2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buClr>
                          <a:schemeClr val="accent1"/>
                        </a:buClr>
                        <a:defRPr sz="2000" b="0" kern="1200">
                          <a:latin typeface="Arial" panose="020B0604020202020204" pitchFamily="34" charset="0"/>
                        </a:defRPr>
                      </a:lvl2pPr>
                      <a:lvl3pPr marL="1143000" lvl="2" indent="-228600">
                        <a:buClr>
                          <a:schemeClr val="tx1"/>
                        </a:buClr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 eaLnBrk="1" hangingPunct="1">
                        <a:buFont typeface="Wingdings" panose="05000000000000000000" pitchFamily="2" charset="2"/>
                        <a:buNone/>
                      </a:pPr>
                      <a:endParaRPr lang="zh-CN" altLang="en-US" sz="1600" dirty="0">
                        <a:solidFill>
                          <a:srgbClr val="3366CC"/>
                        </a:solidFill>
                      </a:endParaRPr>
                    </a:p>
                  </a:txBody>
                  <a:tcPr marL="90000" marR="90000" marT="46803" marB="46803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buChar char="v"/>
                        <a:defRPr sz="2400" b="1" i="0" u="none" kern="1200" baseline="0">
                          <a:solidFill>
                            <a:schemeClr val="tx1"/>
                          </a:solidFill>
                          <a:latin typeface="Verdana" panose="020B0604030504040204" pitchFamily="2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buClr>
                          <a:schemeClr val="accent1"/>
                        </a:buClr>
                        <a:defRPr sz="2000" b="0" kern="1200">
                          <a:latin typeface="Arial" panose="020B0604020202020204" pitchFamily="34" charset="0"/>
                        </a:defRPr>
                      </a:lvl2pPr>
                      <a:lvl3pPr marL="1143000" lvl="2" indent="-228600">
                        <a:buClr>
                          <a:schemeClr val="tx1"/>
                        </a:buClr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 eaLnBrk="1" hangingPunct="1">
                        <a:buFont typeface="Wingdings" panose="05000000000000000000" pitchFamily="2" charset="2"/>
                        <a:buNone/>
                      </a:pPr>
                      <a:endParaRPr lang="zh-CN" altLang="en-US" sz="1600" dirty="0">
                        <a:solidFill>
                          <a:srgbClr val="3366CC"/>
                        </a:solidFill>
                      </a:endParaRPr>
                    </a:p>
                  </a:txBody>
                  <a:tcPr marL="90000" marR="90000" marT="46803" marB="46803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buChar char="v"/>
                        <a:defRPr sz="2400" b="1" i="0" u="none" kern="1200" baseline="0">
                          <a:solidFill>
                            <a:schemeClr val="tx1"/>
                          </a:solidFill>
                          <a:latin typeface="Verdana" panose="020B0604030504040204" pitchFamily="2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buClr>
                          <a:schemeClr val="accent1"/>
                        </a:buClr>
                        <a:defRPr sz="2000" b="0" kern="1200">
                          <a:latin typeface="Arial" panose="020B0604020202020204" pitchFamily="34" charset="0"/>
                        </a:defRPr>
                      </a:lvl2pPr>
                      <a:lvl3pPr marL="1143000" lvl="2" indent="-228600">
                        <a:buClr>
                          <a:schemeClr val="tx1"/>
                        </a:buClr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 eaLnBrk="1" hangingPunct="1">
                        <a:buFont typeface="Wingdings" panose="05000000000000000000" pitchFamily="2" charset="2"/>
                        <a:buNone/>
                      </a:pPr>
                      <a:endParaRPr lang="zh-CN" altLang="en-US" sz="1600" dirty="0">
                        <a:solidFill>
                          <a:srgbClr val="3366CC"/>
                        </a:solidFill>
                      </a:endParaRPr>
                    </a:p>
                  </a:txBody>
                  <a:tcPr marL="90000" marR="90000" marT="46803" marB="46803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buChar char="v"/>
                        <a:defRPr sz="2400" b="1" i="0" u="none" kern="1200" baseline="0">
                          <a:solidFill>
                            <a:schemeClr val="tx1"/>
                          </a:solidFill>
                          <a:latin typeface="Verdana" panose="020B0604030504040204" pitchFamily="2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buClr>
                          <a:schemeClr val="accent1"/>
                        </a:buClr>
                        <a:defRPr sz="2000" b="0" kern="1200">
                          <a:latin typeface="Arial" panose="020B0604020202020204" pitchFamily="34" charset="0"/>
                        </a:defRPr>
                      </a:lvl2pPr>
                      <a:lvl3pPr marL="1143000" lvl="2" indent="-228600">
                        <a:buClr>
                          <a:schemeClr val="tx1"/>
                        </a:buClr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 eaLnBrk="1" hangingPunct="1">
                        <a:buFont typeface="Wingdings" panose="05000000000000000000" pitchFamily="2" charset="2"/>
                        <a:buNone/>
                      </a:pPr>
                      <a:endParaRPr lang="zh-CN" altLang="en-US" sz="1600" dirty="0">
                        <a:solidFill>
                          <a:srgbClr val="3366CC"/>
                        </a:solidFill>
                      </a:endParaRPr>
                    </a:p>
                  </a:txBody>
                  <a:tcPr marL="90000" marR="90000" marT="46803" marB="46803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buChar char="v"/>
                        <a:defRPr sz="2400" b="1" i="0" u="none" kern="1200" baseline="0">
                          <a:solidFill>
                            <a:schemeClr val="tx1"/>
                          </a:solidFill>
                          <a:latin typeface="Verdana" panose="020B0604030504040204" pitchFamily="2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buClr>
                          <a:schemeClr val="accent1"/>
                        </a:buClr>
                        <a:defRPr sz="2000" b="0" kern="1200">
                          <a:latin typeface="Arial" panose="020B0604020202020204" pitchFamily="34" charset="0"/>
                        </a:defRPr>
                      </a:lvl2pPr>
                      <a:lvl3pPr marL="1143000" lvl="2" indent="-228600">
                        <a:buClr>
                          <a:schemeClr val="tx1"/>
                        </a:buClr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 eaLnBrk="1" hangingPunct="1">
                        <a:buFont typeface="Wingdings" panose="05000000000000000000" pitchFamily="2" charset="2"/>
                        <a:buNone/>
                      </a:pPr>
                      <a:endParaRPr lang="zh-CN" altLang="en-US" sz="1600" dirty="0">
                        <a:solidFill>
                          <a:srgbClr val="3366CC"/>
                        </a:solidFill>
                      </a:endParaRPr>
                    </a:p>
                  </a:txBody>
                  <a:tcPr marL="90000" marR="90000" marT="46803" marB="46803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buChar char="v"/>
                        <a:defRPr sz="2400" b="1" i="0" u="none" kern="1200" baseline="0">
                          <a:solidFill>
                            <a:schemeClr val="tx1"/>
                          </a:solidFill>
                          <a:latin typeface="Verdana" panose="020B0604030504040204" pitchFamily="2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buClr>
                          <a:schemeClr val="accent1"/>
                        </a:buClr>
                        <a:defRPr sz="2000" b="0" kern="1200">
                          <a:latin typeface="Arial" panose="020B0604020202020204" pitchFamily="34" charset="0"/>
                        </a:defRPr>
                      </a:lvl2pPr>
                      <a:lvl3pPr marL="1143000" lvl="2" indent="-228600">
                        <a:buClr>
                          <a:schemeClr val="tx1"/>
                        </a:buClr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 eaLnBrk="1" hangingPunct="1">
                        <a:buFont typeface="Wingdings" panose="05000000000000000000" pitchFamily="2" charset="2"/>
                        <a:buNone/>
                      </a:pPr>
                      <a:endParaRPr lang="zh-CN" altLang="en-US" sz="1600" dirty="0">
                        <a:solidFill>
                          <a:srgbClr val="3366CC"/>
                        </a:solidFill>
                      </a:endParaRPr>
                    </a:p>
                  </a:txBody>
                  <a:tcPr marL="90000" marR="90000" marT="46803" marB="46803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buChar char="v"/>
                        <a:defRPr sz="2400" b="1" i="0" u="none" kern="1200" baseline="0">
                          <a:solidFill>
                            <a:schemeClr val="tx1"/>
                          </a:solidFill>
                          <a:latin typeface="Verdana" panose="020B0604030504040204" pitchFamily="2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buClr>
                          <a:schemeClr val="accent1"/>
                        </a:buClr>
                        <a:defRPr sz="2000" b="0" kern="1200">
                          <a:latin typeface="Arial" panose="020B0604020202020204" pitchFamily="34" charset="0"/>
                        </a:defRPr>
                      </a:lvl2pPr>
                      <a:lvl3pPr marL="1143000" lvl="2" indent="-228600">
                        <a:buClr>
                          <a:schemeClr val="tx1"/>
                        </a:buClr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 eaLnBrk="1" hangingPunct="1">
                        <a:buFont typeface="Wingdings" panose="05000000000000000000" pitchFamily="2" charset="2"/>
                        <a:buNone/>
                      </a:pPr>
                      <a:endParaRPr lang="zh-CN" altLang="en-US" sz="1600" dirty="0">
                        <a:solidFill>
                          <a:srgbClr val="3366CC"/>
                        </a:solidFill>
                      </a:endParaRPr>
                    </a:p>
                  </a:txBody>
                  <a:tcPr marL="90000" marR="90000" marT="46803" marB="46803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10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9780">
                <a:tc>
                  <a:txBody>
                    <a:bodyPr/>
                    <a:lstStyle>
                      <a:lvl1pPr marL="342900" lvl="0" indent="-3429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buChar char="v"/>
                        <a:defRPr sz="2400" b="1" i="0" u="none" kern="1200" baseline="0">
                          <a:solidFill>
                            <a:schemeClr val="tx1"/>
                          </a:solidFill>
                          <a:latin typeface="Verdana" panose="020B0604030504040204" pitchFamily="2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buClr>
                          <a:schemeClr val="accent1"/>
                        </a:buClr>
                        <a:defRPr sz="2000" b="0" kern="1200">
                          <a:latin typeface="Arial" panose="020B0604020202020204" pitchFamily="34" charset="0"/>
                        </a:defRPr>
                      </a:lvl2pPr>
                      <a:lvl3pPr marL="1143000" lvl="2" indent="-228600">
                        <a:buClr>
                          <a:schemeClr val="tx1"/>
                        </a:buClr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 eaLnBrk="1" hangingPunct="1">
                        <a:buFont typeface="Wingdings" panose="05000000000000000000" pitchFamily="2" charset="2"/>
                        <a:buNone/>
                      </a:pPr>
                      <a:endParaRPr lang="zh-CN" altLang="en-US" sz="1600" dirty="0">
                        <a:solidFill>
                          <a:srgbClr val="3366CC"/>
                        </a:solidFill>
                      </a:endParaRPr>
                    </a:p>
                  </a:txBody>
                  <a:tcPr marL="90000" marR="90000" marT="46803" marB="46803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buChar char="v"/>
                        <a:defRPr sz="2400" b="1" i="0" u="none" kern="1200" baseline="0">
                          <a:solidFill>
                            <a:schemeClr val="tx1"/>
                          </a:solidFill>
                          <a:latin typeface="Verdana" panose="020B0604030504040204" pitchFamily="2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buClr>
                          <a:schemeClr val="accent1"/>
                        </a:buClr>
                        <a:defRPr sz="2000" b="0" kern="1200">
                          <a:latin typeface="Arial" panose="020B0604020202020204" pitchFamily="34" charset="0"/>
                        </a:defRPr>
                      </a:lvl2pPr>
                      <a:lvl3pPr marL="1143000" lvl="2" indent="-228600">
                        <a:buClr>
                          <a:schemeClr val="tx1"/>
                        </a:buClr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 eaLnBrk="1" hangingPunct="1">
                        <a:buFont typeface="Wingdings" panose="05000000000000000000" pitchFamily="2" charset="2"/>
                        <a:buNone/>
                      </a:pPr>
                      <a:endParaRPr lang="zh-CN" altLang="en-US" sz="1600" dirty="0">
                        <a:solidFill>
                          <a:srgbClr val="3366CC"/>
                        </a:solidFill>
                      </a:endParaRPr>
                    </a:p>
                  </a:txBody>
                  <a:tcPr marL="90000" marR="90000" marT="46803" marB="46803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100000"/>
                      </a:srgbClr>
                    </a:solidFill>
                  </a:tcPr>
                </a:tc>
                <a:tc gridSpan="2">
                  <a:txBody>
                    <a:bodyPr/>
                    <a:lstStyle>
                      <a:lvl1pPr marL="342900" lvl="0" indent="-3429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buChar char="v"/>
                        <a:defRPr sz="2400" b="1" i="0" u="none" kern="1200" baseline="0">
                          <a:solidFill>
                            <a:schemeClr val="tx1"/>
                          </a:solidFill>
                          <a:latin typeface="Verdana" panose="020B0604030504040204" pitchFamily="2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buClr>
                          <a:schemeClr val="accent1"/>
                        </a:buClr>
                        <a:defRPr sz="2000" b="0" kern="1200">
                          <a:latin typeface="Arial" panose="020B0604020202020204" pitchFamily="34" charset="0"/>
                        </a:defRPr>
                      </a:lvl2pPr>
                      <a:lvl3pPr marL="1143000" lvl="2" indent="-228600">
                        <a:buClr>
                          <a:schemeClr val="tx1"/>
                        </a:buClr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 eaLnBrk="1" hangingPunct="1">
                        <a:buFont typeface="Wingdings" panose="05000000000000000000" pitchFamily="2" charset="2"/>
                        <a:buNone/>
                      </a:pPr>
                      <a:r>
                        <a:rPr lang="zh-CN" altLang="en-US" sz="1600" dirty="0">
                          <a:solidFill>
                            <a:srgbClr val="3366CC"/>
                          </a:solidFill>
                        </a:rPr>
                        <a:t>二级护理</a:t>
                      </a:r>
                    </a:p>
                  </a:txBody>
                  <a:tcPr marL="90000" marR="90000" marT="46803" marB="46803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10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342900" lvl="0" indent="-3429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buChar char="v"/>
                        <a:defRPr sz="2400" b="1" i="0" u="none" kern="1200" baseline="0">
                          <a:solidFill>
                            <a:schemeClr val="tx1"/>
                          </a:solidFill>
                          <a:latin typeface="Verdana" panose="020B0604030504040204" pitchFamily="2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buClr>
                          <a:schemeClr val="accent1"/>
                        </a:buClr>
                        <a:defRPr sz="2000" b="0" kern="1200">
                          <a:latin typeface="Arial" panose="020B0604020202020204" pitchFamily="34" charset="0"/>
                        </a:defRPr>
                      </a:lvl2pPr>
                      <a:lvl3pPr marL="1143000" lvl="2" indent="-228600">
                        <a:buClr>
                          <a:schemeClr val="tx1"/>
                        </a:buClr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 eaLnBrk="1" hangingPunct="1">
                        <a:buFont typeface="Wingdings" panose="05000000000000000000" pitchFamily="2" charset="2"/>
                        <a:buNone/>
                      </a:pPr>
                      <a:endParaRPr lang="zh-CN" altLang="en-US" sz="1600" dirty="0">
                        <a:solidFill>
                          <a:srgbClr val="3366CC"/>
                        </a:solidFill>
                      </a:endParaRPr>
                    </a:p>
                  </a:txBody>
                  <a:tcPr marL="90000" marR="90000" marT="46803" marB="46803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buChar char="v"/>
                        <a:defRPr sz="2400" b="1" i="0" u="none" kern="1200" baseline="0">
                          <a:solidFill>
                            <a:schemeClr val="tx1"/>
                          </a:solidFill>
                          <a:latin typeface="Verdana" panose="020B0604030504040204" pitchFamily="2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buClr>
                          <a:schemeClr val="accent1"/>
                        </a:buClr>
                        <a:defRPr sz="2000" b="0" kern="1200">
                          <a:latin typeface="Arial" panose="020B0604020202020204" pitchFamily="34" charset="0"/>
                        </a:defRPr>
                      </a:lvl2pPr>
                      <a:lvl3pPr marL="1143000" lvl="2" indent="-228600">
                        <a:buClr>
                          <a:schemeClr val="tx1"/>
                        </a:buClr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 eaLnBrk="1" hangingPunct="1">
                        <a:buFont typeface="Wingdings" panose="05000000000000000000" pitchFamily="2" charset="2"/>
                        <a:buNone/>
                      </a:pPr>
                      <a:endParaRPr lang="zh-CN" altLang="en-US" sz="1600" dirty="0">
                        <a:solidFill>
                          <a:srgbClr val="3366CC"/>
                        </a:solidFill>
                      </a:endParaRPr>
                    </a:p>
                  </a:txBody>
                  <a:tcPr marL="90000" marR="90000" marT="46803" marB="46803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buChar char="v"/>
                        <a:defRPr sz="2400" b="1" i="0" u="none" kern="1200" baseline="0">
                          <a:solidFill>
                            <a:schemeClr val="tx1"/>
                          </a:solidFill>
                          <a:latin typeface="Verdana" panose="020B0604030504040204" pitchFamily="2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buClr>
                          <a:schemeClr val="accent1"/>
                        </a:buClr>
                        <a:defRPr sz="2000" b="0" kern="1200">
                          <a:latin typeface="Arial" panose="020B0604020202020204" pitchFamily="34" charset="0"/>
                        </a:defRPr>
                      </a:lvl2pPr>
                      <a:lvl3pPr marL="1143000" lvl="2" indent="-228600">
                        <a:buClr>
                          <a:schemeClr val="tx1"/>
                        </a:buClr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 eaLnBrk="1" hangingPunct="1">
                        <a:buFont typeface="Wingdings" panose="05000000000000000000" pitchFamily="2" charset="2"/>
                        <a:buNone/>
                      </a:pPr>
                      <a:endParaRPr lang="zh-CN" altLang="en-US" sz="1600" dirty="0">
                        <a:solidFill>
                          <a:srgbClr val="3366CC"/>
                        </a:solidFill>
                      </a:endParaRPr>
                    </a:p>
                  </a:txBody>
                  <a:tcPr marL="90000" marR="90000" marT="46803" marB="46803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buChar char="v"/>
                        <a:defRPr sz="2400" b="1" i="0" u="none" kern="1200" baseline="0">
                          <a:solidFill>
                            <a:schemeClr val="tx1"/>
                          </a:solidFill>
                          <a:latin typeface="Verdana" panose="020B0604030504040204" pitchFamily="2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buClr>
                          <a:schemeClr val="accent1"/>
                        </a:buClr>
                        <a:defRPr sz="2000" b="0" kern="1200">
                          <a:latin typeface="Arial" panose="020B0604020202020204" pitchFamily="34" charset="0"/>
                        </a:defRPr>
                      </a:lvl2pPr>
                      <a:lvl3pPr marL="1143000" lvl="2" indent="-228600">
                        <a:buClr>
                          <a:schemeClr val="tx1"/>
                        </a:buClr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 eaLnBrk="1" hangingPunct="1">
                        <a:buFont typeface="Wingdings" panose="05000000000000000000" pitchFamily="2" charset="2"/>
                        <a:buNone/>
                      </a:pPr>
                      <a:endParaRPr lang="zh-CN" altLang="en-US" sz="1600" dirty="0">
                        <a:solidFill>
                          <a:srgbClr val="3366CC"/>
                        </a:solidFill>
                      </a:endParaRPr>
                    </a:p>
                  </a:txBody>
                  <a:tcPr marL="90000" marR="90000" marT="46803" marB="46803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buChar char="v"/>
                        <a:defRPr sz="2400" b="1" i="0" u="none" kern="1200" baseline="0">
                          <a:solidFill>
                            <a:schemeClr val="tx1"/>
                          </a:solidFill>
                          <a:latin typeface="Verdana" panose="020B0604030504040204" pitchFamily="2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buClr>
                          <a:schemeClr val="accent1"/>
                        </a:buClr>
                        <a:defRPr sz="2000" b="0" kern="1200">
                          <a:latin typeface="Arial" panose="020B0604020202020204" pitchFamily="34" charset="0"/>
                        </a:defRPr>
                      </a:lvl2pPr>
                      <a:lvl3pPr marL="1143000" lvl="2" indent="-228600">
                        <a:buClr>
                          <a:schemeClr val="tx1"/>
                        </a:buClr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 eaLnBrk="1" hangingPunct="1">
                        <a:buFont typeface="Wingdings" panose="05000000000000000000" pitchFamily="2" charset="2"/>
                        <a:buNone/>
                      </a:pPr>
                      <a:endParaRPr lang="zh-CN" altLang="en-US" sz="1600" dirty="0">
                        <a:solidFill>
                          <a:srgbClr val="3366CC"/>
                        </a:solidFill>
                      </a:endParaRPr>
                    </a:p>
                  </a:txBody>
                  <a:tcPr marL="90000" marR="90000" marT="46803" marB="46803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buChar char="v"/>
                        <a:defRPr sz="2400" b="1" i="0" u="none" kern="1200" baseline="0">
                          <a:solidFill>
                            <a:schemeClr val="tx1"/>
                          </a:solidFill>
                          <a:latin typeface="Verdana" panose="020B0604030504040204" pitchFamily="2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buClr>
                          <a:schemeClr val="accent1"/>
                        </a:buClr>
                        <a:defRPr sz="2000" b="0" kern="1200">
                          <a:latin typeface="Arial" panose="020B0604020202020204" pitchFamily="34" charset="0"/>
                        </a:defRPr>
                      </a:lvl2pPr>
                      <a:lvl3pPr marL="1143000" lvl="2" indent="-228600">
                        <a:buClr>
                          <a:schemeClr val="tx1"/>
                        </a:buClr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 eaLnBrk="1" hangingPunct="1">
                        <a:buFont typeface="Wingdings" panose="05000000000000000000" pitchFamily="2" charset="2"/>
                        <a:buNone/>
                      </a:pPr>
                      <a:endParaRPr lang="zh-CN" altLang="en-US" sz="1600" dirty="0">
                        <a:solidFill>
                          <a:srgbClr val="3366CC"/>
                        </a:solidFill>
                      </a:endParaRPr>
                    </a:p>
                  </a:txBody>
                  <a:tcPr marL="90000" marR="90000" marT="46803" marB="46803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buChar char="v"/>
                        <a:defRPr sz="2400" b="1" i="0" u="none" kern="1200" baseline="0">
                          <a:solidFill>
                            <a:schemeClr val="tx1"/>
                          </a:solidFill>
                          <a:latin typeface="Verdana" panose="020B0604030504040204" pitchFamily="2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buClr>
                          <a:schemeClr val="accent1"/>
                        </a:buClr>
                        <a:defRPr sz="2000" b="0" kern="1200">
                          <a:latin typeface="Arial" panose="020B0604020202020204" pitchFamily="34" charset="0"/>
                        </a:defRPr>
                      </a:lvl2pPr>
                      <a:lvl3pPr marL="1143000" lvl="2" indent="-228600">
                        <a:buClr>
                          <a:schemeClr val="tx1"/>
                        </a:buClr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 eaLnBrk="1" hangingPunct="1">
                        <a:buFont typeface="Wingdings" panose="05000000000000000000" pitchFamily="2" charset="2"/>
                        <a:buNone/>
                      </a:pPr>
                      <a:endParaRPr lang="zh-CN" altLang="en-US" sz="1600" dirty="0">
                        <a:solidFill>
                          <a:srgbClr val="3366CC"/>
                        </a:solidFill>
                      </a:endParaRPr>
                    </a:p>
                  </a:txBody>
                  <a:tcPr marL="90000" marR="90000" marT="46803" marB="46803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10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9780">
                <a:tc>
                  <a:txBody>
                    <a:bodyPr/>
                    <a:lstStyle>
                      <a:lvl1pPr marL="342900" lvl="0" indent="-3429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buChar char="v"/>
                        <a:defRPr sz="2400" b="1" i="0" u="none" kern="1200" baseline="0">
                          <a:solidFill>
                            <a:schemeClr val="tx1"/>
                          </a:solidFill>
                          <a:latin typeface="Verdana" panose="020B0604030504040204" pitchFamily="2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buClr>
                          <a:schemeClr val="accent1"/>
                        </a:buClr>
                        <a:defRPr sz="2000" b="0" kern="1200">
                          <a:latin typeface="Arial" panose="020B0604020202020204" pitchFamily="34" charset="0"/>
                        </a:defRPr>
                      </a:lvl2pPr>
                      <a:lvl3pPr marL="1143000" lvl="2" indent="-228600">
                        <a:buClr>
                          <a:schemeClr val="tx1"/>
                        </a:buClr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 eaLnBrk="1" hangingPunct="1">
                        <a:buFont typeface="Wingdings" panose="05000000000000000000" pitchFamily="2" charset="2"/>
                        <a:buNone/>
                      </a:pPr>
                      <a:endParaRPr lang="zh-CN" altLang="en-US" sz="1600" dirty="0">
                        <a:solidFill>
                          <a:srgbClr val="3366CC"/>
                        </a:solidFill>
                      </a:endParaRPr>
                    </a:p>
                  </a:txBody>
                  <a:tcPr marL="90000" marR="90000" marT="46803" marB="46803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buChar char="v"/>
                        <a:defRPr sz="2400" b="1" i="0" u="none" kern="1200" baseline="0">
                          <a:solidFill>
                            <a:schemeClr val="tx1"/>
                          </a:solidFill>
                          <a:latin typeface="Verdana" panose="020B0604030504040204" pitchFamily="2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buClr>
                          <a:schemeClr val="accent1"/>
                        </a:buClr>
                        <a:defRPr sz="2000" b="0" kern="1200">
                          <a:latin typeface="Arial" panose="020B0604020202020204" pitchFamily="34" charset="0"/>
                        </a:defRPr>
                      </a:lvl2pPr>
                      <a:lvl3pPr marL="1143000" lvl="2" indent="-228600">
                        <a:buClr>
                          <a:schemeClr val="tx1"/>
                        </a:buClr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 eaLnBrk="1" hangingPunct="1">
                        <a:buFont typeface="Wingdings" panose="05000000000000000000" pitchFamily="2" charset="2"/>
                        <a:buNone/>
                      </a:pPr>
                      <a:endParaRPr lang="zh-CN" altLang="en-US" sz="1600" dirty="0">
                        <a:solidFill>
                          <a:srgbClr val="3366CC"/>
                        </a:solidFill>
                      </a:endParaRPr>
                    </a:p>
                  </a:txBody>
                  <a:tcPr marL="90000" marR="90000" marT="46803" marB="46803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100000"/>
                      </a:srgbClr>
                    </a:solidFill>
                  </a:tcPr>
                </a:tc>
                <a:tc gridSpan="2">
                  <a:txBody>
                    <a:bodyPr/>
                    <a:lstStyle>
                      <a:lvl1pPr marL="342900" lvl="0" indent="-3429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buChar char="v"/>
                        <a:defRPr sz="2400" b="1" i="0" u="none" kern="1200" baseline="0">
                          <a:solidFill>
                            <a:schemeClr val="tx1"/>
                          </a:solidFill>
                          <a:latin typeface="Verdana" panose="020B0604030504040204" pitchFamily="2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buClr>
                          <a:schemeClr val="accent1"/>
                        </a:buClr>
                        <a:defRPr sz="2000" b="0" kern="1200">
                          <a:latin typeface="Arial" panose="020B0604020202020204" pitchFamily="34" charset="0"/>
                        </a:defRPr>
                      </a:lvl2pPr>
                      <a:lvl3pPr marL="1143000" lvl="2" indent="-228600">
                        <a:buClr>
                          <a:schemeClr val="tx1"/>
                        </a:buClr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 eaLnBrk="1" hangingPunct="1">
                        <a:buFont typeface="Wingdings" panose="05000000000000000000" pitchFamily="2" charset="2"/>
                        <a:buNone/>
                      </a:pPr>
                      <a:r>
                        <a:rPr lang="zh-CN" altLang="en-US" sz="1600" dirty="0">
                          <a:solidFill>
                            <a:srgbClr val="3366CC"/>
                          </a:solidFill>
                        </a:rPr>
                        <a:t>低脂饮食</a:t>
                      </a:r>
                    </a:p>
                  </a:txBody>
                  <a:tcPr marL="90000" marR="90000" marT="46803" marB="46803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10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342900" lvl="0" indent="-3429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buChar char="v"/>
                        <a:defRPr sz="2400" b="1" i="0" u="none" kern="1200" baseline="0">
                          <a:solidFill>
                            <a:schemeClr val="tx1"/>
                          </a:solidFill>
                          <a:latin typeface="Verdana" panose="020B0604030504040204" pitchFamily="2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buClr>
                          <a:schemeClr val="accent1"/>
                        </a:buClr>
                        <a:defRPr sz="2000" b="0" kern="1200">
                          <a:latin typeface="Arial" panose="020B0604020202020204" pitchFamily="34" charset="0"/>
                        </a:defRPr>
                      </a:lvl2pPr>
                      <a:lvl3pPr marL="1143000" lvl="2" indent="-228600">
                        <a:buClr>
                          <a:schemeClr val="tx1"/>
                        </a:buClr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 eaLnBrk="1" hangingPunct="1">
                        <a:buFont typeface="Wingdings" panose="05000000000000000000" pitchFamily="2" charset="2"/>
                        <a:buNone/>
                      </a:pPr>
                      <a:endParaRPr lang="zh-CN" altLang="en-US" sz="1600" dirty="0">
                        <a:solidFill>
                          <a:srgbClr val="3366CC"/>
                        </a:solidFill>
                      </a:endParaRPr>
                    </a:p>
                  </a:txBody>
                  <a:tcPr marL="90000" marR="90000" marT="46803" marB="46803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buChar char="v"/>
                        <a:defRPr sz="2400" b="1" i="0" u="none" kern="1200" baseline="0">
                          <a:solidFill>
                            <a:schemeClr val="tx1"/>
                          </a:solidFill>
                          <a:latin typeface="Verdana" panose="020B0604030504040204" pitchFamily="2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buClr>
                          <a:schemeClr val="accent1"/>
                        </a:buClr>
                        <a:defRPr sz="2000" b="0" kern="1200">
                          <a:latin typeface="Arial" panose="020B0604020202020204" pitchFamily="34" charset="0"/>
                        </a:defRPr>
                      </a:lvl2pPr>
                      <a:lvl3pPr marL="1143000" lvl="2" indent="-228600">
                        <a:buClr>
                          <a:schemeClr val="tx1"/>
                        </a:buClr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 eaLnBrk="1" hangingPunct="1">
                        <a:buFont typeface="Wingdings" panose="05000000000000000000" pitchFamily="2" charset="2"/>
                        <a:buNone/>
                      </a:pPr>
                      <a:endParaRPr lang="zh-CN" altLang="en-US" sz="1600" dirty="0">
                        <a:solidFill>
                          <a:srgbClr val="3366CC"/>
                        </a:solidFill>
                      </a:endParaRPr>
                    </a:p>
                  </a:txBody>
                  <a:tcPr marL="90000" marR="90000" marT="46803" marB="46803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buChar char="v"/>
                        <a:defRPr sz="2400" b="1" i="0" u="none" kern="1200" baseline="0">
                          <a:solidFill>
                            <a:schemeClr val="tx1"/>
                          </a:solidFill>
                          <a:latin typeface="Verdana" panose="020B0604030504040204" pitchFamily="2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buClr>
                          <a:schemeClr val="accent1"/>
                        </a:buClr>
                        <a:defRPr sz="2000" b="0" kern="1200">
                          <a:latin typeface="Arial" panose="020B0604020202020204" pitchFamily="34" charset="0"/>
                        </a:defRPr>
                      </a:lvl2pPr>
                      <a:lvl3pPr marL="1143000" lvl="2" indent="-228600">
                        <a:buClr>
                          <a:schemeClr val="tx1"/>
                        </a:buClr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 eaLnBrk="1" hangingPunct="1">
                        <a:buFont typeface="Wingdings" panose="05000000000000000000" pitchFamily="2" charset="2"/>
                        <a:buNone/>
                      </a:pPr>
                      <a:endParaRPr lang="zh-CN" altLang="en-US" sz="1600" dirty="0">
                        <a:solidFill>
                          <a:srgbClr val="3366CC"/>
                        </a:solidFill>
                      </a:endParaRPr>
                    </a:p>
                  </a:txBody>
                  <a:tcPr marL="90000" marR="90000" marT="46803" marB="46803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buChar char="v"/>
                        <a:defRPr sz="2400" b="1" i="0" u="none" kern="1200" baseline="0">
                          <a:solidFill>
                            <a:schemeClr val="tx1"/>
                          </a:solidFill>
                          <a:latin typeface="Verdana" panose="020B0604030504040204" pitchFamily="2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buClr>
                          <a:schemeClr val="accent1"/>
                        </a:buClr>
                        <a:defRPr sz="2000" b="0" kern="1200">
                          <a:latin typeface="Arial" panose="020B0604020202020204" pitchFamily="34" charset="0"/>
                        </a:defRPr>
                      </a:lvl2pPr>
                      <a:lvl3pPr marL="1143000" lvl="2" indent="-228600">
                        <a:buClr>
                          <a:schemeClr val="tx1"/>
                        </a:buClr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 eaLnBrk="1" hangingPunct="1">
                        <a:buFont typeface="Wingdings" panose="05000000000000000000" pitchFamily="2" charset="2"/>
                        <a:buNone/>
                      </a:pPr>
                      <a:endParaRPr lang="zh-CN" altLang="en-US" sz="1600" dirty="0">
                        <a:solidFill>
                          <a:srgbClr val="3366CC"/>
                        </a:solidFill>
                      </a:endParaRPr>
                    </a:p>
                  </a:txBody>
                  <a:tcPr marL="90000" marR="90000" marT="46803" marB="46803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buChar char="v"/>
                        <a:defRPr sz="2400" b="1" i="0" u="none" kern="1200" baseline="0">
                          <a:solidFill>
                            <a:schemeClr val="tx1"/>
                          </a:solidFill>
                          <a:latin typeface="Verdana" panose="020B0604030504040204" pitchFamily="2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buClr>
                          <a:schemeClr val="accent1"/>
                        </a:buClr>
                        <a:defRPr sz="2000" b="0" kern="1200">
                          <a:latin typeface="Arial" panose="020B0604020202020204" pitchFamily="34" charset="0"/>
                        </a:defRPr>
                      </a:lvl2pPr>
                      <a:lvl3pPr marL="1143000" lvl="2" indent="-228600">
                        <a:buClr>
                          <a:schemeClr val="tx1"/>
                        </a:buClr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 eaLnBrk="1" hangingPunct="1">
                        <a:buFont typeface="Wingdings" panose="05000000000000000000" pitchFamily="2" charset="2"/>
                        <a:buNone/>
                      </a:pPr>
                      <a:endParaRPr lang="zh-CN" altLang="en-US" sz="1600" dirty="0">
                        <a:solidFill>
                          <a:srgbClr val="3366CC"/>
                        </a:solidFill>
                      </a:endParaRPr>
                    </a:p>
                  </a:txBody>
                  <a:tcPr marL="90000" marR="90000" marT="46803" marB="46803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buChar char="v"/>
                        <a:defRPr sz="2400" b="1" i="0" u="none" kern="1200" baseline="0">
                          <a:solidFill>
                            <a:schemeClr val="tx1"/>
                          </a:solidFill>
                          <a:latin typeface="Verdana" panose="020B0604030504040204" pitchFamily="2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buClr>
                          <a:schemeClr val="accent1"/>
                        </a:buClr>
                        <a:defRPr sz="2000" b="0" kern="1200">
                          <a:latin typeface="Arial" panose="020B0604020202020204" pitchFamily="34" charset="0"/>
                        </a:defRPr>
                      </a:lvl2pPr>
                      <a:lvl3pPr marL="1143000" lvl="2" indent="-228600">
                        <a:buClr>
                          <a:schemeClr val="tx1"/>
                        </a:buClr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 eaLnBrk="1" hangingPunct="1">
                        <a:buFont typeface="Wingdings" panose="05000000000000000000" pitchFamily="2" charset="2"/>
                        <a:buNone/>
                      </a:pPr>
                      <a:endParaRPr lang="zh-CN" altLang="en-US" sz="1600" dirty="0">
                        <a:solidFill>
                          <a:srgbClr val="3366CC"/>
                        </a:solidFill>
                      </a:endParaRPr>
                    </a:p>
                  </a:txBody>
                  <a:tcPr marL="90000" marR="90000" marT="46803" marB="46803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buChar char="v"/>
                        <a:defRPr sz="2400" b="1" i="0" u="none" kern="1200" baseline="0">
                          <a:solidFill>
                            <a:schemeClr val="tx1"/>
                          </a:solidFill>
                          <a:latin typeface="Verdana" panose="020B0604030504040204" pitchFamily="2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buClr>
                          <a:schemeClr val="accent1"/>
                        </a:buClr>
                        <a:defRPr sz="2000" b="0" kern="1200">
                          <a:latin typeface="Arial" panose="020B0604020202020204" pitchFamily="34" charset="0"/>
                        </a:defRPr>
                      </a:lvl2pPr>
                      <a:lvl3pPr marL="1143000" lvl="2" indent="-228600">
                        <a:buClr>
                          <a:schemeClr val="tx1"/>
                        </a:buClr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 eaLnBrk="1" hangingPunct="1">
                        <a:buFont typeface="Wingdings" panose="05000000000000000000" pitchFamily="2" charset="2"/>
                        <a:buNone/>
                      </a:pPr>
                      <a:endParaRPr lang="zh-CN" altLang="en-US" sz="1600" dirty="0">
                        <a:solidFill>
                          <a:srgbClr val="3366CC"/>
                        </a:solidFill>
                      </a:endParaRPr>
                    </a:p>
                  </a:txBody>
                  <a:tcPr marL="90000" marR="90000" marT="46803" marB="46803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10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7484">
                <a:tc>
                  <a:txBody>
                    <a:bodyPr/>
                    <a:lstStyle>
                      <a:lvl1pPr marL="342900" lvl="0" indent="-3429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buChar char="v"/>
                        <a:defRPr sz="2400" b="1" i="0" u="none" kern="1200" baseline="0">
                          <a:solidFill>
                            <a:schemeClr val="tx1"/>
                          </a:solidFill>
                          <a:latin typeface="Verdana" panose="020B0604030504040204" pitchFamily="2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buClr>
                          <a:schemeClr val="accent1"/>
                        </a:buClr>
                        <a:defRPr sz="2000" b="0" kern="1200">
                          <a:latin typeface="Arial" panose="020B0604020202020204" pitchFamily="34" charset="0"/>
                        </a:defRPr>
                      </a:lvl2pPr>
                      <a:lvl3pPr marL="1143000" lvl="2" indent="-228600">
                        <a:buClr>
                          <a:schemeClr val="tx1"/>
                        </a:buClr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 eaLnBrk="1" hangingPunct="1">
                        <a:buFont typeface="Wingdings" panose="05000000000000000000" pitchFamily="2" charset="2"/>
                        <a:buNone/>
                      </a:pPr>
                      <a:endParaRPr lang="zh-CN" altLang="en-US" sz="1600" dirty="0">
                        <a:solidFill>
                          <a:srgbClr val="3366CC"/>
                        </a:solidFill>
                      </a:endParaRPr>
                    </a:p>
                  </a:txBody>
                  <a:tcPr marL="90000" marR="90000" marT="46803" marB="46803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buChar char="v"/>
                        <a:defRPr sz="2400" b="1" i="0" u="none" kern="1200" baseline="0">
                          <a:solidFill>
                            <a:schemeClr val="tx1"/>
                          </a:solidFill>
                          <a:latin typeface="Verdana" panose="020B0604030504040204" pitchFamily="2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buClr>
                          <a:schemeClr val="accent1"/>
                        </a:buClr>
                        <a:defRPr sz="2000" b="0" kern="1200">
                          <a:latin typeface="Arial" panose="020B0604020202020204" pitchFamily="34" charset="0"/>
                        </a:defRPr>
                      </a:lvl2pPr>
                      <a:lvl3pPr marL="1143000" lvl="2" indent="-228600">
                        <a:buClr>
                          <a:schemeClr val="tx1"/>
                        </a:buClr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 eaLnBrk="1" hangingPunct="1">
                        <a:buFont typeface="Wingdings" panose="05000000000000000000" pitchFamily="2" charset="2"/>
                        <a:buNone/>
                      </a:pPr>
                      <a:endParaRPr lang="zh-CN" altLang="en-US" sz="1600" dirty="0">
                        <a:solidFill>
                          <a:srgbClr val="3366CC"/>
                        </a:solidFill>
                      </a:endParaRPr>
                    </a:p>
                  </a:txBody>
                  <a:tcPr marL="90000" marR="90000" marT="46803" marB="46803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100000"/>
                      </a:srgbClr>
                    </a:solidFill>
                  </a:tcPr>
                </a:tc>
                <a:tc gridSpan="2">
                  <a:txBody>
                    <a:bodyPr/>
                    <a:lstStyle>
                      <a:lvl1pPr marL="342900" lvl="0" indent="-3429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buChar char="v"/>
                        <a:defRPr sz="2400" b="1" i="0" u="none" kern="1200" baseline="0">
                          <a:solidFill>
                            <a:schemeClr val="tx1"/>
                          </a:solidFill>
                          <a:latin typeface="Verdana" panose="020B0604030504040204" pitchFamily="2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buClr>
                          <a:schemeClr val="accent1"/>
                        </a:buClr>
                        <a:defRPr sz="2000" b="0" kern="1200">
                          <a:latin typeface="Arial" panose="020B0604020202020204" pitchFamily="34" charset="0"/>
                        </a:defRPr>
                      </a:lvl2pPr>
                      <a:lvl3pPr marL="1143000" lvl="2" indent="-228600">
                        <a:buClr>
                          <a:schemeClr val="tx1"/>
                        </a:buClr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 eaLnBrk="1" hangingPunct="1">
                        <a:buFont typeface="Wingdings" panose="05000000000000000000" pitchFamily="2" charset="2"/>
                        <a:buNone/>
                      </a:pPr>
                      <a:r>
                        <a:rPr lang="en-US" altLang="zh-CN" sz="1600">
                          <a:solidFill>
                            <a:srgbClr val="3366CC"/>
                          </a:solidFill>
                        </a:rPr>
                        <a:t>ATP      20mg   im  Qd </a:t>
                      </a:r>
                    </a:p>
                  </a:txBody>
                  <a:tcPr marL="90000" marR="90000" marT="46803" marB="46803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10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342900" lvl="0" indent="-3429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buChar char="v"/>
                        <a:defRPr sz="2400" b="1" i="0" u="none" kern="1200" baseline="0">
                          <a:solidFill>
                            <a:schemeClr val="tx1"/>
                          </a:solidFill>
                          <a:latin typeface="Verdana" panose="020B0604030504040204" pitchFamily="2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buClr>
                          <a:schemeClr val="accent1"/>
                        </a:buClr>
                        <a:defRPr sz="2000" b="0" kern="1200">
                          <a:latin typeface="Arial" panose="020B0604020202020204" pitchFamily="34" charset="0"/>
                        </a:defRPr>
                      </a:lvl2pPr>
                      <a:lvl3pPr marL="1143000" lvl="2" indent="-228600">
                        <a:buClr>
                          <a:schemeClr val="tx1"/>
                        </a:buClr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 eaLnBrk="1" hangingPunct="1">
                        <a:buFont typeface="Wingdings" panose="05000000000000000000" pitchFamily="2" charset="2"/>
                        <a:buNone/>
                      </a:pPr>
                      <a:r>
                        <a:rPr lang="zh-CN" altLang="en-US" sz="1600" dirty="0">
                          <a:solidFill>
                            <a:srgbClr val="3366CC"/>
                          </a:solidFill>
                        </a:rPr>
                        <a:t>李明</a:t>
                      </a:r>
                    </a:p>
                  </a:txBody>
                  <a:tcPr marL="90000" marR="90000" marT="46803" marB="46803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buChar char="v"/>
                        <a:defRPr sz="2400" b="1" i="0" u="none" kern="1200" baseline="0">
                          <a:solidFill>
                            <a:schemeClr val="tx1"/>
                          </a:solidFill>
                          <a:latin typeface="Verdana" panose="020B0604030504040204" pitchFamily="2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buClr>
                          <a:schemeClr val="accent1"/>
                        </a:buClr>
                        <a:defRPr sz="2000" b="0" kern="1200">
                          <a:latin typeface="Arial" panose="020B0604020202020204" pitchFamily="34" charset="0"/>
                        </a:defRPr>
                      </a:lvl2pPr>
                      <a:lvl3pPr marL="1143000" lvl="2" indent="-228600">
                        <a:buClr>
                          <a:schemeClr val="tx1"/>
                        </a:buClr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 eaLnBrk="1" hangingPunct="1">
                        <a:buFont typeface="Wingdings" panose="05000000000000000000" pitchFamily="2" charset="2"/>
                        <a:buNone/>
                      </a:pPr>
                      <a:r>
                        <a:rPr lang="zh-CN" altLang="en-US" sz="1600" dirty="0">
                          <a:solidFill>
                            <a:srgbClr val="3366CC"/>
                          </a:solidFill>
                        </a:rPr>
                        <a:t>王红</a:t>
                      </a:r>
                    </a:p>
                  </a:txBody>
                  <a:tcPr marL="90000" marR="90000" marT="46803" marB="46803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buChar char="v"/>
                        <a:defRPr sz="2400" b="1" i="0" u="none" kern="1200" baseline="0">
                          <a:solidFill>
                            <a:schemeClr val="tx1"/>
                          </a:solidFill>
                          <a:latin typeface="Verdana" panose="020B0604030504040204" pitchFamily="2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buClr>
                          <a:schemeClr val="accent1"/>
                        </a:buClr>
                        <a:defRPr sz="2000" b="0" kern="1200">
                          <a:latin typeface="Arial" panose="020B0604020202020204" pitchFamily="34" charset="0"/>
                        </a:defRPr>
                      </a:lvl2pPr>
                      <a:lvl3pPr marL="1143000" lvl="2" indent="-228600">
                        <a:buClr>
                          <a:schemeClr val="tx1"/>
                        </a:buClr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 eaLnBrk="1" hangingPunct="1">
                        <a:buFont typeface="Wingdings" panose="05000000000000000000" pitchFamily="2" charset="2"/>
                        <a:buNone/>
                      </a:pPr>
                      <a:r>
                        <a:rPr lang="zh-CN" altLang="en-US" sz="1600" dirty="0">
                          <a:solidFill>
                            <a:srgbClr val="3366CC"/>
                          </a:solidFill>
                        </a:rPr>
                        <a:t>刘英</a:t>
                      </a:r>
                    </a:p>
                  </a:txBody>
                  <a:tcPr marL="90000" marR="90000" marT="46803" marB="46803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buChar char="v"/>
                        <a:defRPr sz="2400" b="1" i="0" u="none" kern="1200" baseline="0">
                          <a:solidFill>
                            <a:schemeClr val="tx1"/>
                          </a:solidFill>
                          <a:latin typeface="Verdana" panose="020B0604030504040204" pitchFamily="2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buClr>
                          <a:schemeClr val="accent1"/>
                        </a:buClr>
                        <a:defRPr sz="2000" b="0" kern="1200">
                          <a:latin typeface="Arial" panose="020B0604020202020204" pitchFamily="34" charset="0"/>
                        </a:defRPr>
                      </a:lvl2pPr>
                      <a:lvl3pPr marL="1143000" lvl="2" indent="-228600">
                        <a:buClr>
                          <a:schemeClr val="tx1"/>
                        </a:buClr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 eaLnBrk="1" hangingPunct="1">
                        <a:buFont typeface="Wingdings" panose="05000000000000000000" pitchFamily="2" charset="2"/>
                        <a:buNone/>
                      </a:pPr>
                      <a:r>
                        <a:rPr lang="en-US" altLang="zh-CN" sz="1600">
                          <a:solidFill>
                            <a:srgbClr val="3366CC"/>
                          </a:solidFill>
                        </a:rPr>
                        <a:t>2-26</a:t>
                      </a:r>
                    </a:p>
                  </a:txBody>
                  <a:tcPr marL="90000" marR="90000" marT="46803" marB="46803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buChar char="v"/>
                        <a:defRPr sz="2400" b="1" i="0" u="none" kern="1200" baseline="0">
                          <a:solidFill>
                            <a:schemeClr val="tx1"/>
                          </a:solidFill>
                          <a:latin typeface="Verdana" panose="020B0604030504040204" pitchFamily="2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buClr>
                          <a:schemeClr val="accent1"/>
                        </a:buClr>
                        <a:defRPr sz="2000" b="0" kern="1200">
                          <a:latin typeface="Arial" panose="020B0604020202020204" pitchFamily="34" charset="0"/>
                        </a:defRPr>
                      </a:lvl2pPr>
                      <a:lvl3pPr marL="1143000" lvl="2" indent="-228600">
                        <a:buClr>
                          <a:schemeClr val="tx1"/>
                        </a:buClr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 eaLnBrk="1" hangingPunct="1">
                        <a:buFont typeface="Wingdings" panose="05000000000000000000" pitchFamily="2" charset="2"/>
                        <a:buNone/>
                      </a:pPr>
                      <a:r>
                        <a:rPr lang="en-US" altLang="zh-CN" sz="1600">
                          <a:solidFill>
                            <a:srgbClr val="3366CC"/>
                          </a:solidFill>
                        </a:rPr>
                        <a:t>9:10</a:t>
                      </a:r>
                    </a:p>
                  </a:txBody>
                  <a:tcPr marL="90000" marR="90000" marT="46803" marB="46803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buChar char="v"/>
                        <a:defRPr sz="2400" b="1" i="0" u="none" kern="1200" baseline="0">
                          <a:solidFill>
                            <a:schemeClr val="tx1"/>
                          </a:solidFill>
                          <a:latin typeface="Verdana" panose="020B0604030504040204" pitchFamily="2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buClr>
                          <a:schemeClr val="accent1"/>
                        </a:buClr>
                        <a:defRPr sz="2000" b="0" kern="1200">
                          <a:latin typeface="Arial" panose="020B0604020202020204" pitchFamily="34" charset="0"/>
                        </a:defRPr>
                      </a:lvl2pPr>
                      <a:lvl3pPr marL="1143000" lvl="2" indent="-228600">
                        <a:buClr>
                          <a:schemeClr val="tx1"/>
                        </a:buClr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 eaLnBrk="1" hangingPunct="1">
                        <a:buFont typeface="Wingdings" panose="05000000000000000000" pitchFamily="2" charset="2"/>
                        <a:buNone/>
                      </a:pPr>
                      <a:r>
                        <a:rPr lang="zh-CN" altLang="en-US" sz="1600" dirty="0">
                          <a:solidFill>
                            <a:srgbClr val="3366CC"/>
                          </a:solidFill>
                        </a:rPr>
                        <a:t>李明</a:t>
                      </a:r>
                    </a:p>
                  </a:txBody>
                  <a:tcPr marL="90000" marR="90000" marT="46803" marB="46803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buChar char="v"/>
                        <a:defRPr sz="2400" b="1" i="0" u="none" kern="1200" baseline="0">
                          <a:solidFill>
                            <a:schemeClr val="tx1"/>
                          </a:solidFill>
                          <a:latin typeface="Verdana" panose="020B0604030504040204" pitchFamily="2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buClr>
                          <a:schemeClr val="accent1"/>
                        </a:buClr>
                        <a:defRPr sz="2000" b="0" kern="1200">
                          <a:latin typeface="Arial" panose="020B0604020202020204" pitchFamily="34" charset="0"/>
                        </a:defRPr>
                      </a:lvl2pPr>
                      <a:lvl3pPr marL="1143000" lvl="2" indent="-228600">
                        <a:buClr>
                          <a:schemeClr val="tx1"/>
                        </a:buClr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 eaLnBrk="1" hangingPunct="1">
                        <a:buFont typeface="Wingdings" panose="05000000000000000000" pitchFamily="2" charset="2"/>
                        <a:buNone/>
                      </a:pPr>
                      <a:r>
                        <a:rPr lang="zh-CN" altLang="en-US" sz="1600" dirty="0">
                          <a:solidFill>
                            <a:srgbClr val="3366CC"/>
                          </a:solidFill>
                        </a:rPr>
                        <a:t>王红</a:t>
                      </a:r>
                    </a:p>
                  </a:txBody>
                  <a:tcPr marL="90000" marR="90000" marT="46803" marB="46803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10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9780">
                <a:tc>
                  <a:txBody>
                    <a:bodyPr/>
                    <a:lstStyle>
                      <a:lvl1pPr marL="342900" lvl="0" indent="-3429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buChar char="v"/>
                        <a:defRPr sz="2400" b="1" i="0" u="none" kern="1200" baseline="0">
                          <a:solidFill>
                            <a:schemeClr val="tx1"/>
                          </a:solidFill>
                          <a:latin typeface="Verdana" panose="020B0604030504040204" pitchFamily="2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buClr>
                          <a:schemeClr val="accent1"/>
                        </a:buClr>
                        <a:defRPr sz="2000" b="0" kern="1200">
                          <a:latin typeface="Arial" panose="020B0604020202020204" pitchFamily="34" charset="0"/>
                        </a:defRPr>
                      </a:lvl2pPr>
                      <a:lvl3pPr marL="1143000" lvl="2" indent="-228600">
                        <a:buClr>
                          <a:schemeClr val="tx1"/>
                        </a:buClr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 eaLnBrk="1" hangingPunct="1">
                        <a:buFont typeface="Wingdings" panose="05000000000000000000" pitchFamily="2" charset="2"/>
                        <a:buNone/>
                      </a:pPr>
                      <a:r>
                        <a:rPr lang="en-US" altLang="zh-CN" sz="1600">
                          <a:solidFill>
                            <a:srgbClr val="3366CC"/>
                          </a:solidFill>
                        </a:rPr>
                        <a:t>2-20</a:t>
                      </a:r>
                    </a:p>
                  </a:txBody>
                  <a:tcPr marL="90000" marR="90000" marT="46803" marB="46803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buChar char="v"/>
                        <a:defRPr sz="2400" b="1" i="0" u="none" kern="1200" baseline="0">
                          <a:solidFill>
                            <a:schemeClr val="tx1"/>
                          </a:solidFill>
                          <a:latin typeface="Verdana" panose="020B0604030504040204" pitchFamily="2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buClr>
                          <a:schemeClr val="accent1"/>
                        </a:buClr>
                        <a:defRPr sz="2000" b="0" kern="1200">
                          <a:latin typeface="Arial" panose="020B0604020202020204" pitchFamily="34" charset="0"/>
                        </a:defRPr>
                      </a:lvl2pPr>
                      <a:lvl3pPr marL="1143000" lvl="2" indent="-228600">
                        <a:buClr>
                          <a:schemeClr val="tx1"/>
                        </a:buClr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 eaLnBrk="1" hangingPunct="1">
                        <a:buFont typeface="Wingdings" panose="05000000000000000000" pitchFamily="2" charset="2"/>
                        <a:buNone/>
                      </a:pPr>
                      <a:r>
                        <a:rPr lang="en-US" altLang="zh-CN" sz="1600">
                          <a:solidFill>
                            <a:srgbClr val="3366CC"/>
                          </a:solidFill>
                        </a:rPr>
                        <a:t>9:40</a:t>
                      </a:r>
                    </a:p>
                  </a:txBody>
                  <a:tcPr marL="90000" marR="90000" marT="46803" marB="46803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100000"/>
                      </a:srgbClr>
                    </a:solidFill>
                  </a:tcPr>
                </a:tc>
                <a:tc gridSpan="2">
                  <a:txBody>
                    <a:bodyPr/>
                    <a:lstStyle>
                      <a:lvl1pPr marL="342900" lvl="0" indent="-3429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buChar char="v"/>
                        <a:defRPr sz="2400" b="1" i="0" u="none" kern="1200" baseline="0">
                          <a:solidFill>
                            <a:schemeClr val="tx1"/>
                          </a:solidFill>
                          <a:latin typeface="Verdana" panose="020B0604030504040204" pitchFamily="2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buClr>
                          <a:schemeClr val="accent1"/>
                        </a:buClr>
                        <a:defRPr sz="2000" b="0" kern="1200">
                          <a:latin typeface="Arial" panose="020B0604020202020204" pitchFamily="34" charset="0"/>
                        </a:defRPr>
                      </a:lvl2pPr>
                      <a:lvl3pPr marL="1143000" lvl="2" indent="-228600">
                        <a:buClr>
                          <a:schemeClr val="tx1"/>
                        </a:buClr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 eaLnBrk="1" hangingPunct="1">
                        <a:buFont typeface="Wingdings" panose="05000000000000000000" pitchFamily="2" charset="2"/>
                        <a:buNone/>
                      </a:pPr>
                      <a:r>
                        <a:rPr lang="zh-CN" altLang="en-US" sz="1600" dirty="0">
                          <a:solidFill>
                            <a:srgbClr val="3366CC"/>
                          </a:solidFill>
                        </a:rPr>
                        <a:t>硝苯地平 10mg        Tid</a:t>
                      </a:r>
                    </a:p>
                  </a:txBody>
                  <a:tcPr marL="90000" marR="90000" marT="46803" marB="46803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10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342900" lvl="0" indent="-3429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buChar char="v"/>
                        <a:defRPr sz="2400" b="1" i="0" u="none" kern="1200" baseline="0">
                          <a:solidFill>
                            <a:schemeClr val="tx1"/>
                          </a:solidFill>
                          <a:latin typeface="Verdana" panose="020B0604030504040204" pitchFamily="2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buClr>
                          <a:schemeClr val="accent1"/>
                        </a:buClr>
                        <a:defRPr sz="2000" b="0" kern="1200">
                          <a:latin typeface="Arial" panose="020B0604020202020204" pitchFamily="34" charset="0"/>
                        </a:defRPr>
                      </a:lvl2pPr>
                      <a:lvl3pPr marL="1143000" lvl="2" indent="-228600">
                        <a:buClr>
                          <a:schemeClr val="tx1"/>
                        </a:buClr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 eaLnBrk="1" hangingPunct="1">
                        <a:buFont typeface="Wingdings" panose="05000000000000000000" pitchFamily="2" charset="2"/>
                        <a:buNone/>
                      </a:pPr>
                      <a:endParaRPr lang="zh-CN" altLang="en-US" sz="1600" dirty="0">
                        <a:solidFill>
                          <a:srgbClr val="3366CC"/>
                        </a:solidFill>
                      </a:endParaRPr>
                    </a:p>
                  </a:txBody>
                  <a:tcPr marL="90000" marR="90000" marT="46803" marB="46803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buChar char="v"/>
                        <a:defRPr sz="2400" b="1" i="0" u="none" kern="1200" baseline="0">
                          <a:solidFill>
                            <a:schemeClr val="tx1"/>
                          </a:solidFill>
                          <a:latin typeface="Verdana" panose="020B0604030504040204" pitchFamily="2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buClr>
                          <a:schemeClr val="accent1"/>
                        </a:buClr>
                        <a:defRPr sz="2000" b="0" kern="1200">
                          <a:latin typeface="Arial" panose="020B0604020202020204" pitchFamily="34" charset="0"/>
                        </a:defRPr>
                      </a:lvl2pPr>
                      <a:lvl3pPr marL="1143000" lvl="2" indent="-228600">
                        <a:buClr>
                          <a:schemeClr val="tx1"/>
                        </a:buClr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 eaLnBrk="1" hangingPunct="1">
                        <a:buFont typeface="Wingdings" panose="05000000000000000000" pitchFamily="2" charset="2"/>
                        <a:buNone/>
                      </a:pPr>
                      <a:endParaRPr lang="zh-CN" altLang="en-US" sz="1600" dirty="0">
                        <a:solidFill>
                          <a:srgbClr val="3366CC"/>
                        </a:solidFill>
                      </a:endParaRPr>
                    </a:p>
                  </a:txBody>
                  <a:tcPr marL="90000" marR="90000" marT="46803" marB="46803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buChar char="v"/>
                        <a:defRPr sz="2400" b="1" i="0" u="none" kern="1200" baseline="0">
                          <a:solidFill>
                            <a:schemeClr val="tx1"/>
                          </a:solidFill>
                          <a:latin typeface="Verdana" panose="020B0604030504040204" pitchFamily="2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buClr>
                          <a:schemeClr val="accent1"/>
                        </a:buClr>
                        <a:defRPr sz="2000" b="0" kern="1200">
                          <a:latin typeface="Arial" panose="020B0604020202020204" pitchFamily="34" charset="0"/>
                        </a:defRPr>
                      </a:lvl2pPr>
                      <a:lvl3pPr marL="1143000" lvl="2" indent="-228600">
                        <a:buClr>
                          <a:schemeClr val="tx1"/>
                        </a:buClr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 eaLnBrk="1" hangingPunct="1">
                        <a:buFont typeface="Wingdings" panose="05000000000000000000" pitchFamily="2" charset="2"/>
                        <a:buNone/>
                      </a:pPr>
                      <a:endParaRPr lang="zh-CN" altLang="en-US" sz="1600" dirty="0">
                        <a:solidFill>
                          <a:srgbClr val="3366CC"/>
                        </a:solidFill>
                      </a:endParaRPr>
                    </a:p>
                  </a:txBody>
                  <a:tcPr marL="90000" marR="90000" marT="46803" marB="46803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buChar char="v"/>
                        <a:defRPr sz="2400" b="1" i="0" u="none" kern="1200" baseline="0">
                          <a:solidFill>
                            <a:schemeClr val="tx1"/>
                          </a:solidFill>
                          <a:latin typeface="Verdana" panose="020B0604030504040204" pitchFamily="2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buClr>
                          <a:schemeClr val="accent1"/>
                        </a:buClr>
                        <a:defRPr sz="2000" b="0" kern="1200">
                          <a:latin typeface="Arial" panose="020B0604020202020204" pitchFamily="34" charset="0"/>
                        </a:defRPr>
                      </a:lvl2pPr>
                      <a:lvl3pPr marL="1143000" lvl="2" indent="-228600">
                        <a:buClr>
                          <a:schemeClr val="tx1"/>
                        </a:buClr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 eaLnBrk="1" hangingPunct="1">
                        <a:buFont typeface="Wingdings" panose="05000000000000000000" pitchFamily="2" charset="2"/>
                        <a:buNone/>
                      </a:pPr>
                      <a:endParaRPr lang="zh-CN" altLang="en-US" sz="1600" dirty="0">
                        <a:solidFill>
                          <a:srgbClr val="3366CC"/>
                        </a:solidFill>
                      </a:endParaRPr>
                    </a:p>
                  </a:txBody>
                  <a:tcPr marL="90000" marR="90000" marT="46803" marB="46803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buChar char="v"/>
                        <a:defRPr sz="2400" b="1" i="0" u="none" kern="1200" baseline="0">
                          <a:solidFill>
                            <a:schemeClr val="tx1"/>
                          </a:solidFill>
                          <a:latin typeface="Verdana" panose="020B0604030504040204" pitchFamily="2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buClr>
                          <a:schemeClr val="accent1"/>
                        </a:buClr>
                        <a:defRPr sz="2000" b="0" kern="1200">
                          <a:latin typeface="Arial" panose="020B0604020202020204" pitchFamily="34" charset="0"/>
                        </a:defRPr>
                      </a:lvl2pPr>
                      <a:lvl3pPr marL="1143000" lvl="2" indent="-228600">
                        <a:buClr>
                          <a:schemeClr val="tx1"/>
                        </a:buClr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 eaLnBrk="1" hangingPunct="1">
                        <a:buFont typeface="Wingdings" panose="05000000000000000000" pitchFamily="2" charset="2"/>
                        <a:buNone/>
                      </a:pPr>
                      <a:endParaRPr lang="zh-CN" altLang="en-US" sz="1600" dirty="0">
                        <a:solidFill>
                          <a:srgbClr val="3366CC"/>
                        </a:solidFill>
                      </a:endParaRPr>
                    </a:p>
                  </a:txBody>
                  <a:tcPr marL="90000" marR="90000" marT="46803" marB="46803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buChar char="v"/>
                        <a:defRPr sz="2400" b="1" i="0" u="none" kern="1200" baseline="0">
                          <a:solidFill>
                            <a:schemeClr val="tx1"/>
                          </a:solidFill>
                          <a:latin typeface="Verdana" panose="020B0604030504040204" pitchFamily="2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buClr>
                          <a:schemeClr val="accent1"/>
                        </a:buClr>
                        <a:defRPr sz="2000" b="0" kern="1200">
                          <a:latin typeface="Arial" panose="020B0604020202020204" pitchFamily="34" charset="0"/>
                        </a:defRPr>
                      </a:lvl2pPr>
                      <a:lvl3pPr marL="1143000" lvl="2" indent="-228600">
                        <a:buClr>
                          <a:schemeClr val="tx1"/>
                        </a:buClr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 eaLnBrk="1" hangingPunct="1">
                        <a:buFont typeface="Wingdings" panose="05000000000000000000" pitchFamily="2" charset="2"/>
                        <a:buNone/>
                      </a:pPr>
                      <a:endParaRPr lang="zh-CN" altLang="en-US" sz="1600" dirty="0">
                        <a:solidFill>
                          <a:srgbClr val="3366CC"/>
                        </a:solidFill>
                      </a:endParaRPr>
                    </a:p>
                  </a:txBody>
                  <a:tcPr marL="90000" marR="90000" marT="46803" marB="46803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buChar char="v"/>
                        <a:defRPr sz="2400" b="1" i="0" u="none" kern="1200" baseline="0">
                          <a:solidFill>
                            <a:schemeClr val="tx1"/>
                          </a:solidFill>
                          <a:latin typeface="Verdana" panose="020B0604030504040204" pitchFamily="2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buClr>
                          <a:schemeClr val="accent1"/>
                        </a:buClr>
                        <a:defRPr sz="2000" b="0" kern="1200">
                          <a:latin typeface="Arial" panose="020B0604020202020204" pitchFamily="34" charset="0"/>
                        </a:defRPr>
                      </a:lvl2pPr>
                      <a:lvl3pPr marL="1143000" lvl="2" indent="-228600">
                        <a:buClr>
                          <a:schemeClr val="tx1"/>
                        </a:buClr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 eaLnBrk="1" hangingPunct="1">
                        <a:buFont typeface="Wingdings" panose="05000000000000000000" pitchFamily="2" charset="2"/>
                        <a:buNone/>
                      </a:pPr>
                      <a:endParaRPr lang="zh-CN" altLang="en-US" sz="1600" dirty="0">
                        <a:solidFill>
                          <a:srgbClr val="3366CC"/>
                        </a:solidFill>
                      </a:endParaRPr>
                    </a:p>
                  </a:txBody>
                  <a:tcPr marL="90000" marR="90000" marT="46803" marB="46803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10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7484">
                <a:tc>
                  <a:txBody>
                    <a:bodyPr/>
                    <a:lstStyle>
                      <a:lvl1pPr marL="342900" lvl="0" indent="-3429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buChar char="v"/>
                        <a:defRPr sz="2400" b="1" i="0" u="none" kern="1200" baseline="0">
                          <a:solidFill>
                            <a:schemeClr val="tx1"/>
                          </a:solidFill>
                          <a:latin typeface="Verdana" panose="020B0604030504040204" pitchFamily="2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buClr>
                          <a:schemeClr val="accent1"/>
                        </a:buClr>
                        <a:defRPr sz="2000" b="0" kern="1200">
                          <a:latin typeface="Arial" panose="020B0604020202020204" pitchFamily="34" charset="0"/>
                        </a:defRPr>
                      </a:lvl2pPr>
                      <a:lvl3pPr marL="1143000" lvl="2" indent="-228600">
                        <a:buClr>
                          <a:schemeClr val="tx1"/>
                        </a:buClr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 eaLnBrk="1" hangingPunct="1">
                        <a:buFont typeface="Wingdings" panose="05000000000000000000" pitchFamily="2" charset="2"/>
                        <a:buNone/>
                      </a:pPr>
                      <a:endParaRPr lang="zh-CN" altLang="en-US" sz="1600" dirty="0">
                        <a:solidFill>
                          <a:srgbClr val="3366CC"/>
                        </a:solidFill>
                      </a:endParaRPr>
                    </a:p>
                  </a:txBody>
                  <a:tcPr marL="90000" marR="90000" marT="46803" marB="46803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buChar char="v"/>
                        <a:defRPr sz="2400" b="1" i="0" u="none" kern="1200" baseline="0">
                          <a:solidFill>
                            <a:schemeClr val="tx1"/>
                          </a:solidFill>
                          <a:latin typeface="Verdana" panose="020B0604030504040204" pitchFamily="2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buClr>
                          <a:schemeClr val="accent1"/>
                        </a:buClr>
                        <a:defRPr sz="2000" b="0" kern="1200">
                          <a:latin typeface="Arial" panose="020B0604020202020204" pitchFamily="34" charset="0"/>
                        </a:defRPr>
                      </a:lvl2pPr>
                      <a:lvl3pPr marL="1143000" lvl="2" indent="-228600">
                        <a:buClr>
                          <a:schemeClr val="tx1"/>
                        </a:buClr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 eaLnBrk="1" hangingPunct="1">
                        <a:buFont typeface="Wingdings" panose="05000000000000000000" pitchFamily="2" charset="2"/>
                        <a:buNone/>
                      </a:pPr>
                      <a:endParaRPr lang="zh-CN" altLang="en-US" sz="1600" dirty="0">
                        <a:solidFill>
                          <a:srgbClr val="3366CC"/>
                        </a:solidFill>
                      </a:endParaRPr>
                    </a:p>
                  </a:txBody>
                  <a:tcPr marL="90000" marR="90000" marT="46803" marB="46803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100000"/>
                      </a:srgbClr>
                    </a:solidFill>
                  </a:tcPr>
                </a:tc>
                <a:tc gridSpan="2">
                  <a:txBody>
                    <a:bodyPr/>
                    <a:lstStyle>
                      <a:lvl1pPr marL="342900" lvl="0" indent="-3429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buChar char="v"/>
                        <a:defRPr sz="2400" b="1" i="0" u="none" kern="1200" baseline="0">
                          <a:solidFill>
                            <a:schemeClr val="tx1"/>
                          </a:solidFill>
                          <a:latin typeface="Verdana" panose="020B0604030504040204" pitchFamily="2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buClr>
                          <a:schemeClr val="accent1"/>
                        </a:buClr>
                        <a:defRPr sz="2000" b="0" kern="1200">
                          <a:latin typeface="Arial" panose="020B0604020202020204" pitchFamily="34" charset="0"/>
                        </a:defRPr>
                      </a:lvl2pPr>
                      <a:lvl3pPr marL="1143000" lvl="2" indent="-228600">
                        <a:buClr>
                          <a:schemeClr val="tx1"/>
                        </a:buClr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 eaLnBrk="1" hangingPunct="1">
                        <a:buFont typeface="Wingdings" panose="05000000000000000000" pitchFamily="2" charset="2"/>
                        <a:buNone/>
                      </a:pPr>
                      <a:r>
                        <a:rPr lang="zh-CN" altLang="en-US" sz="1600" dirty="0">
                          <a:solidFill>
                            <a:srgbClr val="3366CC"/>
                          </a:solidFill>
                        </a:rPr>
                        <a:t>黄连素    0.2            Qd</a:t>
                      </a:r>
                    </a:p>
                  </a:txBody>
                  <a:tcPr marL="90000" marR="90000" marT="46803" marB="46803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10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342900" lvl="0" indent="-3429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buChar char="v"/>
                        <a:defRPr sz="2400" b="1" i="0" u="none" kern="1200" baseline="0">
                          <a:solidFill>
                            <a:schemeClr val="tx1"/>
                          </a:solidFill>
                          <a:latin typeface="Verdana" panose="020B0604030504040204" pitchFamily="2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buClr>
                          <a:schemeClr val="accent1"/>
                        </a:buClr>
                        <a:defRPr sz="2000" b="0" kern="1200">
                          <a:latin typeface="Arial" panose="020B0604020202020204" pitchFamily="34" charset="0"/>
                        </a:defRPr>
                      </a:lvl2pPr>
                      <a:lvl3pPr marL="1143000" lvl="2" indent="-228600">
                        <a:buClr>
                          <a:schemeClr val="tx1"/>
                        </a:buClr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 eaLnBrk="1" hangingPunct="1">
                        <a:buFont typeface="Wingdings" panose="05000000000000000000" pitchFamily="2" charset="2"/>
                        <a:buNone/>
                      </a:pPr>
                      <a:r>
                        <a:rPr lang="zh-CN" altLang="en-US" sz="1600" dirty="0">
                          <a:solidFill>
                            <a:srgbClr val="3366CC"/>
                          </a:solidFill>
                        </a:rPr>
                        <a:t>李明</a:t>
                      </a:r>
                    </a:p>
                  </a:txBody>
                  <a:tcPr marL="90000" marR="90000" marT="46803" marB="46803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buChar char="v"/>
                        <a:defRPr sz="2400" b="1" i="0" u="none" kern="1200" baseline="0">
                          <a:solidFill>
                            <a:schemeClr val="tx1"/>
                          </a:solidFill>
                          <a:latin typeface="Verdana" panose="020B0604030504040204" pitchFamily="2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buClr>
                          <a:schemeClr val="accent1"/>
                        </a:buClr>
                        <a:defRPr sz="2000" b="0" kern="1200">
                          <a:latin typeface="Arial" panose="020B0604020202020204" pitchFamily="34" charset="0"/>
                        </a:defRPr>
                      </a:lvl2pPr>
                      <a:lvl3pPr marL="1143000" lvl="2" indent="-228600">
                        <a:buClr>
                          <a:schemeClr val="tx1"/>
                        </a:buClr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 eaLnBrk="1" hangingPunct="1">
                        <a:buFont typeface="Wingdings" panose="05000000000000000000" pitchFamily="2" charset="2"/>
                        <a:buNone/>
                      </a:pPr>
                      <a:r>
                        <a:rPr lang="zh-CN" altLang="en-US" sz="1600" dirty="0">
                          <a:solidFill>
                            <a:srgbClr val="3366CC"/>
                          </a:solidFill>
                        </a:rPr>
                        <a:t>王红</a:t>
                      </a:r>
                    </a:p>
                  </a:txBody>
                  <a:tcPr marL="90000" marR="90000" marT="46803" marB="46803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buChar char="v"/>
                        <a:defRPr sz="2400" b="1" i="0" u="none" kern="1200" baseline="0">
                          <a:solidFill>
                            <a:schemeClr val="tx1"/>
                          </a:solidFill>
                          <a:latin typeface="Verdana" panose="020B0604030504040204" pitchFamily="2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buClr>
                          <a:schemeClr val="accent1"/>
                        </a:buClr>
                        <a:defRPr sz="2000" b="0" kern="1200">
                          <a:latin typeface="Arial" panose="020B0604020202020204" pitchFamily="34" charset="0"/>
                        </a:defRPr>
                      </a:lvl2pPr>
                      <a:lvl3pPr marL="1143000" lvl="2" indent="-228600">
                        <a:buClr>
                          <a:schemeClr val="tx1"/>
                        </a:buClr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 eaLnBrk="1" hangingPunct="1">
                        <a:buFont typeface="Wingdings" panose="05000000000000000000" pitchFamily="2" charset="2"/>
                        <a:buNone/>
                      </a:pPr>
                      <a:r>
                        <a:rPr lang="zh-CN" altLang="en-US" sz="1600" dirty="0">
                          <a:solidFill>
                            <a:srgbClr val="3366CC"/>
                          </a:solidFill>
                        </a:rPr>
                        <a:t>刘英</a:t>
                      </a:r>
                    </a:p>
                  </a:txBody>
                  <a:tcPr marL="90000" marR="90000" marT="46803" marB="46803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buChar char="v"/>
                        <a:defRPr sz="2400" b="1" i="0" u="none" kern="1200" baseline="0">
                          <a:solidFill>
                            <a:schemeClr val="tx1"/>
                          </a:solidFill>
                          <a:latin typeface="Verdana" panose="020B0604030504040204" pitchFamily="2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buClr>
                          <a:schemeClr val="accent1"/>
                        </a:buClr>
                        <a:defRPr sz="2000" b="0" kern="1200">
                          <a:latin typeface="Arial" panose="020B0604020202020204" pitchFamily="34" charset="0"/>
                        </a:defRPr>
                      </a:lvl2pPr>
                      <a:lvl3pPr marL="1143000" lvl="2" indent="-228600">
                        <a:buClr>
                          <a:schemeClr val="tx1"/>
                        </a:buClr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 eaLnBrk="1" hangingPunct="1">
                        <a:buFont typeface="Wingdings" panose="05000000000000000000" pitchFamily="2" charset="2"/>
                        <a:buNone/>
                      </a:pPr>
                      <a:r>
                        <a:rPr lang="en-US" altLang="zh-CN" sz="1600">
                          <a:solidFill>
                            <a:srgbClr val="3366CC"/>
                          </a:solidFill>
                        </a:rPr>
                        <a:t>2-26</a:t>
                      </a:r>
                    </a:p>
                  </a:txBody>
                  <a:tcPr marL="90000" marR="90000" marT="46803" marB="46803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buChar char="v"/>
                        <a:defRPr sz="2400" b="1" i="0" u="none" kern="1200" baseline="0">
                          <a:solidFill>
                            <a:schemeClr val="tx1"/>
                          </a:solidFill>
                          <a:latin typeface="Verdana" panose="020B0604030504040204" pitchFamily="2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buClr>
                          <a:schemeClr val="accent1"/>
                        </a:buClr>
                        <a:defRPr sz="2000" b="0" kern="1200">
                          <a:latin typeface="Arial" panose="020B0604020202020204" pitchFamily="34" charset="0"/>
                        </a:defRPr>
                      </a:lvl2pPr>
                      <a:lvl3pPr marL="1143000" lvl="2" indent="-228600">
                        <a:buClr>
                          <a:schemeClr val="tx1"/>
                        </a:buClr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 eaLnBrk="1" hangingPunct="1">
                        <a:buFont typeface="Wingdings" panose="05000000000000000000" pitchFamily="2" charset="2"/>
                        <a:buNone/>
                      </a:pPr>
                      <a:r>
                        <a:rPr lang="en-US" altLang="zh-CN" sz="1600">
                          <a:solidFill>
                            <a:srgbClr val="3366CC"/>
                          </a:solidFill>
                        </a:rPr>
                        <a:t>9:20</a:t>
                      </a:r>
                    </a:p>
                  </a:txBody>
                  <a:tcPr marL="90000" marR="90000" marT="46803" marB="46803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buChar char="v"/>
                        <a:defRPr sz="2400" b="1" i="0" u="none" kern="1200" baseline="0">
                          <a:solidFill>
                            <a:schemeClr val="tx1"/>
                          </a:solidFill>
                          <a:latin typeface="Verdana" panose="020B0604030504040204" pitchFamily="2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buClr>
                          <a:schemeClr val="accent1"/>
                        </a:buClr>
                        <a:defRPr sz="2000" b="0" kern="1200">
                          <a:latin typeface="Arial" panose="020B0604020202020204" pitchFamily="34" charset="0"/>
                        </a:defRPr>
                      </a:lvl2pPr>
                      <a:lvl3pPr marL="1143000" lvl="2" indent="-228600">
                        <a:buClr>
                          <a:schemeClr val="tx1"/>
                        </a:buClr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 eaLnBrk="1" hangingPunct="1">
                        <a:buFont typeface="Wingdings" panose="05000000000000000000" pitchFamily="2" charset="2"/>
                        <a:buNone/>
                      </a:pPr>
                      <a:r>
                        <a:rPr lang="zh-CN" altLang="en-US" sz="1600" dirty="0">
                          <a:solidFill>
                            <a:srgbClr val="3366CC"/>
                          </a:solidFill>
                        </a:rPr>
                        <a:t>李明</a:t>
                      </a:r>
                    </a:p>
                  </a:txBody>
                  <a:tcPr marL="90000" marR="90000" marT="46803" marB="46803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buChar char="v"/>
                        <a:defRPr sz="2400" b="1" i="0" u="none" kern="1200" baseline="0">
                          <a:solidFill>
                            <a:schemeClr val="tx1"/>
                          </a:solidFill>
                          <a:latin typeface="Verdana" panose="020B0604030504040204" pitchFamily="2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buClr>
                          <a:schemeClr val="accent1"/>
                        </a:buClr>
                        <a:defRPr sz="2000" b="0" kern="1200">
                          <a:latin typeface="Arial" panose="020B0604020202020204" pitchFamily="34" charset="0"/>
                        </a:defRPr>
                      </a:lvl2pPr>
                      <a:lvl3pPr marL="1143000" lvl="2" indent="-228600">
                        <a:buClr>
                          <a:schemeClr val="tx1"/>
                        </a:buClr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 eaLnBrk="1" hangingPunct="1">
                        <a:buFont typeface="Wingdings" panose="05000000000000000000" pitchFamily="2" charset="2"/>
                        <a:buNone/>
                      </a:pPr>
                      <a:r>
                        <a:rPr lang="zh-CN" altLang="en-US" sz="1600" dirty="0">
                          <a:solidFill>
                            <a:srgbClr val="3366CC"/>
                          </a:solidFill>
                        </a:rPr>
                        <a:t>王红</a:t>
                      </a:r>
                    </a:p>
                  </a:txBody>
                  <a:tcPr marL="90000" marR="90000" marT="46803" marB="46803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10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8025">
                <a:tc>
                  <a:txBody>
                    <a:bodyPr/>
                    <a:lstStyle>
                      <a:lvl1pPr marL="342900" lvl="0" indent="-3429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buChar char="v"/>
                        <a:defRPr sz="2400" b="1" i="0" u="none" kern="1200" baseline="0">
                          <a:solidFill>
                            <a:schemeClr val="tx1"/>
                          </a:solidFill>
                          <a:latin typeface="Verdana" panose="020B0604030504040204" pitchFamily="2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buClr>
                          <a:schemeClr val="accent1"/>
                        </a:buClr>
                        <a:defRPr sz="2000" b="0" kern="1200">
                          <a:latin typeface="Arial" panose="020B0604020202020204" pitchFamily="34" charset="0"/>
                        </a:defRPr>
                      </a:lvl2pPr>
                      <a:lvl3pPr marL="1143000" lvl="2" indent="-228600">
                        <a:buClr>
                          <a:schemeClr val="tx1"/>
                        </a:buClr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 eaLnBrk="1" hangingPunct="1">
                        <a:buFont typeface="Wingdings" panose="05000000000000000000" pitchFamily="2" charset="2"/>
                        <a:buNone/>
                      </a:pPr>
                      <a:endParaRPr lang="zh-CN" altLang="en-US" sz="1400" b="0" dirty="0">
                        <a:solidFill>
                          <a:srgbClr val="3366CC"/>
                        </a:solidFill>
                      </a:endParaRPr>
                    </a:p>
                  </a:txBody>
                  <a:tcPr marL="90000" marR="90000" marT="46803" marB="46803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buChar char="v"/>
                        <a:defRPr sz="2400" b="1" i="0" u="none" kern="1200" baseline="0">
                          <a:solidFill>
                            <a:schemeClr val="tx1"/>
                          </a:solidFill>
                          <a:latin typeface="Verdana" panose="020B0604030504040204" pitchFamily="2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buClr>
                          <a:schemeClr val="accent1"/>
                        </a:buClr>
                        <a:defRPr sz="2000" b="0" kern="1200">
                          <a:latin typeface="Arial" panose="020B0604020202020204" pitchFamily="34" charset="0"/>
                        </a:defRPr>
                      </a:lvl2pPr>
                      <a:lvl3pPr marL="1143000" lvl="2" indent="-228600">
                        <a:buClr>
                          <a:schemeClr val="tx1"/>
                        </a:buClr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 eaLnBrk="1" hangingPunct="1">
                        <a:buFont typeface="Wingdings" panose="05000000000000000000" pitchFamily="2" charset="2"/>
                        <a:buNone/>
                      </a:pPr>
                      <a:endParaRPr lang="zh-CN" altLang="en-US" sz="1400" b="0" dirty="0">
                        <a:solidFill>
                          <a:srgbClr val="3366CC"/>
                        </a:solidFill>
                      </a:endParaRPr>
                    </a:p>
                  </a:txBody>
                  <a:tcPr marL="90000" marR="90000" marT="46803" marB="46803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buChar char="v"/>
                        <a:defRPr sz="2400" b="1" i="0" u="none" kern="1200" baseline="0">
                          <a:solidFill>
                            <a:schemeClr val="tx1"/>
                          </a:solidFill>
                          <a:latin typeface="Verdana" panose="020B0604030504040204" pitchFamily="2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buClr>
                          <a:schemeClr val="accent1"/>
                        </a:buClr>
                        <a:defRPr sz="2000" b="0" kern="1200">
                          <a:latin typeface="Arial" panose="020B0604020202020204" pitchFamily="34" charset="0"/>
                        </a:defRPr>
                      </a:lvl2pPr>
                      <a:lvl3pPr marL="1143000" lvl="2" indent="-228600">
                        <a:buClr>
                          <a:schemeClr val="tx1"/>
                        </a:buClr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 eaLnBrk="1" hangingPunct="1">
                        <a:buFont typeface="Wingdings" panose="05000000000000000000" pitchFamily="2" charset="2"/>
                        <a:buNone/>
                      </a:pPr>
                      <a:endParaRPr lang="zh-CN" altLang="en-US" sz="1400" b="0" dirty="0">
                        <a:solidFill>
                          <a:srgbClr val="3366CC"/>
                        </a:solidFill>
                      </a:endParaRPr>
                    </a:p>
                  </a:txBody>
                  <a:tcPr marL="90000" marR="90000" marT="46803" marB="46803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3366CC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buChar char="v"/>
                        <a:defRPr sz="2400" b="1" i="0" u="none" kern="1200" baseline="0">
                          <a:solidFill>
                            <a:schemeClr val="tx1"/>
                          </a:solidFill>
                          <a:latin typeface="Verdana" panose="020B0604030504040204" pitchFamily="2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buClr>
                          <a:schemeClr val="accent1"/>
                        </a:buClr>
                        <a:defRPr sz="2000" b="0" kern="1200">
                          <a:latin typeface="Arial" panose="020B0604020202020204" pitchFamily="34" charset="0"/>
                        </a:defRPr>
                      </a:lvl2pPr>
                      <a:lvl3pPr marL="1143000" lvl="2" indent="-228600">
                        <a:buClr>
                          <a:schemeClr val="tx1"/>
                        </a:buClr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 eaLnBrk="1" hangingPunct="1">
                        <a:buFont typeface="Wingdings" panose="05000000000000000000" pitchFamily="2" charset="2"/>
                        <a:buNone/>
                      </a:pPr>
                      <a:endParaRPr lang="zh-CN" altLang="en-US" sz="1400" b="0" dirty="0">
                        <a:solidFill>
                          <a:srgbClr val="3366CC"/>
                        </a:solidFill>
                      </a:endParaRPr>
                    </a:p>
                  </a:txBody>
                  <a:tcPr marL="90000" marR="90000" marT="46803" marB="46803" anchor="ctr">
                    <a:lnL w="12700" cap="flat" cmpd="sng">
                      <a:solidFill>
                        <a:srgbClr val="3366CC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buChar char="v"/>
                        <a:defRPr sz="2400" b="1" i="0" u="none" kern="1200" baseline="0">
                          <a:solidFill>
                            <a:schemeClr val="tx1"/>
                          </a:solidFill>
                          <a:latin typeface="Verdana" panose="020B0604030504040204" pitchFamily="2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buClr>
                          <a:schemeClr val="accent1"/>
                        </a:buClr>
                        <a:defRPr sz="2000" b="0" kern="1200">
                          <a:latin typeface="Arial" panose="020B0604020202020204" pitchFamily="34" charset="0"/>
                        </a:defRPr>
                      </a:lvl2pPr>
                      <a:lvl3pPr marL="1143000" lvl="2" indent="-228600">
                        <a:buClr>
                          <a:schemeClr val="tx1"/>
                        </a:buClr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 eaLnBrk="1" hangingPunct="1">
                        <a:buFont typeface="Wingdings" panose="05000000000000000000" pitchFamily="2" charset="2"/>
                        <a:buNone/>
                      </a:pPr>
                      <a:endParaRPr lang="zh-CN" altLang="en-US" sz="1400" b="0" dirty="0">
                        <a:solidFill>
                          <a:srgbClr val="3366CC"/>
                        </a:solidFill>
                      </a:endParaRPr>
                    </a:p>
                  </a:txBody>
                  <a:tcPr marL="90000" marR="90000" marT="46803" marB="46803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buChar char="v"/>
                        <a:defRPr sz="2400" b="1" i="0" u="none" kern="1200" baseline="0">
                          <a:solidFill>
                            <a:schemeClr val="tx1"/>
                          </a:solidFill>
                          <a:latin typeface="Verdana" panose="020B0604030504040204" pitchFamily="2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buClr>
                          <a:schemeClr val="accent1"/>
                        </a:buClr>
                        <a:defRPr sz="2000" b="0" kern="1200">
                          <a:latin typeface="Arial" panose="020B0604020202020204" pitchFamily="34" charset="0"/>
                        </a:defRPr>
                      </a:lvl2pPr>
                      <a:lvl3pPr marL="1143000" lvl="2" indent="-228600">
                        <a:buClr>
                          <a:schemeClr val="tx1"/>
                        </a:buClr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 eaLnBrk="1" hangingPunct="1">
                        <a:buFont typeface="Wingdings" panose="05000000000000000000" pitchFamily="2" charset="2"/>
                        <a:buNone/>
                      </a:pPr>
                      <a:endParaRPr lang="zh-CN" altLang="en-US" sz="1400" dirty="0">
                        <a:solidFill>
                          <a:srgbClr val="3366CC"/>
                        </a:solidFill>
                      </a:endParaRPr>
                    </a:p>
                  </a:txBody>
                  <a:tcPr marL="90000" marR="90000" marT="46803" marB="46803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buChar char="v"/>
                        <a:defRPr sz="2400" b="1" i="0" u="none" kern="1200" baseline="0">
                          <a:solidFill>
                            <a:schemeClr val="tx1"/>
                          </a:solidFill>
                          <a:latin typeface="Verdana" panose="020B0604030504040204" pitchFamily="2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buClr>
                          <a:schemeClr val="accent1"/>
                        </a:buClr>
                        <a:defRPr sz="2000" b="0" kern="1200">
                          <a:latin typeface="Arial" panose="020B0604020202020204" pitchFamily="34" charset="0"/>
                        </a:defRPr>
                      </a:lvl2pPr>
                      <a:lvl3pPr marL="1143000" lvl="2" indent="-228600">
                        <a:buClr>
                          <a:schemeClr val="tx1"/>
                        </a:buClr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 eaLnBrk="1" hangingPunct="1">
                        <a:buFont typeface="Wingdings" panose="05000000000000000000" pitchFamily="2" charset="2"/>
                        <a:buNone/>
                      </a:pPr>
                      <a:endParaRPr lang="zh-CN" altLang="en-US" sz="1400" b="0" dirty="0">
                        <a:solidFill>
                          <a:srgbClr val="3366CC"/>
                        </a:solidFill>
                      </a:endParaRPr>
                    </a:p>
                  </a:txBody>
                  <a:tcPr marL="90000" marR="90000" marT="46803" marB="46803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buChar char="v"/>
                        <a:defRPr sz="2400" b="1" i="0" u="none" kern="1200" baseline="0">
                          <a:solidFill>
                            <a:schemeClr val="tx1"/>
                          </a:solidFill>
                          <a:latin typeface="Verdana" panose="020B0604030504040204" pitchFamily="2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buClr>
                          <a:schemeClr val="accent1"/>
                        </a:buClr>
                        <a:defRPr sz="2000" b="0" kern="1200">
                          <a:latin typeface="Arial" panose="020B0604020202020204" pitchFamily="34" charset="0"/>
                        </a:defRPr>
                      </a:lvl2pPr>
                      <a:lvl3pPr marL="1143000" lvl="2" indent="-228600">
                        <a:buClr>
                          <a:schemeClr val="tx1"/>
                        </a:buClr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 eaLnBrk="1" hangingPunct="1">
                        <a:buFont typeface="Wingdings" panose="05000000000000000000" pitchFamily="2" charset="2"/>
                        <a:buNone/>
                      </a:pPr>
                      <a:endParaRPr lang="zh-CN" altLang="en-US" sz="1400" b="0" dirty="0">
                        <a:solidFill>
                          <a:srgbClr val="3366CC"/>
                        </a:solidFill>
                      </a:endParaRPr>
                    </a:p>
                  </a:txBody>
                  <a:tcPr marL="90000" marR="90000" marT="46803" marB="46803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buChar char="v"/>
                        <a:defRPr sz="2400" b="1" i="0" u="none" kern="1200" baseline="0">
                          <a:solidFill>
                            <a:schemeClr val="tx1"/>
                          </a:solidFill>
                          <a:latin typeface="Verdana" panose="020B0604030504040204" pitchFamily="2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buClr>
                          <a:schemeClr val="accent1"/>
                        </a:buClr>
                        <a:defRPr sz="2000" b="0" kern="1200">
                          <a:latin typeface="Arial" panose="020B0604020202020204" pitchFamily="34" charset="0"/>
                        </a:defRPr>
                      </a:lvl2pPr>
                      <a:lvl3pPr marL="1143000" lvl="2" indent="-228600">
                        <a:buClr>
                          <a:schemeClr val="tx1"/>
                        </a:buClr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 eaLnBrk="1" hangingPunct="1">
                        <a:buFont typeface="Wingdings" panose="05000000000000000000" pitchFamily="2" charset="2"/>
                        <a:buNone/>
                      </a:pPr>
                      <a:endParaRPr lang="zh-CN" altLang="en-US" sz="1400" b="0" dirty="0">
                        <a:solidFill>
                          <a:srgbClr val="3366CC"/>
                        </a:solidFill>
                      </a:endParaRPr>
                    </a:p>
                  </a:txBody>
                  <a:tcPr marL="90000" marR="90000" marT="46803" marB="46803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buChar char="v"/>
                        <a:defRPr sz="2400" b="1" i="0" u="none" kern="1200" baseline="0">
                          <a:solidFill>
                            <a:schemeClr val="tx1"/>
                          </a:solidFill>
                          <a:latin typeface="Verdana" panose="020B0604030504040204" pitchFamily="2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buClr>
                          <a:schemeClr val="accent1"/>
                        </a:buClr>
                        <a:defRPr sz="2000" b="0" kern="1200">
                          <a:latin typeface="Arial" panose="020B0604020202020204" pitchFamily="34" charset="0"/>
                        </a:defRPr>
                      </a:lvl2pPr>
                      <a:lvl3pPr marL="1143000" lvl="2" indent="-228600">
                        <a:buClr>
                          <a:schemeClr val="tx1"/>
                        </a:buClr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 eaLnBrk="1" hangingPunct="1">
                        <a:buFont typeface="Wingdings" panose="05000000000000000000" pitchFamily="2" charset="2"/>
                        <a:buNone/>
                      </a:pPr>
                      <a:endParaRPr lang="zh-CN" altLang="en-US" sz="1400" b="0" dirty="0">
                        <a:solidFill>
                          <a:srgbClr val="3366CC"/>
                        </a:solidFill>
                      </a:endParaRPr>
                    </a:p>
                  </a:txBody>
                  <a:tcPr marL="90000" marR="90000" marT="46803" marB="46803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buChar char="v"/>
                        <a:defRPr sz="2400" b="1" i="0" u="none" kern="1200" baseline="0">
                          <a:solidFill>
                            <a:schemeClr val="tx1"/>
                          </a:solidFill>
                          <a:latin typeface="Verdana" panose="020B0604030504040204" pitchFamily="2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buClr>
                          <a:schemeClr val="accent1"/>
                        </a:buClr>
                        <a:defRPr sz="2000" b="0" kern="1200">
                          <a:latin typeface="Arial" panose="020B0604020202020204" pitchFamily="34" charset="0"/>
                        </a:defRPr>
                      </a:lvl2pPr>
                      <a:lvl3pPr marL="1143000" lvl="2" indent="-228600">
                        <a:buClr>
                          <a:schemeClr val="tx1"/>
                        </a:buClr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 eaLnBrk="1" hangingPunct="1">
                        <a:buFont typeface="Wingdings" panose="05000000000000000000" pitchFamily="2" charset="2"/>
                        <a:buNone/>
                      </a:pPr>
                      <a:endParaRPr lang="zh-CN" altLang="en-US" sz="1400" b="0" dirty="0">
                        <a:solidFill>
                          <a:srgbClr val="3366CC"/>
                        </a:solidFill>
                      </a:endParaRPr>
                    </a:p>
                  </a:txBody>
                  <a:tcPr marL="90000" marR="90000" marT="46803" marB="46803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10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08025">
                <a:tc>
                  <a:txBody>
                    <a:bodyPr/>
                    <a:lstStyle>
                      <a:lvl1pPr marL="342900" lvl="0" indent="-3429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buChar char="v"/>
                        <a:defRPr sz="2400" b="1" i="0" u="none" kern="1200" baseline="0">
                          <a:solidFill>
                            <a:schemeClr val="tx1"/>
                          </a:solidFill>
                          <a:latin typeface="Verdana" panose="020B0604030504040204" pitchFamily="2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buClr>
                          <a:schemeClr val="accent1"/>
                        </a:buClr>
                        <a:defRPr sz="2000" b="0" kern="1200">
                          <a:latin typeface="Arial" panose="020B0604020202020204" pitchFamily="34" charset="0"/>
                        </a:defRPr>
                      </a:lvl2pPr>
                      <a:lvl3pPr marL="1143000" lvl="2" indent="-228600">
                        <a:buClr>
                          <a:schemeClr val="tx1"/>
                        </a:buClr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 eaLnBrk="1" hangingPunct="1">
                        <a:buFont typeface="Wingdings" panose="05000000000000000000" pitchFamily="2" charset="2"/>
                        <a:buNone/>
                      </a:pPr>
                      <a:endParaRPr lang="zh-CN" altLang="en-US" sz="1400" b="0" dirty="0">
                        <a:solidFill>
                          <a:srgbClr val="3366CC"/>
                        </a:solidFill>
                      </a:endParaRPr>
                    </a:p>
                  </a:txBody>
                  <a:tcPr marL="90000" marR="90000" marT="46803" marB="46803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buChar char="v"/>
                        <a:defRPr sz="2400" b="1" i="0" u="none" kern="1200" baseline="0">
                          <a:solidFill>
                            <a:schemeClr val="tx1"/>
                          </a:solidFill>
                          <a:latin typeface="Verdana" panose="020B0604030504040204" pitchFamily="2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buClr>
                          <a:schemeClr val="accent1"/>
                        </a:buClr>
                        <a:defRPr sz="2000" b="0" kern="1200">
                          <a:latin typeface="Arial" panose="020B0604020202020204" pitchFamily="34" charset="0"/>
                        </a:defRPr>
                      </a:lvl2pPr>
                      <a:lvl3pPr marL="1143000" lvl="2" indent="-228600">
                        <a:buClr>
                          <a:schemeClr val="tx1"/>
                        </a:buClr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 eaLnBrk="1" hangingPunct="1">
                        <a:buFont typeface="Wingdings" panose="05000000000000000000" pitchFamily="2" charset="2"/>
                        <a:buNone/>
                      </a:pPr>
                      <a:endParaRPr lang="zh-CN" altLang="en-US" sz="1400" b="0" dirty="0">
                        <a:solidFill>
                          <a:srgbClr val="3366CC"/>
                        </a:solidFill>
                      </a:endParaRPr>
                    </a:p>
                  </a:txBody>
                  <a:tcPr marL="90000" marR="90000" marT="46803" marB="46803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buChar char="v"/>
                        <a:defRPr sz="2400" b="1" i="0" u="none" kern="1200" baseline="0">
                          <a:solidFill>
                            <a:schemeClr val="tx1"/>
                          </a:solidFill>
                          <a:latin typeface="Verdana" panose="020B0604030504040204" pitchFamily="2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buClr>
                          <a:schemeClr val="accent1"/>
                        </a:buClr>
                        <a:defRPr sz="2000" b="0" kern="1200">
                          <a:latin typeface="Arial" panose="020B0604020202020204" pitchFamily="34" charset="0"/>
                        </a:defRPr>
                      </a:lvl2pPr>
                      <a:lvl3pPr marL="1143000" lvl="2" indent="-228600">
                        <a:buClr>
                          <a:schemeClr val="tx1"/>
                        </a:buClr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 eaLnBrk="1" hangingPunct="1">
                        <a:buFont typeface="Wingdings" panose="05000000000000000000" pitchFamily="2" charset="2"/>
                        <a:buNone/>
                      </a:pPr>
                      <a:endParaRPr lang="zh-CN" altLang="en-US" sz="1400" b="0" dirty="0">
                        <a:solidFill>
                          <a:srgbClr val="3366CC"/>
                        </a:solidFill>
                      </a:endParaRPr>
                    </a:p>
                  </a:txBody>
                  <a:tcPr marL="90000" marR="90000" marT="46803" marB="46803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3366CC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buChar char="v"/>
                        <a:defRPr sz="2400" b="1" i="0" u="none" kern="1200" baseline="0">
                          <a:solidFill>
                            <a:schemeClr val="tx1"/>
                          </a:solidFill>
                          <a:latin typeface="Verdana" panose="020B0604030504040204" pitchFamily="2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buClr>
                          <a:schemeClr val="accent1"/>
                        </a:buClr>
                        <a:defRPr sz="2000" b="0" kern="1200">
                          <a:latin typeface="Arial" panose="020B0604020202020204" pitchFamily="34" charset="0"/>
                        </a:defRPr>
                      </a:lvl2pPr>
                      <a:lvl3pPr marL="1143000" lvl="2" indent="-228600">
                        <a:buClr>
                          <a:schemeClr val="tx1"/>
                        </a:buClr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 eaLnBrk="1" hangingPunct="1">
                        <a:buFont typeface="Wingdings" panose="05000000000000000000" pitchFamily="2" charset="2"/>
                        <a:buNone/>
                      </a:pPr>
                      <a:endParaRPr lang="zh-CN" altLang="en-US" sz="1400" b="0" dirty="0">
                        <a:solidFill>
                          <a:srgbClr val="3366CC"/>
                        </a:solidFill>
                      </a:endParaRPr>
                    </a:p>
                  </a:txBody>
                  <a:tcPr marL="90000" marR="90000" marT="46803" marB="46803" anchor="ctr">
                    <a:lnL w="12700" cap="flat" cmpd="sng">
                      <a:solidFill>
                        <a:srgbClr val="3366CC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buChar char="v"/>
                        <a:defRPr sz="2400" b="1" i="0" u="none" kern="1200" baseline="0">
                          <a:solidFill>
                            <a:schemeClr val="tx1"/>
                          </a:solidFill>
                          <a:latin typeface="Verdana" panose="020B0604030504040204" pitchFamily="2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buClr>
                          <a:schemeClr val="accent1"/>
                        </a:buClr>
                        <a:defRPr sz="2000" b="0" kern="1200">
                          <a:latin typeface="Arial" panose="020B0604020202020204" pitchFamily="34" charset="0"/>
                        </a:defRPr>
                      </a:lvl2pPr>
                      <a:lvl3pPr marL="1143000" lvl="2" indent="-228600">
                        <a:buClr>
                          <a:schemeClr val="tx1"/>
                        </a:buClr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 eaLnBrk="1" hangingPunct="1">
                        <a:buFont typeface="Wingdings" panose="05000000000000000000" pitchFamily="2" charset="2"/>
                        <a:buNone/>
                      </a:pPr>
                      <a:endParaRPr lang="zh-CN" altLang="en-US" sz="1400" b="0" dirty="0">
                        <a:solidFill>
                          <a:srgbClr val="3366CC"/>
                        </a:solidFill>
                      </a:endParaRPr>
                    </a:p>
                  </a:txBody>
                  <a:tcPr marL="90000" marR="90000" marT="46803" marB="46803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buChar char="v"/>
                        <a:defRPr sz="2400" b="1" i="0" u="none" kern="1200" baseline="0">
                          <a:solidFill>
                            <a:schemeClr val="tx1"/>
                          </a:solidFill>
                          <a:latin typeface="Verdana" panose="020B0604030504040204" pitchFamily="2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buClr>
                          <a:schemeClr val="accent1"/>
                        </a:buClr>
                        <a:defRPr sz="2000" b="0" kern="1200">
                          <a:latin typeface="Arial" panose="020B0604020202020204" pitchFamily="34" charset="0"/>
                        </a:defRPr>
                      </a:lvl2pPr>
                      <a:lvl3pPr marL="1143000" lvl="2" indent="-228600">
                        <a:buClr>
                          <a:schemeClr val="tx1"/>
                        </a:buClr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 eaLnBrk="1" hangingPunct="1">
                        <a:buFont typeface="Wingdings" panose="05000000000000000000" pitchFamily="2" charset="2"/>
                        <a:buNone/>
                      </a:pPr>
                      <a:endParaRPr lang="zh-CN" altLang="en-US" sz="1400" b="0" dirty="0">
                        <a:solidFill>
                          <a:srgbClr val="3366CC"/>
                        </a:solidFill>
                      </a:endParaRPr>
                    </a:p>
                  </a:txBody>
                  <a:tcPr marL="90000" marR="90000" marT="46803" marB="46803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buChar char="v"/>
                        <a:defRPr sz="2400" b="1" i="0" u="none" kern="1200" baseline="0">
                          <a:solidFill>
                            <a:schemeClr val="tx1"/>
                          </a:solidFill>
                          <a:latin typeface="Verdana" panose="020B0604030504040204" pitchFamily="2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buClr>
                          <a:schemeClr val="accent1"/>
                        </a:buClr>
                        <a:defRPr sz="2000" b="0" kern="1200">
                          <a:latin typeface="Arial" panose="020B0604020202020204" pitchFamily="34" charset="0"/>
                        </a:defRPr>
                      </a:lvl2pPr>
                      <a:lvl3pPr marL="1143000" lvl="2" indent="-228600">
                        <a:buClr>
                          <a:schemeClr val="tx1"/>
                        </a:buClr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 eaLnBrk="1" hangingPunct="1">
                        <a:buFont typeface="Wingdings" panose="05000000000000000000" pitchFamily="2" charset="2"/>
                        <a:buNone/>
                      </a:pPr>
                      <a:endParaRPr lang="zh-CN" altLang="en-US" sz="1400" b="0" dirty="0">
                        <a:solidFill>
                          <a:srgbClr val="3366CC"/>
                        </a:solidFill>
                      </a:endParaRPr>
                    </a:p>
                  </a:txBody>
                  <a:tcPr marL="90000" marR="90000" marT="46803" marB="46803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buChar char="v"/>
                        <a:defRPr sz="2400" b="1" i="0" u="none" kern="1200" baseline="0">
                          <a:solidFill>
                            <a:schemeClr val="tx1"/>
                          </a:solidFill>
                          <a:latin typeface="Verdana" panose="020B0604030504040204" pitchFamily="2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buClr>
                          <a:schemeClr val="accent1"/>
                        </a:buClr>
                        <a:defRPr sz="2000" b="0" kern="1200">
                          <a:latin typeface="Arial" panose="020B0604020202020204" pitchFamily="34" charset="0"/>
                        </a:defRPr>
                      </a:lvl2pPr>
                      <a:lvl3pPr marL="1143000" lvl="2" indent="-228600">
                        <a:buClr>
                          <a:schemeClr val="tx1"/>
                        </a:buClr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 eaLnBrk="1" hangingPunct="1">
                        <a:buFont typeface="Wingdings" panose="05000000000000000000" pitchFamily="2" charset="2"/>
                        <a:buNone/>
                      </a:pPr>
                      <a:endParaRPr lang="zh-CN" altLang="en-US" sz="1400" b="0" dirty="0">
                        <a:solidFill>
                          <a:srgbClr val="3366CC"/>
                        </a:solidFill>
                      </a:endParaRPr>
                    </a:p>
                  </a:txBody>
                  <a:tcPr marL="90000" marR="90000" marT="46803" marB="46803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buChar char="v"/>
                        <a:defRPr sz="2400" b="1" i="0" u="none" kern="1200" baseline="0">
                          <a:solidFill>
                            <a:schemeClr val="tx1"/>
                          </a:solidFill>
                          <a:latin typeface="Verdana" panose="020B0604030504040204" pitchFamily="2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buClr>
                          <a:schemeClr val="accent1"/>
                        </a:buClr>
                        <a:defRPr sz="2000" b="0" kern="1200">
                          <a:latin typeface="Arial" panose="020B0604020202020204" pitchFamily="34" charset="0"/>
                        </a:defRPr>
                      </a:lvl2pPr>
                      <a:lvl3pPr marL="1143000" lvl="2" indent="-228600">
                        <a:buClr>
                          <a:schemeClr val="tx1"/>
                        </a:buClr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 eaLnBrk="1" hangingPunct="1">
                        <a:buFont typeface="Wingdings" panose="05000000000000000000" pitchFamily="2" charset="2"/>
                        <a:buNone/>
                      </a:pPr>
                      <a:endParaRPr lang="zh-CN" altLang="en-US" sz="1400" b="0" dirty="0">
                        <a:solidFill>
                          <a:srgbClr val="3366CC"/>
                        </a:solidFill>
                      </a:endParaRPr>
                    </a:p>
                  </a:txBody>
                  <a:tcPr marL="90000" marR="90000" marT="46803" marB="46803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buChar char="v"/>
                        <a:defRPr sz="2400" b="1" i="0" u="none" kern="1200" baseline="0">
                          <a:solidFill>
                            <a:schemeClr val="tx1"/>
                          </a:solidFill>
                          <a:latin typeface="Verdana" panose="020B0604030504040204" pitchFamily="2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buClr>
                          <a:schemeClr val="accent1"/>
                        </a:buClr>
                        <a:defRPr sz="2000" b="0" kern="1200">
                          <a:latin typeface="Arial" panose="020B0604020202020204" pitchFamily="34" charset="0"/>
                        </a:defRPr>
                      </a:lvl2pPr>
                      <a:lvl3pPr marL="1143000" lvl="2" indent="-228600">
                        <a:buClr>
                          <a:schemeClr val="tx1"/>
                        </a:buClr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 eaLnBrk="1" hangingPunct="1">
                        <a:buFont typeface="Wingdings" panose="05000000000000000000" pitchFamily="2" charset="2"/>
                        <a:buNone/>
                      </a:pPr>
                      <a:endParaRPr lang="zh-CN" altLang="en-US" sz="1400" b="0" dirty="0">
                        <a:solidFill>
                          <a:srgbClr val="3366CC"/>
                        </a:solidFill>
                      </a:endParaRPr>
                    </a:p>
                  </a:txBody>
                  <a:tcPr marL="90000" marR="90000" marT="46803" marB="46803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buChar char="v"/>
                        <a:defRPr sz="2400" b="1" i="0" u="none" kern="1200" baseline="0">
                          <a:solidFill>
                            <a:schemeClr val="tx1"/>
                          </a:solidFill>
                          <a:latin typeface="Verdana" panose="020B0604030504040204" pitchFamily="2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buClr>
                          <a:schemeClr val="accent1"/>
                        </a:buClr>
                        <a:defRPr sz="2000" b="0" kern="1200">
                          <a:latin typeface="Arial" panose="020B0604020202020204" pitchFamily="34" charset="0"/>
                        </a:defRPr>
                      </a:lvl2pPr>
                      <a:lvl3pPr marL="1143000" lvl="2" indent="-228600">
                        <a:buClr>
                          <a:schemeClr val="tx1"/>
                        </a:buClr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 eaLnBrk="1" hangingPunct="1">
                        <a:buFont typeface="Wingdings" panose="05000000000000000000" pitchFamily="2" charset="2"/>
                        <a:buNone/>
                      </a:pPr>
                      <a:endParaRPr lang="zh-CN" altLang="en-US" sz="1400" b="0" dirty="0">
                        <a:solidFill>
                          <a:srgbClr val="3366CC"/>
                        </a:solidFill>
                      </a:endParaRPr>
                    </a:p>
                  </a:txBody>
                  <a:tcPr marL="90000" marR="90000" marT="46803" marB="46803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10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44819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54">
            <a:extLst>
              <a:ext uri="{FF2B5EF4-FFF2-40B4-BE49-F238E27FC236}">
                <a16:creationId xmlns:a16="http://schemas.microsoft.com/office/drawing/2014/main" id="{6C9138CF-44D3-405D-8BAE-4B5CEC0B6A1C}"/>
              </a:ext>
            </a:extLst>
          </p:cNvPr>
          <p:cNvGrpSpPr/>
          <p:nvPr/>
        </p:nvGrpSpPr>
        <p:grpSpPr>
          <a:xfrm>
            <a:off x="8559446" y="2494368"/>
            <a:ext cx="447556" cy="212712"/>
            <a:chOff x="10028238" y="2828925"/>
            <a:chExt cx="577850" cy="274638"/>
          </a:xfrm>
          <a:solidFill>
            <a:schemeClr val="bg1"/>
          </a:solidFill>
        </p:grpSpPr>
        <p:sp>
          <p:nvSpPr>
            <p:cNvPr id="90" name="Freeform 91">
              <a:extLst>
                <a:ext uri="{FF2B5EF4-FFF2-40B4-BE49-F238E27FC236}">
                  <a16:creationId xmlns:a16="http://schemas.microsoft.com/office/drawing/2014/main" id="{B287BCE6-B327-4BB0-9F92-62050B5FA5F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028238" y="2828925"/>
              <a:ext cx="577850" cy="274638"/>
            </a:xfrm>
            <a:custGeom>
              <a:avLst/>
              <a:gdLst>
                <a:gd name="T0" fmla="*/ 227 w 3643"/>
                <a:gd name="T1" fmla="*/ 1180 h 1728"/>
                <a:gd name="T2" fmla="*/ 163 w 3643"/>
                <a:gd name="T3" fmla="*/ 1377 h 1728"/>
                <a:gd name="T4" fmla="*/ 282 w 3643"/>
                <a:gd name="T5" fmla="*/ 1542 h 1728"/>
                <a:gd name="T6" fmla="*/ 491 w 3643"/>
                <a:gd name="T7" fmla="*/ 1542 h 1728"/>
                <a:gd name="T8" fmla="*/ 611 w 3643"/>
                <a:gd name="T9" fmla="*/ 1377 h 1728"/>
                <a:gd name="T10" fmla="*/ 548 w 3643"/>
                <a:gd name="T11" fmla="*/ 1180 h 1728"/>
                <a:gd name="T12" fmla="*/ 2303 w 3643"/>
                <a:gd name="T13" fmla="*/ 1114 h 1728"/>
                <a:gd name="T14" fmla="*/ 2120 w 3643"/>
                <a:gd name="T15" fmla="*/ 1207 h 1728"/>
                <a:gd name="T16" fmla="*/ 2088 w 3643"/>
                <a:gd name="T17" fmla="*/ 1413 h 1728"/>
                <a:gd name="T18" fmla="*/ 2232 w 3643"/>
                <a:gd name="T19" fmla="*/ 1556 h 1728"/>
                <a:gd name="T20" fmla="*/ 2438 w 3643"/>
                <a:gd name="T21" fmla="*/ 1523 h 1728"/>
                <a:gd name="T22" fmla="*/ 2531 w 3643"/>
                <a:gd name="T23" fmla="*/ 1341 h 1728"/>
                <a:gd name="T24" fmla="*/ 2438 w 3643"/>
                <a:gd name="T25" fmla="*/ 1157 h 1728"/>
                <a:gd name="T26" fmla="*/ 3220 w 3643"/>
                <a:gd name="T27" fmla="*/ 163 h 1728"/>
                <a:gd name="T28" fmla="*/ 3055 w 3643"/>
                <a:gd name="T29" fmla="*/ 282 h 1728"/>
                <a:gd name="T30" fmla="*/ 3055 w 3643"/>
                <a:gd name="T31" fmla="*/ 492 h 1728"/>
                <a:gd name="T32" fmla="*/ 3220 w 3643"/>
                <a:gd name="T33" fmla="*/ 611 h 1728"/>
                <a:gd name="T34" fmla="*/ 3417 w 3643"/>
                <a:gd name="T35" fmla="*/ 547 h 1728"/>
                <a:gd name="T36" fmla="*/ 3480 w 3643"/>
                <a:gd name="T37" fmla="*/ 350 h 1728"/>
                <a:gd name="T38" fmla="*/ 3360 w 3643"/>
                <a:gd name="T39" fmla="*/ 185 h 1728"/>
                <a:gd name="T40" fmla="*/ 1268 w 3643"/>
                <a:gd name="T41" fmla="*/ 172 h 1728"/>
                <a:gd name="T42" fmla="*/ 1124 w 3643"/>
                <a:gd name="T43" fmla="*/ 316 h 1728"/>
                <a:gd name="T44" fmla="*/ 1157 w 3643"/>
                <a:gd name="T45" fmla="*/ 522 h 1728"/>
                <a:gd name="T46" fmla="*/ 1339 w 3643"/>
                <a:gd name="T47" fmla="*/ 615 h 1728"/>
                <a:gd name="T48" fmla="*/ 1523 w 3643"/>
                <a:gd name="T49" fmla="*/ 522 h 1728"/>
                <a:gd name="T50" fmla="*/ 1555 w 3643"/>
                <a:gd name="T51" fmla="*/ 316 h 1728"/>
                <a:gd name="T52" fmla="*/ 1411 w 3643"/>
                <a:gd name="T53" fmla="*/ 172 h 1728"/>
                <a:gd name="T54" fmla="*/ 3396 w 3643"/>
                <a:gd name="T55" fmla="*/ 26 h 1728"/>
                <a:gd name="T56" fmla="*/ 3598 w 3643"/>
                <a:gd name="T57" fmla="*/ 205 h 1728"/>
                <a:gd name="T58" fmla="*/ 3631 w 3643"/>
                <a:gd name="T59" fmla="*/ 482 h 1728"/>
                <a:gd name="T60" fmla="*/ 3477 w 3643"/>
                <a:gd name="T61" fmla="*/ 704 h 1728"/>
                <a:gd name="T62" fmla="*/ 3210 w 3643"/>
                <a:gd name="T63" fmla="*/ 772 h 1728"/>
                <a:gd name="T64" fmla="*/ 2649 w 3643"/>
                <a:gd name="T65" fmla="*/ 1167 h 1728"/>
                <a:gd name="T66" fmla="*/ 2678 w 3643"/>
                <a:gd name="T67" fmla="*/ 1436 h 1728"/>
                <a:gd name="T68" fmla="*/ 2524 w 3643"/>
                <a:gd name="T69" fmla="*/ 1658 h 1728"/>
                <a:gd name="T70" fmla="*/ 2255 w 3643"/>
                <a:gd name="T71" fmla="*/ 1725 h 1728"/>
                <a:gd name="T72" fmla="*/ 2014 w 3643"/>
                <a:gd name="T73" fmla="*/ 1597 h 1728"/>
                <a:gd name="T74" fmla="*/ 1917 w 3643"/>
                <a:gd name="T75" fmla="*/ 1341 h 1728"/>
                <a:gd name="T76" fmla="*/ 1551 w 3643"/>
                <a:gd name="T77" fmla="*/ 711 h 1728"/>
                <a:gd name="T78" fmla="*/ 1294 w 3643"/>
                <a:gd name="T79" fmla="*/ 772 h 1728"/>
                <a:gd name="T80" fmla="*/ 732 w 3643"/>
                <a:gd name="T81" fmla="*/ 1167 h 1728"/>
                <a:gd name="T82" fmla="*/ 762 w 3643"/>
                <a:gd name="T83" fmla="*/ 1436 h 1728"/>
                <a:gd name="T84" fmla="*/ 607 w 3643"/>
                <a:gd name="T85" fmla="*/ 1658 h 1728"/>
                <a:gd name="T86" fmla="*/ 338 w 3643"/>
                <a:gd name="T87" fmla="*/ 1725 h 1728"/>
                <a:gd name="T88" fmla="*/ 97 w 3643"/>
                <a:gd name="T89" fmla="*/ 1597 h 1728"/>
                <a:gd name="T90" fmla="*/ 0 w 3643"/>
                <a:gd name="T91" fmla="*/ 1341 h 1728"/>
                <a:gd name="T92" fmla="*/ 97 w 3643"/>
                <a:gd name="T93" fmla="*/ 1084 h 1728"/>
                <a:gd name="T94" fmla="*/ 338 w 3643"/>
                <a:gd name="T95" fmla="*/ 957 h 1728"/>
                <a:gd name="T96" fmla="*/ 597 w 3643"/>
                <a:gd name="T97" fmla="*/ 1016 h 1728"/>
                <a:gd name="T98" fmla="*/ 952 w 3643"/>
                <a:gd name="T99" fmla="*/ 387 h 1728"/>
                <a:gd name="T100" fmla="*/ 1051 w 3643"/>
                <a:gd name="T101" fmla="*/ 130 h 1728"/>
                <a:gd name="T102" fmla="*/ 1291 w 3643"/>
                <a:gd name="T103" fmla="*/ 2 h 1728"/>
                <a:gd name="T104" fmla="*/ 1561 w 3643"/>
                <a:gd name="T105" fmla="*/ 69 h 1728"/>
                <a:gd name="T106" fmla="*/ 1714 w 3643"/>
                <a:gd name="T107" fmla="*/ 291 h 1728"/>
                <a:gd name="T108" fmla="*/ 1686 w 3643"/>
                <a:gd name="T109" fmla="*/ 560 h 1728"/>
                <a:gd name="T110" fmla="*/ 2255 w 3643"/>
                <a:gd name="T111" fmla="*/ 957 h 1728"/>
                <a:gd name="T112" fmla="*/ 2514 w 3643"/>
                <a:gd name="T113" fmla="*/ 1016 h 1728"/>
                <a:gd name="T114" fmla="*/ 2869 w 3643"/>
                <a:gd name="T115" fmla="*/ 387 h 1728"/>
                <a:gd name="T116" fmla="*/ 2968 w 3643"/>
                <a:gd name="T117" fmla="*/ 130 h 1728"/>
                <a:gd name="T118" fmla="*/ 3208 w 3643"/>
                <a:gd name="T119" fmla="*/ 2 h 1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643" h="1728">
                  <a:moveTo>
                    <a:pt x="387" y="1114"/>
                  </a:moveTo>
                  <a:lnTo>
                    <a:pt x="350" y="1116"/>
                  </a:lnTo>
                  <a:lnTo>
                    <a:pt x="315" y="1125"/>
                  </a:lnTo>
                  <a:lnTo>
                    <a:pt x="282" y="1139"/>
                  </a:lnTo>
                  <a:lnTo>
                    <a:pt x="253" y="1157"/>
                  </a:lnTo>
                  <a:lnTo>
                    <a:pt x="227" y="1180"/>
                  </a:lnTo>
                  <a:lnTo>
                    <a:pt x="204" y="1207"/>
                  </a:lnTo>
                  <a:lnTo>
                    <a:pt x="185" y="1237"/>
                  </a:lnTo>
                  <a:lnTo>
                    <a:pt x="171" y="1269"/>
                  </a:lnTo>
                  <a:lnTo>
                    <a:pt x="163" y="1304"/>
                  </a:lnTo>
                  <a:lnTo>
                    <a:pt x="160" y="1341"/>
                  </a:lnTo>
                  <a:lnTo>
                    <a:pt x="163" y="1377"/>
                  </a:lnTo>
                  <a:lnTo>
                    <a:pt x="171" y="1413"/>
                  </a:lnTo>
                  <a:lnTo>
                    <a:pt x="185" y="1445"/>
                  </a:lnTo>
                  <a:lnTo>
                    <a:pt x="204" y="1475"/>
                  </a:lnTo>
                  <a:lnTo>
                    <a:pt x="227" y="1501"/>
                  </a:lnTo>
                  <a:lnTo>
                    <a:pt x="253" y="1523"/>
                  </a:lnTo>
                  <a:lnTo>
                    <a:pt x="282" y="1542"/>
                  </a:lnTo>
                  <a:lnTo>
                    <a:pt x="315" y="1556"/>
                  </a:lnTo>
                  <a:lnTo>
                    <a:pt x="350" y="1564"/>
                  </a:lnTo>
                  <a:lnTo>
                    <a:pt x="387" y="1568"/>
                  </a:lnTo>
                  <a:lnTo>
                    <a:pt x="424" y="1564"/>
                  </a:lnTo>
                  <a:lnTo>
                    <a:pt x="458" y="1556"/>
                  </a:lnTo>
                  <a:lnTo>
                    <a:pt x="491" y="1542"/>
                  </a:lnTo>
                  <a:lnTo>
                    <a:pt x="521" y="1523"/>
                  </a:lnTo>
                  <a:lnTo>
                    <a:pt x="548" y="1501"/>
                  </a:lnTo>
                  <a:lnTo>
                    <a:pt x="570" y="1475"/>
                  </a:lnTo>
                  <a:lnTo>
                    <a:pt x="588" y="1445"/>
                  </a:lnTo>
                  <a:lnTo>
                    <a:pt x="602" y="1413"/>
                  </a:lnTo>
                  <a:lnTo>
                    <a:pt x="611" y="1377"/>
                  </a:lnTo>
                  <a:lnTo>
                    <a:pt x="614" y="1341"/>
                  </a:lnTo>
                  <a:lnTo>
                    <a:pt x="611" y="1304"/>
                  </a:lnTo>
                  <a:lnTo>
                    <a:pt x="602" y="1269"/>
                  </a:lnTo>
                  <a:lnTo>
                    <a:pt x="588" y="1237"/>
                  </a:lnTo>
                  <a:lnTo>
                    <a:pt x="570" y="1207"/>
                  </a:lnTo>
                  <a:lnTo>
                    <a:pt x="548" y="1180"/>
                  </a:lnTo>
                  <a:lnTo>
                    <a:pt x="521" y="1157"/>
                  </a:lnTo>
                  <a:lnTo>
                    <a:pt x="491" y="1139"/>
                  </a:lnTo>
                  <a:lnTo>
                    <a:pt x="458" y="1125"/>
                  </a:lnTo>
                  <a:lnTo>
                    <a:pt x="424" y="1116"/>
                  </a:lnTo>
                  <a:lnTo>
                    <a:pt x="387" y="1114"/>
                  </a:lnTo>
                  <a:close/>
                  <a:moveTo>
                    <a:pt x="2303" y="1114"/>
                  </a:moveTo>
                  <a:lnTo>
                    <a:pt x="2266" y="1116"/>
                  </a:lnTo>
                  <a:lnTo>
                    <a:pt x="2232" y="1125"/>
                  </a:lnTo>
                  <a:lnTo>
                    <a:pt x="2199" y="1139"/>
                  </a:lnTo>
                  <a:lnTo>
                    <a:pt x="2169" y="1157"/>
                  </a:lnTo>
                  <a:lnTo>
                    <a:pt x="2142" y="1180"/>
                  </a:lnTo>
                  <a:lnTo>
                    <a:pt x="2120" y="1207"/>
                  </a:lnTo>
                  <a:lnTo>
                    <a:pt x="2102" y="1237"/>
                  </a:lnTo>
                  <a:lnTo>
                    <a:pt x="2088" y="1269"/>
                  </a:lnTo>
                  <a:lnTo>
                    <a:pt x="2079" y="1304"/>
                  </a:lnTo>
                  <a:lnTo>
                    <a:pt x="2076" y="1341"/>
                  </a:lnTo>
                  <a:lnTo>
                    <a:pt x="2079" y="1377"/>
                  </a:lnTo>
                  <a:lnTo>
                    <a:pt x="2088" y="1413"/>
                  </a:lnTo>
                  <a:lnTo>
                    <a:pt x="2102" y="1445"/>
                  </a:lnTo>
                  <a:lnTo>
                    <a:pt x="2120" y="1475"/>
                  </a:lnTo>
                  <a:lnTo>
                    <a:pt x="2142" y="1501"/>
                  </a:lnTo>
                  <a:lnTo>
                    <a:pt x="2169" y="1523"/>
                  </a:lnTo>
                  <a:lnTo>
                    <a:pt x="2199" y="1542"/>
                  </a:lnTo>
                  <a:lnTo>
                    <a:pt x="2232" y="1556"/>
                  </a:lnTo>
                  <a:lnTo>
                    <a:pt x="2266" y="1564"/>
                  </a:lnTo>
                  <a:lnTo>
                    <a:pt x="2303" y="1568"/>
                  </a:lnTo>
                  <a:lnTo>
                    <a:pt x="2340" y="1564"/>
                  </a:lnTo>
                  <a:lnTo>
                    <a:pt x="2375" y="1556"/>
                  </a:lnTo>
                  <a:lnTo>
                    <a:pt x="2408" y="1542"/>
                  </a:lnTo>
                  <a:lnTo>
                    <a:pt x="2438" y="1523"/>
                  </a:lnTo>
                  <a:lnTo>
                    <a:pt x="2463" y="1501"/>
                  </a:lnTo>
                  <a:lnTo>
                    <a:pt x="2486" y="1475"/>
                  </a:lnTo>
                  <a:lnTo>
                    <a:pt x="2505" y="1445"/>
                  </a:lnTo>
                  <a:lnTo>
                    <a:pt x="2519" y="1413"/>
                  </a:lnTo>
                  <a:lnTo>
                    <a:pt x="2527" y="1377"/>
                  </a:lnTo>
                  <a:lnTo>
                    <a:pt x="2531" y="1341"/>
                  </a:lnTo>
                  <a:lnTo>
                    <a:pt x="2527" y="1304"/>
                  </a:lnTo>
                  <a:lnTo>
                    <a:pt x="2519" y="1269"/>
                  </a:lnTo>
                  <a:lnTo>
                    <a:pt x="2505" y="1237"/>
                  </a:lnTo>
                  <a:lnTo>
                    <a:pt x="2486" y="1207"/>
                  </a:lnTo>
                  <a:lnTo>
                    <a:pt x="2463" y="1180"/>
                  </a:lnTo>
                  <a:lnTo>
                    <a:pt x="2438" y="1157"/>
                  </a:lnTo>
                  <a:lnTo>
                    <a:pt x="2408" y="1139"/>
                  </a:lnTo>
                  <a:lnTo>
                    <a:pt x="2375" y="1125"/>
                  </a:lnTo>
                  <a:lnTo>
                    <a:pt x="2340" y="1116"/>
                  </a:lnTo>
                  <a:lnTo>
                    <a:pt x="2303" y="1114"/>
                  </a:lnTo>
                  <a:close/>
                  <a:moveTo>
                    <a:pt x="3256" y="160"/>
                  </a:moveTo>
                  <a:lnTo>
                    <a:pt x="3220" y="163"/>
                  </a:lnTo>
                  <a:lnTo>
                    <a:pt x="3184" y="172"/>
                  </a:lnTo>
                  <a:lnTo>
                    <a:pt x="3152" y="185"/>
                  </a:lnTo>
                  <a:lnTo>
                    <a:pt x="3122" y="204"/>
                  </a:lnTo>
                  <a:lnTo>
                    <a:pt x="3096" y="226"/>
                  </a:lnTo>
                  <a:lnTo>
                    <a:pt x="3073" y="253"/>
                  </a:lnTo>
                  <a:lnTo>
                    <a:pt x="3055" y="282"/>
                  </a:lnTo>
                  <a:lnTo>
                    <a:pt x="3041" y="316"/>
                  </a:lnTo>
                  <a:lnTo>
                    <a:pt x="3032" y="350"/>
                  </a:lnTo>
                  <a:lnTo>
                    <a:pt x="3030" y="387"/>
                  </a:lnTo>
                  <a:lnTo>
                    <a:pt x="3032" y="424"/>
                  </a:lnTo>
                  <a:lnTo>
                    <a:pt x="3041" y="458"/>
                  </a:lnTo>
                  <a:lnTo>
                    <a:pt x="3055" y="492"/>
                  </a:lnTo>
                  <a:lnTo>
                    <a:pt x="3073" y="522"/>
                  </a:lnTo>
                  <a:lnTo>
                    <a:pt x="3096" y="547"/>
                  </a:lnTo>
                  <a:lnTo>
                    <a:pt x="3122" y="570"/>
                  </a:lnTo>
                  <a:lnTo>
                    <a:pt x="3152" y="589"/>
                  </a:lnTo>
                  <a:lnTo>
                    <a:pt x="3184" y="602"/>
                  </a:lnTo>
                  <a:lnTo>
                    <a:pt x="3220" y="611"/>
                  </a:lnTo>
                  <a:lnTo>
                    <a:pt x="3256" y="615"/>
                  </a:lnTo>
                  <a:lnTo>
                    <a:pt x="3293" y="611"/>
                  </a:lnTo>
                  <a:lnTo>
                    <a:pt x="3328" y="602"/>
                  </a:lnTo>
                  <a:lnTo>
                    <a:pt x="3360" y="589"/>
                  </a:lnTo>
                  <a:lnTo>
                    <a:pt x="3390" y="570"/>
                  </a:lnTo>
                  <a:lnTo>
                    <a:pt x="3417" y="547"/>
                  </a:lnTo>
                  <a:lnTo>
                    <a:pt x="3439" y="522"/>
                  </a:lnTo>
                  <a:lnTo>
                    <a:pt x="3458" y="492"/>
                  </a:lnTo>
                  <a:lnTo>
                    <a:pt x="3472" y="458"/>
                  </a:lnTo>
                  <a:lnTo>
                    <a:pt x="3480" y="424"/>
                  </a:lnTo>
                  <a:lnTo>
                    <a:pt x="3483" y="387"/>
                  </a:lnTo>
                  <a:lnTo>
                    <a:pt x="3480" y="350"/>
                  </a:lnTo>
                  <a:lnTo>
                    <a:pt x="3472" y="316"/>
                  </a:lnTo>
                  <a:lnTo>
                    <a:pt x="3458" y="282"/>
                  </a:lnTo>
                  <a:lnTo>
                    <a:pt x="3439" y="253"/>
                  </a:lnTo>
                  <a:lnTo>
                    <a:pt x="3417" y="226"/>
                  </a:lnTo>
                  <a:lnTo>
                    <a:pt x="3390" y="204"/>
                  </a:lnTo>
                  <a:lnTo>
                    <a:pt x="3360" y="185"/>
                  </a:lnTo>
                  <a:lnTo>
                    <a:pt x="3328" y="172"/>
                  </a:lnTo>
                  <a:lnTo>
                    <a:pt x="3293" y="163"/>
                  </a:lnTo>
                  <a:lnTo>
                    <a:pt x="3256" y="160"/>
                  </a:lnTo>
                  <a:close/>
                  <a:moveTo>
                    <a:pt x="1339" y="160"/>
                  </a:moveTo>
                  <a:lnTo>
                    <a:pt x="1303" y="163"/>
                  </a:lnTo>
                  <a:lnTo>
                    <a:pt x="1268" y="172"/>
                  </a:lnTo>
                  <a:lnTo>
                    <a:pt x="1235" y="185"/>
                  </a:lnTo>
                  <a:lnTo>
                    <a:pt x="1206" y="204"/>
                  </a:lnTo>
                  <a:lnTo>
                    <a:pt x="1179" y="226"/>
                  </a:lnTo>
                  <a:lnTo>
                    <a:pt x="1157" y="253"/>
                  </a:lnTo>
                  <a:lnTo>
                    <a:pt x="1138" y="282"/>
                  </a:lnTo>
                  <a:lnTo>
                    <a:pt x="1124" y="316"/>
                  </a:lnTo>
                  <a:lnTo>
                    <a:pt x="1116" y="350"/>
                  </a:lnTo>
                  <a:lnTo>
                    <a:pt x="1113" y="387"/>
                  </a:lnTo>
                  <a:lnTo>
                    <a:pt x="1116" y="424"/>
                  </a:lnTo>
                  <a:lnTo>
                    <a:pt x="1124" y="458"/>
                  </a:lnTo>
                  <a:lnTo>
                    <a:pt x="1138" y="492"/>
                  </a:lnTo>
                  <a:lnTo>
                    <a:pt x="1157" y="522"/>
                  </a:lnTo>
                  <a:lnTo>
                    <a:pt x="1179" y="547"/>
                  </a:lnTo>
                  <a:lnTo>
                    <a:pt x="1206" y="570"/>
                  </a:lnTo>
                  <a:lnTo>
                    <a:pt x="1235" y="589"/>
                  </a:lnTo>
                  <a:lnTo>
                    <a:pt x="1268" y="602"/>
                  </a:lnTo>
                  <a:lnTo>
                    <a:pt x="1303" y="611"/>
                  </a:lnTo>
                  <a:lnTo>
                    <a:pt x="1339" y="615"/>
                  </a:lnTo>
                  <a:lnTo>
                    <a:pt x="1376" y="611"/>
                  </a:lnTo>
                  <a:lnTo>
                    <a:pt x="1411" y="602"/>
                  </a:lnTo>
                  <a:lnTo>
                    <a:pt x="1443" y="589"/>
                  </a:lnTo>
                  <a:lnTo>
                    <a:pt x="1473" y="570"/>
                  </a:lnTo>
                  <a:lnTo>
                    <a:pt x="1500" y="547"/>
                  </a:lnTo>
                  <a:lnTo>
                    <a:pt x="1523" y="522"/>
                  </a:lnTo>
                  <a:lnTo>
                    <a:pt x="1541" y="492"/>
                  </a:lnTo>
                  <a:lnTo>
                    <a:pt x="1555" y="458"/>
                  </a:lnTo>
                  <a:lnTo>
                    <a:pt x="1564" y="424"/>
                  </a:lnTo>
                  <a:lnTo>
                    <a:pt x="1566" y="387"/>
                  </a:lnTo>
                  <a:lnTo>
                    <a:pt x="1564" y="350"/>
                  </a:lnTo>
                  <a:lnTo>
                    <a:pt x="1555" y="316"/>
                  </a:lnTo>
                  <a:lnTo>
                    <a:pt x="1541" y="282"/>
                  </a:lnTo>
                  <a:lnTo>
                    <a:pt x="1523" y="253"/>
                  </a:lnTo>
                  <a:lnTo>
                    <a:pt x="1500" y="226"/>
                  </a:lnTo>
                  <a:lnTo>
                    <a:pt x="1473" y="204"/>
                  </a:lnTo>
                  <a:lnTo>
                    <a:pt x="1443" y="185"/>
                  </a:lnTo>
                  <a:lnTo>
                    <a:pt x="1411" y="172"/>
                  </a:lnTo>
                  <a:lnTo>
                    <a:pt x="1376" y="163"/>
                  </a:lnTo>
                  <a:lnTo>
                    <a:pt x="1339" y="160"/>
                  </a:lnTo>
                  <a:close/>
                  <a:moveTo>
                    <a:pt x="3256" y="0"/>
                  </a:moveTo>
                  <a:lnTo>
                    <a:pt x="3305" y="2"/>
                  </a:lnTo>
                  <a:lnTo>
                    <a:pt x="3351" y="11"/>
                  </a:lnTo>
                  <a:lnTo>
                    <a:pt x="3396" y="26"/>
                  </a:lnTo>
                  <a:lnTo>
                    <a:pt x="3438" y="46"/>
                  </a:lnTo>
                  <a:lnTo>
                    <a:pt x="3477" y="69"/>
                  </a:lnTo>
                  <a:lnTo>
                    <a:pt x="3513" y="98"/>
                  </a:lnTo>
                  <a:lnTo>
                    <a:pt x="3545" y="130"/>
                  </a:lnTo>
                  <a:lnTo>
                    <a:pt x="3574" y="166"/>
                  </a:lnTo>
                  <a:lnTo>
                    <a:pt x="3598" y="205"/>
                  </a:lnTo>
                  <a:lnTo>
                    <a:pt x="3617" y="247"/>
                  </a:lnTo>
                  <a:lnTo>
                    <a:pt x="3631" y="291"/>
                  </a:lnTo>
                  <a:lnTo>
                    <a:pt x="3640" y="339"/>
                  </a:lnTo>
                  <a:lnTo>
                    <a:pt x="3643" y="387"/>
                  </a:lnTo>
                  <a:lnTo>
                    <a:pt x="3640" y="435"/>
                  </a:lnTo>
                  <a:lnTo>
                    <a:pt x="3631" y="482"/>
                  </a:lnTo>
                  <a:lnTo>
                    <a:pt x="3617" y="527"/>
                  </a:lnTo>
                  <a:lnTo>
                    <a:pt x="3598" y="569"/>
                  </a:lnTo>
                  <a:lnTo>
                    <a:pt x="3574" y="608"/>
                  </a:lnTo>
                  <a:lnTo>
                    <a:pt x="3545" y="644"/>
                  </a:lnTo>
                  <a:lnTo>
                    <a:pt x="3513" y="676"/>
                  </a:lnTo>
                  <a:lnTo>
                    <a:pt x="3477" y="704"/>
                  </a:lnTo>
                  <a:lnTo>
                    <a:pt x="3438" y="729"/>
                  </a:lnTo>
                  <a:lnTo>
                    <a:pt x="3396" y="748"/>
                  </a:lnTo>
                  <a:lnTo>
                    <a:pt x="3351" y="762"/>
                  </a:lnTo>
                  <a:lnTo>
                    <a:pt x="3305" y="771"/>
                  </a:lnTo>
                  <a:lnTo>
                    <a:pt x="3256" y="774"/>
                  </a:lnTo>
                  <a:lnTo>
                    <a:pt x="3210" y="772"/>
                  </a:lnTo>
                  <a:lnTo>
                    <a:pt x="3166" y="763"/>
                  </a:lnTo>
                  <a:lnTo>
                    <a:pt x="3124" y="751"/>
                  </a:lnTo>
                  <a:lnTo>
                    <a:pt x="3083" y="733"/>
                  </a:lnTo>
                  <a:lnTo>
                    <a:pt x="3045" y="711"/>
                  </a:lnTo>
                  <a:lnTo>
                    <a:pt x="2627" y="1129"/>
                  </a:lnTo>
                  <a:lnTo>
                    <a:pt x="2649" y="1167"/>
                  </a:lnTo>
                  <a:lnTo>
                    <a:pt x="2667" y="1208"/>
                  </a:lnTo>
                  <a:lnTo>
                    <a:pt x="2679" y="1250"/>
                  </a:lnTo>
                  <a:lnTo>
                    <a:pt x="2688" y="1294"/>
                  </a:lnTo>
                  <a:lnTo>
                    <a:pt x="2690" y="1341"/>
                  </a:lnTo>
                  <a:lnTo>
                    <a:pt x="2687" y="1389"/>
                  </a:lnTo>
                  <a:lnTo>
                    <a:pt x="2678" y="1436"/>
                  </a:lnTo>
                  <a:lnTo>
                    <a:pt x="2665" y="1480"/>
                  </a:lnTo>
                  <a:lnTo>
                    <a:pt x="2645" y="1522"/>
                  </a:lnTo>
                  <a:lnTo>
                    <a:pt x="2620" y="1562"/>
                  </a:lnTo>
                  <a:lnTo>
                    <a:pt x="2593" y="1597"/>
                  </a:lnTo>
                  <a:lnTo>
                    <a:pt x="2561" y="1629"/>
                  </a:lnTo>
                  <a:lnTo>
                    <a:pt x="2524" y="1658"/>
                  </a:lnTo>
                  <a:lnTo>
                    <a:pt x="2485" y="1683"/>
                  </a:lnTo>
                  <a:lnTo>
                    <a:pt x="2443" y="1701"/>
                  </a:lnTo>
                  <a:lnTo>
                    <a:pt x="2398" y="1716"/>
                  </a:lnTo>
                  <a:lnTo>
                    <a:pt x="2351" y="1725"/>
                  </a:lnTo>
                  <a:lnTo>
                    <a:pt x="2303" y="1728"/>
                  </a:lnTo>
                  <a:lnTo>
                    <a:pt x="2255" y="1725"/>
                  </a:lnTo>
                  <a:lnTo>
                    <a:pt x="2208" y="1716"/>
                  </a:lnTo>
                  <a:lnTo>
                    <a:pt x="2163" y="1701"/>
                  </a:lnTo>
                  <a:lnTo>
                    <a:pt x="2121" y="1683"/>
                  </a:lnTo>
                  <a:lnTo>
                    <a:pt x="2083" y="1658"/>
                  </a:lnTo>
                  <a:lnTo>
                    <a:pt x="2046" y="1629"/>
                  </a:lnTo>
                  <a:lnTo>
                    <a:pt x="2014" y="1597"/>
                  </a:lnTo>
                  <a:lnTo>
                    <a:pt x="1985" y="1562"/>
                  </a:lnTo>
                  <a:lnTo>
                    <a:pt x="1962" y="1522"/>
                  </a:lnTo>
                  <a:lnTo>
                    <a:pt x="1942" y="1480"/>
                  </a:lnTo>
                  <a:lnTo>
                    <a:pt x="1928" y="1436"/>
                  </a:lnTo>
                  <a:lnTo>
                    <a:pt x="1919" y="1389"/>
                  </a:lnTo>
                  <a:lnTo>
                    <a:pt x="1917" y="1341"/>
                  </a:lnTo>
                  <a:lnTo>
                    <a:pt x="1919" y="1296"/>
                  </a:lnTo>
                  <a:lnTo>
                    <a:pt x="1927" y="1253"/>
                  </a:lnTo>
                  <a:lnTo>
                    <a:pt x="1939" y="1212"/>
                  </a:lnTo>
                  <a:lnTo>
                    <a:pt x="1954" y="1172"/>
                  </a:lnTo>
                  <a:lnTo>
                    <a:pt x="1975" y="1136"/>
                  </a:lnTo>
                  <a:lnTo>
                    <a:pt x="1551" y="711"/>
                  </a:lnTo>
                  <a:lnTo>
                    <a:pt x="1513" y="733"/>
                  </a:lnTo>
                  <a:lnTo>
                    <a:pt x="1472" y="751"/>
                  </a:lnTo>
                  <a:lnTo>
                    <a:pt x="1430" y="763"/>
                  </a:lnTo>
                  <a:lnTo>
                    <a:pt x="1386" y="772"/>
                  </a:lnTo>
                  <a:lnTo>
                    <a:pt x="1339" y="774"/>
                  </a:lnTo>
                  <a:lnTo>
                    <a:pt x="1294" y="772"/>
                  </a:lnTo>
                  <a:lnTo>
                    <a:pt x="1249" y="763"/>
                  </a:lnTo>
                  <a:lnTo>
                    <a:pt x="1207" y="751"/>
                  </a:lnTo>
                  <a:lnTo>
                    <a:pt x="1167" y="733"/>
                  </a:lnTo>
                  <a:lnTo>
                    <a:pt x="1128" y="711"/>
                  </a:lnTo>
                  <a:lnTo>
                    <a:pt x="711" y="1129"/>
                  </a:lnTo>
                  <a:lnTo>
                    <a:pt x="732" y="1167"/>
                  </a:lnTo>
                  <a:lnTo>
                    <a:pt x="750" y="1208"/>
                  </a:lnTo>
                  <a:lnTo>
                    <a:pt x="763" y="1250"/>
                  </a:lnTo>
                  <a:lnTo>
                    <a:pt x="771" y="1294"/>
                  </a:lnTo>
                  <a:lnTo>
                    <a:pt x="773" y="1341"/>
                  </a:lnTo>
                  <a:lnTo>
                    <a:pt x="771" y="1389"/>
                  </a:lnTo>
                  <a:lnTo>
                    <a:pt x="762" y="1436"/>
                  </a:lnTo>
                  <a:lnTo>
                    <a:pt x="748" y="1480"/>
                  </a:lnTo>
                  <a:lnTo>
                    <a:pt x="728" y="1522"/>
                  </a:lnTo>
                  <a:lnTo>
                    <a:pt x="705" y="1562"/>
                  </a:lnTo>
                  <a:lnTo>
                    <a:pt x="676" y="1597"/>
                  </a:lnTo>
                  <a:lnTo>
                    <a:pt x="644" y="1629"/>
                  </a:lnTo>
                  <a:lnTo>
                    <a:pt x="607" y="1658"/>
                  </a:lnTo>
                  <a:lnTo>
                    <a:pt x="569" y="1683"/>
                  </a:lnTo>
                  <a:lnTo>
                    <a:pt x="526" y="1701"/>
                  </a:lnTo>
                  <a:lnTo>
                    <a:pt x="482" y="1716"/>
                  </a:lnTo>
                  <a:lnTo>
                    <a:pt x="436" y="1725"/>
                  </a:lnTo>
                  <a:lnTo>
                    <a:pt x="387" y="1728"/>
                  </a:lnTo>
                  <a:lnTo>
                    <a:pt x="338" y="1725"/>
                  </a:lnTo>
                  <a:lnTo>
                    <a:pt x="292" y="1716"/>
                  </a:lnTo>
                  <a:lnTo>
                    <a:pt x="247" y="1701"/>
                  </a:lnTo>
                  <a:lnTo>
                    <a:pt x="205" y="1683"/>
                  </a:lnTo>
                  <a:lnTo>
                    <a:pt x="166" y="1658"/>
                  </a:lnTo>
                  <a:lnTo>
                    <a:pt x="131" y="1629"/>
                  </a:lnTo>
                  <a:lnTo>
                    <a:pt x="97" y="1597"/>
                  </a:lnTo>
                  <a:lnTo>
                    <a:pt x="70" y="1562"/>
                  </a:lnTo>
                  <a:lnTo>
                    <a:pt x="45" y="1522"/>
                  </a:lnTo>
                  <a:lnTo>
                    <a:pt x="27" y="1480"/>
                  </a:lnTo>
                  <a:lnTo>
                    <a:pt x="12" y="1436"/>
                  </a:lnTo>
                  <a:lnTo>
                    <a:pt x="3" y="1389"/>
                  </a:lnTo>
                  <a:lnTo>
                    <a:pt x="0" y="1341"/>
                  </a:lnTo>
                  <a:lnTo>
                    <a:pt x="3" y="1292"/>
                  </a:lnTo>
                  <a:lnTo>
                    <a:pt x="12" y="1245"/>
                  </a:lnTo>
                  <a:lnTo>
                    <a:pt x="27" y="1201"/>
                  </a:lnTo>
                  <a:lnTo>
                    <a:pt x="45" y="1159"/>
                  </a:lnTo>
                  <a:lnTo>
                    <a:pt x="70" y="1119"/>
                  </a:lnTo>
                  <a:lnTo>
                    <a:pt x="97" y="1084"/>
                  </a:lnTo>
                  <a:lnTo>
                    <a:pt x="131" y="1052"/>
                  </a:lnTo>
                  <a:lnTo>
                    <a:pt x="166" y="1023"/>
                  </a:lnTo>
                  <a:lnTo>
                    <a:pt x="205" y="999"/>
                  </a:lnTo>
                  <a:lnTo>
                    <a:pt x="247" y="980"/>
                  </a:lnTo>
                  <a:lnTo>
                    <a:pt x="292" y="965"/>
                  </a:lnTo>
                  <a:lnTo>
                    <a:pt x="338" y="957"/>
                  </a:lnTo>
                  <a:lnTo>
                    <a:pt x="387" y="953"/>
                  </a:lnTo>
                  <a:lnTo>
                    <a:pt x="432" y="957"/>
                  </a:lnTo>
                  <a:lnTo>
                    <a:pt x="477" y="964"/>
                  </a:lnTo>
                  <a:lnTo>
                    <a:pt x="520" y="976"/>
                  </a:lnTo>
                  <a:lnTo>
                    <a:pt x="560" y="994"/>
                  </a:lnTo>
                  <a:lnTo>
                    <a:pt x="597" y="1016"/>
                  </a:lnTo>
                  <a:lnTo>
                    <a:pt x="1015" y="598"/>
                  </a:lnTo>
                  <a:lnTo>
                    <a:pt x="994" y="560"/>
                  </a:lnTo>
                  <a:lnTo>
                    <a:pt x="977" y="520"/>
                  </a:lnTo>
                  <a:lnTo>
                    <a:pt x="963" y="477"/>
                  </a:lnTo>
                  <a:lnTo>
                    <a:pt x="956" y="433"/>
                  </a:lnTo>
                  <a:lnTo>
                    <a:pt x="952" y="387"/>
                  </a:lnTo>
                  <a:lnTo>
                    <a:pt x="956" y="339"/>
                  </a:lnTo>
                  <a:lnTo>
                    <a:pt x="964" y="291"/>
                  </a:lnTo>
                  <a:lnTo>
                    <a:pt x="979" y="247"/>
                  </a:lnTo>
                  <a:lnTo>
                    <a:pt x="998" y="205"/>
                  </a:lnTo>
                  <a:lnTo>
                    <a:pt x="1022" y="166"/>
                  </a:lnTo>
                  <a:lnTo>
                    <a:pt x="1051" y="130"/>
                  </a:lnTo>
                  <a:lnTo>
                    <a:pt x="1083" y="98"/>
                  </a:lnTo>
                  <a:lnTo>
                    <a:pt x="1118" y="69"/>
                  </a:lnTo>
                  <a:lnTo>
                    <a:pt x="1158" y="46"/>
                  </a:lnTo>
                  <a:lnTo>
                    <a:pt x="1200" y="26"/>
                  </a:lnTo>
                  <a:lnTo>
                    <a:pt x="1244" y="11"/>
                  </a:lnTo>
                  <a:lnTo>
                    <a:pt x="1291" y="2"/>
                  </a:lnTo>
                  <a:lnTo>
                    <a:pt x="1339" y="0"/>
                  </a:lnTo>
                  <a:lnTo>
                    <a:pt x="1388" y="2"/>
                  </a:lnTo>
                  <a:lnTo>
                    <a:pt x="1435" y="11"/>
                  </a:lnTo>
                  <a:lnTo>
                    <a:pt x="1479" y="26"/>
                  </a:lnTo>
                  <a:lnTo>
                    <a:pt x="1521" y="46"/>
                  </a:lnTo>
                  <a:lnTo>
                    <a:pt x="1561" y="69"/>
                  </a:lnTo>
                  <a:lnTo>
                    <a:pt x="1596" y="98"/>
                  </a:lnTo>
                  <a:lnTo>
                    <a:pt x="1628" y="130"/>
                  </a:lnTo>
                  <a:lnTo>
                    <a:pt x="1657" y="166"/>
                  </a:lnTo>
                  <a:lnTo>
                    <a:pt x="1681" y="205"/>
                  </a:lnTo>
                  <a:lnTo>
                    <a:pt x="1700" y="247"/>
                  </a:lnTo>
                  <a:lnTo>
                    <a:pt x="1714" y="291"/>
                  </a:lnTo>
                  <a:lnTo>
                    <a:pt x="1723" y="339"/>
                  </a:lnTo>
                  <a:lnTo>
                    <a:pt x="1727" y="387"/>
                  </a:lnTo>
                  <a:lnTo>
                    <a:pt x="1723" y="433"/>
                  </a:lnTo>
                  <a:lnTo>
                    <a:pt x="1716" y="477"/>
                  </a:lnTo>
                  <a:lnTo>
                    <a:pt x="1703" y="520"/>
                  </a:lnTo>
                  <a:lnTo>
                    <a:pt x="1686" y="560"/>
                  </a:lnTo>
                  <a:lnTo>
                    <a:pt x="1664" y="598"/>
                  </a:lnTo>
                  <a:lnTo>
                    <a:pt x="2086" y="1021"/>
                  </a:lnTo>
                  <a:lnTo>
                    <a:pt x="2125" y="997"/>
                  </a:lnTo>
                  <a:lnTo>
                    <a:pt x="2166" y="979"/>
                  </a:lnTo>
                  <a:lnTo>
                    <a:pt x="2210" y="965"/>
                  </a:lnTo>
                  <a:lnTo>
                    <a:pt x="2255" y="957"/>
                  </a:lnTo>
                  <a:lnTo>
                    <a:pt x="2303" y="953"/>
                  </a:lnTo>
                  <a:lnTo>
                    <a:pt x="2349" y="957"/>
                  </a:lnTo>
                  <a:lnTo>
                    <a:pt x="2394" y="964"/>
                  </a:lnTo>
                  <a:lnTo>
                    <a:pt x="2437" y="976"/>
                  </a:lnTo>
                  <a:lnTo>
                    <a:pt x="2476" y="994"/>
                  </a:lnTo>
                  <a:lnTo>
                    <a:pt x="2514" y="1016"/>
                  </a:lnTo>
                  <a:lnTo>
                    <a:pt x="2932" y="598"/>
                  </a:lnTo>
                  <a:lnTo>
                    <a:pt x="2910" y="560"/>
                  </a:lnTo>
                  <a:lnTo>
                    <a:pt x="2892" y="520"/>
                  </a:lnTo>
                  <a:lnTo>
                    <a:pt x="2880" y="477"/>
                  </a:lnTo>
                  <a:lnTo>
                    <a:pt x="2872" y="433"/>
                  </a:lnTo>
                  <a:lnTo>
                    <a:pt x="2869" y="387"/>
                  </a:lnTo>
                  <a:lnTo>
                    <a:pt x="2872" y="339"/>
                  </a:lnTo>
                  <a:lnTo>
                    <a:pt x="2881" y="291"/>
                  </a:lnTo>
                  <a:lnTo>
                    <a:pt x="2896" y="247"/>
                  </a:lnTo>
                  <a:lnTo>
                    <a:pt x="2914" y="205"/>
                  </a:lnTo>
                  <a:lnTo>
                    <a:pt x="2939" y="166"/>
                  </a:lnTo>
                  <a:lnTo>
                    <a:pt x="2968" y="130"/>
                  </a:lnTo>
                  <a:lnTo>
                    <a:pt x="3000" y="98"/>
                  </a:lnTo>
                  <a:lnTo>
                    <a:pt x="3035" y="69"/>
                  </a:lnTo>
                  <a:lnTo>
                    <a:pt x="3075" y="46"/>
                  </a:lnTo>
                  <a:lnTo>
                    <a:pt x="3117" y="26"/>
                  </a:lnTo>
                  <a:lnTo>
                    <a:pt x="3161" y="11"/>
                  </a:lnTo>
                  <a:lnTo>
                    <a:pt x="3208" y="2"/>
                  </a:lnTo>
                  <a:lnTo>
                    <a:pt x="325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91" name="Freeform 92">
              <a:extLst>
                <a:ext uri="{FF2B5EF4-FFF2-40B4-BE49-F238E27FC236}">
                  <a16:creationId xmlns:a16="http://schemas.microsoft.com/office/drawing/2014/main" id="{F55EF909-A8A2-4E93-8C6D-FBAC1303959B}"/>
                </a:ext>
              </a:extLst>
            </p:cNvPr>
            <p:cNvSpPr/>
            <p:nvPr/>
          </p:nvSpPr>
          <p:spPr bwMode="auto">
            <a:xfrm>
              <a:off x="10180638" y="2981325"/>
              <a:ext cx="50800" cy="50800"/>
            </a:xfrm>
            <a:custGeom>
              <a:avLst/>
              <a:gdLst>
                <a:gd name="T0" fmla="*/ 242 w 322"/>
                <a:gd name="T1" fmla="*/ 0 h 322"/>
                <a:gd name="T2" fmla="*/ 262 w 322"/>
                <a:gd name="T3" fmla="*/ 2 h 322"/>
                <a:gd name="T4" fmla="*/ 282 w 322"/>
                <a:gd name="T5" fmla="*/ 10 h 322"/>
                <a:gd name="T6" fmla="*/ 299 w 322"/>
                <a:gd name="T7" fmla="*/ 23 h 322"/>
                <a:gd name="T8" fmla="*/ 312 w 322"/>
                <a:gd name="T9" fmla="*/ 40 h 322"/>
                <a:gd name="T10" fmla="*/ 320 w 322"/>
                <a:gd name="T11" fmla="*/ 59 h 322"/>
                <a:gd name="T12" fmla="*/ 322 w 322"/>
                <a:gd name="T13" fmla="*/ 80 h 322"/>
                <a:gd name="T14" fmla="*/ 320 w 322"/>
                <a:gd name="T15" fmla="*/ 99 h 322"/>
                <a:gd name="T16" fmla="*/ 312 w 322"/>
                <a:gd name="T17" fmla="*/ 118 h 322"/>
                <a:gd name="T18" fmla="*/ 299 w 322"/>
                <a:gd name="T19" fmla="*/ 136 h 322"/>
                <a:gd name="T20" fmla="*/ 136 w 322"/>
                <a:gd name="T21" fmla="*/ 299 h 322"/>
                <a:gd name="T22" fmla="*/ 119 w 322"/>
                <a:gd name="T23" fmla="*/ 312 h 322"/>
                <a:gd name="T24" fmla="*/ 100 w 322"/>
                <a:gd name="T25" fmla="*/ 320 h 322"/>
                <a:gd name="T26" fmla="*/ 80 w 322"/>
                <a:gd name="T27" fmla="*/ 322 h 322"/>
                <a:gd name="T28" fmla="*/ 60 w 322"/>
                <a:gd name="T29" fmla="*/ 320 h 322"/>
                <a:gd name="T30" fmla="*/ 40 w 322"/>
                <a:gd name="T31" fmla="*/ 312 h 322"/>
                <a:gd name="T32" fmla="*/ 23 w 322"/>
                <a:gd name="T33" fmla="*/ 299 h 322"/>
                <a:gd name="T34" fmla="*/ 10 w 322"/>
                <a:gd name="T35" fmla="*/ 282 h 322"/>
                <a:gd name="T36" fmla="*/ 2 w 322"/>
                <a:gd name="T37" fmla="*/ 262 h 322"/>
                <a:gd name="T38" fmla="*/ 0 w 322"/>
                <a:gd name="T39" fmla="*/ 242 h 322"/>
                <a:gd name="T40" fmla="*/ 2 w 322"/>
                <a:gd name="T41" fmla="*/ 221 h 322"/>
                <a:gd name="T42" fmla="*/ 10 w 322"/>
                <a:gd name="T43" fmla="*/ 202 h 322"/>
                <a:gd name="T44" fmla="*/ 23 w 322"/>
                <a:gd name="T45" fmla="*/ 186 h 322"/>
                <a:gd name="T46" fmla="*/ 186 w 322"/>
                <a:gd name="T47" fmla="*/ 23 h 322"/>
                <a:gd name="T48" fmla="*/ 202 w 322"/>
                <a:gd name="T49" fmla="*/ 10 h 322"/>
                <a:gd name="T50" fmla="*/ 222 w 322"/>
                <a:gd name="T51" fmla="*/ 2 h 322"/>
                <a:gd name="T52" fmla="*/ 242 w 322"/>
                <a:gd name="T53" fmla="*/ 0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22" h="322">
                  <a:moveTo>
                    <a:pt x="242" y="0"/>
                  </a:moveTo>
                  <a:lnTo>
                    <a:pt x="262" y="2"/>
                  </a:lnTo>
                  <a:lnTo>
                    <a:pt x="282" y="10"/>
                  </a:lnTo>
                  <a:lnTo>
                    <a:pt x="299" y="23"/>
                  </a:lnTo>
                  <a:lnTo>
                    <a:pt x="312" y="40"/>
                  </a:lnTo>
                  <a:lnTo>
                    <a:pt x="320" y="59"/>
                  </a:lnTo>
                  <a:lnTo>
                    <a:pt x="322" y="80"/>
                  </a:lnTo>
                  <a:lnTo>
                    <a:pt x="320" y="99"/>
                  </a:lnTo>
                  <a:lnTo>
                    <a:pt x="312" y="118"/>
                  </a:lnTo>
                  <a:lnTo>
                    <a:pt x="299" y="136"/>
                  </a:lnTo>
                  <a:lnTo>
                    <a:pt x="136" y="299"/>
                  </a:lnTo>
                  <a:lnTo>
                    <a:pt x="119" y="312"/>
                  </a:lnTo>
                  <a:lnTo>
                    <a:pt x="100" y="320"/>
                  </a:lnTo>
                  <a:lnTo>
                    <a:pt x="80" y="322"/>
                  </a:lnTo>
                  <a:lnTo>
                    <a:pt x="60" y="320"/>
                  </a:lnTo>
                  <a:lnTo>
                    <a:pt x="40" y="312"/>
                  </a:lnTo>
                  <a:lnTo>
                    <a:pt x="23" y="299"/>
                  </a:lnTo>
                  <a:lnTo>
                    <a:pt x="10" y="282"/>
                  </a:lnTo>
                  <a:lnTo>
                    <a:pt x="2" y="262"/>
                  </a:lnTo>
                  <a:lnTo>
                    <a:pt x="0" y="242"/>
                  </a:lnTo>
                  <a:lnTo>
                    <a:pt x="2" y="221"/>
                  </a:lnTo>
                  <a:lnTo>
                    <a:pt x="10" y="202"/>
                  </a:lnTo>
                  <a:lnTo>
                    <a:pt x="23" y="186"/>
                  </a:lnTo>
                  <a:lnTo>
                    <a:pt x="186" y="23"/>
                  </a:lnTo>
                  <a:lnTo>
                    <a:pt x="202" y="10"/>
                  </a:lnTo>
                  <a:lnTo>
                    <a:pt x="222" y="2"/>
                  </a:lnTo>
                  <a:lnTo>
                    <a:pt x="24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92" name="Freeform 93">
              <a:extLst>
                <a:ext uri="{FF2B5EF4-FFF2-40B4-BE49-F238E27FC236}">
                  <a16:creationId xmlns:a16="http://schemas.microsoft.com/office/drawing/2014/main" id="{4C1E1F71-C722-4F42-97A3-2350302B1C03}"/>
                </a:ext>
              </a:extLst>
            </p:cNvPr>
            <p:cNvSpPr/>
            <p:nvPr/>
          </p:nvSpPr>
          <p:spPr bwMode="auto">
            <a:xfrm>
              <a:off x="10402888" y="2900363"/>
              <a:ext cx="50800" cy="50800"/>
            </a:xfrm>
            <a:custGeom>
              <a:avLst/>
              <a:gdLst>
                <a:gd name="T0" fmla="*/ 243 w 323"/>
                <a:gd name="T1" fmla="*/ 0 h 323"/>
                <a:gd name="T2" fmla="*/ 264 w 323"/>
                <a:gd name="T3" fmla="*/ 3 h 323"/>
                <a:gd name="T4" fmla="*/ 282 w 323"/>
                <a:gd name="T5" fmla="*/ 10 h 323"/>
                <a:gd name="T6" fmla="*/ 300 w 323"/>
                <a:gd name="T7" fmla="*/ 24 h 323"/>
                <a:gd name="T8" fmla="*/ 312 w 323"/>
                <a:gd name="T9" fmla="*/ 40 h 323"/>
                <a:gd name="T10" fmla="*/ 320 w 323"/>
                <a:gd name="T11" fmla="*/ 60 h 323"/>
                <a:gd name="T12" fmla="*/ 323 w 323"/>
                <a:gd name="T13" fmla="*/ 80 h 323"/>
                <a:gd name="T14" fmla="*/ 320 w 323"/>
                <a:gd name="T15" fmla="*/ 100 h 323"/>
                <a:gd name="T16" fmla="*/ 312 w 323"/>
                <a:gd name="T17" fmla="*/ 120 h 323"/>
                <a:gd name="T18" fmla="*/ 300 w 323"/>
                <a:gd name="T19" fmla="*/ 137 h 323"/>
                <a:gd name="T20" fmla="*/ 138 w 323"/>
                <a:gd name="T21" fmla="*/ 299 h 323"/>
                <a:gd name="T22" fmla="*/ 120 w 323"/>
                <a:gd name="T23" fmla="*/ 313 h 323"/>
                <a:gd name="T24" fmla="*/ 101 w 323"/>
                <a:gd name="T25" fmla="*/ 320 h 323"/>
                <a:gd name="T26" fmla="*/ 80 w 323"/>
                <a:gd name="T27" fmla="*/ 323 h 323"/>
                <a:gd name="T28" fmla="*/ 60 w 323"/>
                <a:gd name="T29" fmla="*/ 320 h 323"/>
                <a:gd name="T30" fmla="*/ 41 w 323"/>
                <a:gd name="T31" fmla="*/ 313 h 323"/>
                <a:gd name="T32" fmla="*/ 24 w 323"/>
                <a:gd name="T33" fmla="*/ 299 h 323"/>
                <a:gd name="T34" fmla="*/ 12 w 323"/>
                <a:gd name="T35" fmla="*/ 283 h 323"/>
                <a:gd name="T36" fmla="*/ 4 w 323"/>
                <a:gd name="T37" fmla="*/ 263 h 323"/>
                <a:gd name="T38" fmla="*/ 0 w 323"/>
                <a:gd name="T39" fmla="*/ 243 h 323"/>
                <a:gd name="T40" fmla="*/ 4 w 323"/>
                <a:gd name="T41" fmla="*/ 223 h 323"/>
                <a:gd name="T42" fmla="*/ 12 w 323"/>
                <a:gd name="T43" fmla="*/ 203 h 323"/>
                <a:gd name="T44" fmla="*/ 24 w 323"/>
                <a:gd name="T45" fmla="*/ 186 h 323"/>
                <a:gd name="T46" fmla="*/ 186 w 323"/>
                <a:gd name="T47" fmla="*/ 24 h 323"/>
                <a:gd name="T48" fmla="*/ 204 w 323"/>
                <a:gd name="T49" fmla="*/ 10 h 323"/>
                <a:gd name="T50" fmla="*/ 223 w 323"/>
                <a:gd name="T51" fmla="*/ 3 h 323"/>
                <a:gd name="T52" fmla="*/ 243 w 323"/>
                <a:gd name="T53" fmla="*/ 0 h 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23" h="323">
                  <a:moveTo>
                    <a:pt x="243" y="0"/>
                  </a:moveTo>
                  <a:lnTo>
                    <a:pt x="264" y="3"/>
                  </a:lnTo>
                  <a:lnTo>
                    <a:pt x="282" y="10"/>
                  </a:lnTo>
                  <a:lnTo>
                    <a:pt x="300" y="24"/>
                  </a:lnTo>
                  <a:lnTo>
                    <a:pt x="312" y="40"/>
                  </a:lnTo>
                  <a:lnTo>
                    <a:pt x="320" y="60"/>
                  </a:lnTo>
                  <a:lnTo>
                    <a:pt x="323" y="80"/>
                  </a:lnTo>
                  <a:lnTo>
                    <a:pt x="320" y="100"/>
                  </a:lnTo>
                  <a:lnTo>
                    <a:pt x="312" y="120"/>
                  </a:lnTo>
                  <a:lnTo>
                    <a:pt x="300" y="137"/>
                  </a:lnTo>
                  <a:lnTo>
                    <a:pt x="138" y="299"/>
                  </a:lnTo>
                  <a:lnTo>
                    <a:pt x="120" y="313"/>
                  </a:lnTo>
                  <a:lnTo>
                    <a:pt x="101" y="320"/>
                  </a:lnTo>
                  <a:lnTo>
                    <a:pt x="80" y="323"/>
                  </a:lnTo>
                  <a:lnTo>
                    <a:pt x="60" y="320"/>
                  </a:lnTo>
                  <a:lnTo>
                    <a:pt x="41" y="313"/>
                  </a:lnTo>
                  <a:lnTo>
                    <a:pt x="24" y="299"/>
                  </a:lnTo>
                  <a:lnTo>
                    <a:pt x="12" y="283"/>
                  </a:lnTo>
                  <a:lnTo>
                    <a:pt x="4" y="263"/>
                  </a:lnTo>
                  <a:lnTo>
                    <a:pt x="0" y="243"/>
                  </a:lnTo>
                  <a:lnTo>
                    <a:pt x="4" y="223"/>
                  </a:lnTo>
                  <a:lnTo>
                    <a:pt x="12" y="203"/>
                  </a:lnTo>
                  <a:lnTo>
                    <a:pt x="24" y="186"/>
                  </a:lnTo>
                  <a:lnTo>
                    <a:pt x="186" y="24"/>
                  </a:lnTo>
                  <a:lnTo>
                    <a:pt x="204" y="10"/>
                  </a:lnTo>
                  <a:lnTo>
                    <a:pt x="223" y="3"/>
                  </a:lnTo>
                  <a:lnTo>
                    <a:pt x="24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sp>
        <p:nvSpPr>
          <p:cNvPr id="94" name="Freeform 164">
            <a:extLst>
              <a:ext uri="{FF2B5EF4-FFF2-40B4-BE49-F238E27FC236}">
                <a16:creationId xmlns:a16="http://schemas.microsoft.com/office/drawing/2014/main" id="{CA6BE341-076A-4290-8515-20C13AED2857}"/>
              </a:ext>
            </a:extLst>
          </p:cNvPr>
          <p:cNvSpPr>
            <a:spLocks noEditPoints="1"/>
          </p:cNvSpPr>
          <p:nvPr/>
        </p:nvSpPr>
        <p:spPr bwMode="auto">
          <a:xfrm>
            <a:off x="3312023" y="5239501"/>
            <a:ext cx="448786" cy="399604"/>
          </a:xfrm>
          <a:custGeom>
            <a:avLst/>
            <a:gdLst>
              <a:gd name="T0" fmla="*/ 171 w 3653"/>
              <a:gd name="T1" fmla="*/ 2242 h 3248"/>
              <a:gd name="T2" fmla="*/ 171 w 3653"/>
              <a:gd name="T3" fmla="*/ 2273 h 3248"/>
              <a:gd name="T4" fmla="*/ 1756 w 3653"/>
              <a:gd name="T5" fmla="*/ 3070 h 3248"/>
              <a:gd name="T6" fmla="*/ 1897 w 3653"/>
              <a:gd name="T7" fmla="*/ 3070 h 3248"/>
              <a:gd name="T8" fmla="*/ 3481 w 3653"/>
              <a:gd name="T9" fmla="*/ 2273 h 3248"/>
              <a:gd name="T10" fmla="*/ 3481 w 3653"/>
              <a:gd name="T11" fmla="*/ 2242 h 3248"/>
              <a:gd name="T12" fmla="*/ 2005 w 3653"/>
              <a:gd name="T13" fmla="*/ 2572 h 3248"/>
              <a:gd name="T14" fmla="*/ 1827 w 3653"/>
              <a:gd name="T15" fmla="*/ 2614 h 3248"/>
              <a:gd name="T16" fmla="*/ 1647 w 3653"/>
              <a:gd name="T17" fmla="*/ 2572 h 3248"/>
              <a:gd name="T18" fmla="*/ 1962 w 3653"/>
              <a:gd name="T19" fmla="*/ 1956 h 3248"/>
              <a:gd name="T20" fmla="*/ 1780 w 3653"/>
              <a:gd name="T21" fmla="*/ 1977 h 3248"/>
              <a:gd name="T22" fmla="*/ 571 w 3653"/>
              <a:gd name="T23" fmla="*/ 1401 h 3248"/>
              <a:gd name="T24" fmla="*/ 169 w 3653"/>
              <a:gd name="T25" fmla="*/ 1617 h 3248"/>
              <a:gd name="T26" fmla="*/ 177 w 3653"/>
              <a:gd name="T27" fmla="*/ 1648 h 3248"/>
              <a:gd name="T28" fmla="*/ 1791 w 3653"/>
              <a:gd name="T29" fmla="*/ 2444 h 3248"/>
              <a:gd name="T30" fmla="*/ 1931 w 3653"/>
              <a:gd name="T31" fmla="*/ 2421 h 3248"/>
              <a:gd name="T32" fmla="*/ 3485 w 3653"/>
              <a:gd name="T33" fmla="*/ 1631 h 3248"/>
              <a:gd name="T34" fmla="*/ 3476 w 3653"/>
              <a:gd name="T35" fmla="*/ 1600 h 3248"/>
              <a:gd name="T36" fmla="*/ 1791 w 3653"/>
              <a:gd name="T37" fmla="*/ 171 h 3248"/>
              <a:gd name="T38" fmla="*/ 177 w 3653"/>
              <a:gd name="T39" fmla="*/ 966 h 3248"/>
              <a:gd name="T40" fmla="*/ 169 w 3653"/>
              <a:gd name="T41" fmla="*/ 997 h 3248"/>
              <a:gd name="T42" fmla="*/ 1722 w 3653"/>
              <a:gd name="T43" fmla="*/ 1788 h 3248"/>
              <a:gd name="T44" fmla="*/ 1862 w 3653"/>
              <a:gd name="T45" fmla="*/ 1810 h 3248"/>
              <a:gd name="T46" fmla="*/ 3476 w 3653"/>
              <a:gd name="T47" fmla="*/ 1014 h 3248"/>
              <a:gd name="T48" fmla="*/ 3485 w 3653"/>
              <a:gd name="T49" fmla="*/ 983 h 3248"/>
              <a:gd name="T50" fmla="*/ 1930 w 3653"/>
              <a:gd name="T51" fmla="*/ 192 h 3248"/>
              <a:gd name="T52" fmla="*/ 1827 w 3653"/>
              <a:gd name="T53" fmla="*/ 0 h 3248"/>
              <a:gd name="T54" fmla="*/ 2005 w 3653"/>
              <a:gd name="T55" fmla="*/ 42 h 3248"/>
              <a:gd name="T56" fmla="*/ 3613 w 3653"/>
              <a:gd name="T57" fmla="*/ 870 h 3248"/>
              <a:gd name="T58" fmla="*/ 3653 w 3653"/>
              <a:gd name="T59" fmla="*/ 990 h 3248"/>
              <a:gd name="T60" fmla="*/ 3615 w 3653"/>
              <a:gd name="T61" fmla="*/ 1109 h 3248"/>
              <a:gd name="T62" fmla="*/ 3541 w 3653"/>
              <a:gd name="T63" fmla="*/ 1171 h 3248"/>
              <a:gd name="T64" fmla="*/ 3593 w 3653"/>
              <a:gd name="T65" fmla="*/ 1481 h 3248"/>
              <a:gd name="T66" fmla="*/ 3650 w 3653"/>
              <a:gd name="T67" fmla="*/ 1591 h 3248"/>
              <a:gd name="T68" fmla="*/ 3630 w 3653"/>
              <a:gd name="T69" fmla="*/ 1717 h 3248"/>
              <a:gd name="T70" fmla="*/ 3541 w 3653"/>
              <a:gd name="T71" fmla="*/ 1805 h 3248"/>
              <a:gd name="T72" fmla="*/ 3593 w 3653"/>
              <a:gd name="T73" fmla="*/ 2114 h 3248"/>
              <a:gd name="T74" fmla="*/ 3650 w 3653"/>
              <a:gd name="T75" fmla="*/ 2225 h 3248"/>
              <a:gd name="T76" fmla="*/ 3630 w 3653"/>
              <a:gd name="T77" fmla="*/ 2350 h 3248"/>
              <a:gd name="T78" fmla="*/ 3541 w 3653"/>
              <a:gd name="T79" fmla="*/ 2439 h 3248"/>
              <a:gd name="T80" fmla="*/ 1872 w 3653"/>
              <a:gd name="T81" fmla="*/ 3245 h 3248"/>
              <a:gd name="T82" fmla="*/ 1690 w 3653"/>
              <a:gd name="T83" fmla="*/ 3224 h 3248"/>
              <a:gd name="T84" fmla="*/ 60 w 3653"/>
              <a:gd name="T85" fmla="*/ 2401 h 3248"/>
              <a:gd name="T86" fmla="*/ 2 w 3653"/>
              <a:gd name="T87" fmla="*/ 2290 h 3248"/>
              <a:gd name="T88" fmla="*/ 22 w 3653"/>
              <a:gd name="T89" fmla="*/ 2164 h 3248"/>
              <a:gd name="T90" fmla="*/ 112 w 3653"/>
              <a:gd name="T91" fmla="*/ 2077 h 3248"/>
              <a:gd name="T92" fmla="*/ 60 w 3653"/>
              <a:gd name="T93" fmla="*/ 1768 h 3248"/>
              <a:gd name="T94" fmla="*/ 2 w 3653"/>
              <a:gd name="T95" fmla="*/ 1657 h 3248"/>
              <a:gd name="T96" fmla="*/ 22 w 3653"/>
              <a:gd name="T97" fmla="*/ 1532 h 3248"/>
              <a:gd name="T98" fmla="*/ 112 w 3653"/>
              <a:gd name="T99" fmla="*/ 1443 h 3248"/>
              <a:gd name="T100" fmla="*/ 60 w 3653"/>
              <a:gd name="T101" fmla="*/ 1134 h 3248"/>
              <a:gd name="T102" fmla="*/ 2 w 3653"/>
              <a:gd name="T103" fmla="*/ 1023 h 3248"/>
              <a:gd name="T104" fmla="*/ 22 w 3653"/>
              <a:gd name="T105" fmla="*/ 898 h 3248"/>
              <a:gd name="T106" fmla="*/ 112 w 3653"/>
              <a:gd name="T107" fmla="*/ 809 h 3248"/>
              <a:gd name="T108" fmla="*/ 1780 w 3653"/>
              <a:gd name="T109" fmla="*/ 2 h 32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3653" h="3248">
                <a:moveTo>
                  <a:pt x="571" y="2035"/>
                </a:moveTo>
                <a:lnTo>
                  <a:pt x="187" y="2226"/>
                </a:lnTo>
                <a:lnTo>
                  <a:pt x="177" y="2234"/>
                </a:lnTo>
                <a:lnTo>
                  <a:pt x="171" y="2242"/>
                </a:lnTo>
                <a:lnTo>
                  <a:pt x="169" y="2251"/>
                </a:lnTo>
                <a:lnTo>
                  <a:pt x="167" y="2257"/>
                </a:lnTo>
                <a:lnTo>
                  <a:pt x="169" y="2265"/>
                </a:lnTo>
                <a:lnTo>
                  <a:pt x="171" y="2273"/>
                </a:lnTo>
                <a:lnTo>
                  <a:pt x="177" y="2282"/>
                </a:lnTo>
                <a:lnTo>
                  <a:pt x="187" y="2288"/>
                </a:lnTo>
                <a:lnTo>
                  <a:pt x="1722" y="3055"/>
                </a:lnTo>
                <a:lnTo>
                  <a:pt x="1756" y="3070"/>
                </a:lnTo>
                <a:lnTo>
                  <a:pt x="1791" y="3077"/>
                </a:lnTo>
                <a:lnTo>
                  <a:pt x="1827" y="3080"/>
                </a:lnTo>
                <a:lnTo>
                  <a:pt x="1862" y="3077"/>
                </a:lnTo>
                <a:lnTo>
                  <a:pt x="1897" y="3070"/>
                </a:lnTo>
                <a:lnTo>
                  <a:pt x="1931" y="3055"/>
                </a:lnTo>
                <a:lnTo>
                  <a:pt x="3466" y="2288"/>
                </a:lnTo>
                <a:lnTo>
                  <a:pt x="3476" y="2282"/>
                </a:lnTo>
                <a:lnTo>
                  <a:pt x="3481" y="2273"/>
                </a:lnTo>
                <a:lnTo>
                  <a:pt x="3485" y="2265"/>
                </a:lnTo>
                <a:lnTo>
                  <a:pt x="3485" y="2257"/>
                </a:lnTo>
                <a:lnTo>
                  <a:pt x="3485" y="2251"/>
                </a:lnTo>
                <a:lnTo>
                  <a:pt x="3481" y="2242"/>
                </a:lnTo>
                <a:lnTo>
                  <a:pt x="3476" y="2234"/>
                </a:lnTo>
                <a:lnTo>
                  <a:pt x="3466" y="2226"/>
                </a:lnTo>
                <a:lnTo>
                  <a:pt x="3081" y="2035"/>
                </a:lnTo>
                <a:lnTo>
                  <a:pt x="2005" y="2572"/>
                </a:lnTo>
                <a:lnTo>
                  <a:pt x="1962" y="2590"/>
                </a:lnTo>
                <a:lnTo>
                  <a:pt x="1918" y="2603"/>
                </a:lnTo>
                <a:lnTo>
                  <a:pt x="1872" y="2611"/>
                </a:lnTo>
                <a:lnTo>
                  <a:pt x="1827" y="2614"/>
                </a:lnTo>
                <a:lnTo>
                  <a:pt x="1780" y="2611"/>
                </a:lnTo>
                <a:lnTo>
                  <a:pt x="1735" y="2603"/>
                </a:lnTo>
                <a:lnTo>
                  <a:pt x="1690" y="2590"/>
                </a:lnTo>
                <a:lnTo>
                  <a:pt x="1647" y="2572"/>
                </a:lnTo>
                <a:lnTo>
                  <a:pt x="571" y="2035"/>
                </a:lnTo>
                <a:close/>
                <a:moveTo>
                  <a:pt x="3081" y="1401"/>
                </a:moveTo>
                <a:lnTo>
                  <a:pt x="2005" y="1938"/>
                </a:lnTo>
                <a:lnTo>
                  <a:pt x="1962" y="1956"/>
                </a:lnTo>
                <a:lnTo>
                  <a:pt x="1918" y="1969"/>
                </a:lnTo>
                <a:lnTo>
                  <a:pt x="1872" y="1977"/>
                </a:lnTo>
                <a:lnTo>
                  <a:pt x="1827" y="1980"/>
                </a:lnTo>
                <a:lnTo>
                  <a:pt x="1780" y="1977"/>
                </a:lnTo>
                <a:lnTo>
                  <a:pt x="1735" y="1969"/>
                </a:lnTo>
                <a:lnTo>
                  <a:pt x="1690" y="1956"/>
                </a:lnTo>
                <a:lnTo>
                  <a:pt x="1647" y="1938"/>
                </a:lnTo>
                <a:lnTo>
                  <a:pt x="571" y="1401"/>
                </a:lnTo>
                <a:lnTo>
                  <a:pt x="187" y="1593"/>
                </a:lnTo>
                <a:lnTo>
                  <a:pt x="177" y="1600"/>
                </a:lnTo>
                <a:lnTo>
                  <a:pt x="171" y="1608"/>
                </a:lnTo>
                <a:lnTo>
                  <a:pt x="169" y="1617"/>
                </a:lnTo>
                <a:lnTo>
                  <a:pt x="167" y="1624"/>
                </a:lnTo>
                <a:lnTo>
                  <a:pt x="169" y="1631"/>
                </a:lnTo>
                <a:lnTo>
                  <a:pt x="171" y="1639"/>
                </a:lnTo>
                <a:lnTo>
                  <a:pt x="177" y="1648"/>
                </a:lnTo>
                <a:lnTo>
                  <a:pt x="187" y="1655"/>
                </a:lnTo>
                <a:lnTo>
                  <a:pt x="1722" y="2421"/>
                </a:lnTo>
                <a:lnTo>
                  <a:pt x="1756" y="2436"/>
                </a:lnTo>
                <a:lnTo>
                  <a:pt x="1791" y="2444"/>
                </a:lnTo>
                <a:lnTo>
                  <a:pt x="1827" y="2446"/>
                </a:lnTo>
                <a:lnTo>
                  <a:pt x="1862" y="2444"/>
                </a:lnTo>
                <a:lnTo>
                  <a:pt x="1897" y="2436"/>
                </a:lnTo>
                <a:lnTo>
                  <a:pt x="1931" y="2421"/>
                </a:lnTo>
                <a:lnTo>
                  <a:pt x="3466" y="1655"/>
                </a:lnTo>
                <a:lnTo>
                  <a:pt x="3476" y="1648"/>
                </a:lnTo>
                <a:lnTo>
                  <a:pt x="3481" y="1639"/>
                </a:lnTo>
                <a:lnTo>
                  <a:pt x="3485" y="1631"/>
                </a:lnTo>
                <a:lnTo>
                  <a:pt x="3485" y="1624"/>
                </a:lnTo>
                <a:lnTo>
                  <a:pt x="3485" y="1617"/>
                </a:lnTo>
                <a:lnTo>
                  <a:pt x="3481" y="1608"/>
                </a:lnTo>
                <a:lnTo>
                  <a:pt x="3476" y="1600"/>
                </a:lnTo>
                <a:lnTo>
                  <a:pt x="3466" y="1593"/>
                </a:lnTo>
                <a:lnTo>
                  <a:pt x="3081" y="1401"/>
                </a:lnTo>
                <a:close/>
                <a:moveTo>
                  <a:pt x="1827" y="168"/>
                </a:moveTo>
                <a:lnTo>
                  <a:pt x="1791" y="171"/>
                </a:lnTo>
                <a:lnTo>
                  <a:pt x="1756" y="179"/>
                </a:lnTo>
                <a:lnTo>
                  <a:pt x="1722" y="192"/>
                </a:lnTo>
                <a:lnTo>
                  <a:pt x="187" y="959"/>
                </a:lnTo>
                <a:lnTo>
                  <a:pt x="177" y="966"/>
                </a:lnTo>
                <a:lnTo>
                  <a:pt x="171" y="974"/>
                </a:lnTo>
                <a:lnTo>
                  <a:pt x="169" y="983"/>
                </a:lnTo>
                <a:lnTo>
                  <a:pt x="167" y="990"/>
                </a:lnTo>
                <a:lnTo>
                  <a:pt x="169" y="997"/>
                </a:lnTo>
                <a:lnTo>
                  <a:pt x="171" y="1005"/>
                </a:lnTo>
                <a:lnTo>
                  <a:pt x="177" y="1014"/>
                </a:lnTo>
                <a:lnTo>
                  <a:pt x="187" y="1021"/>
                </a:lnTo>
                <a:lnTo>
                  <a:pt x="1722" y="1788"/>
                </a:lnTo>
                <a:lnTo>
                  <a:pt x="1756" y="1802"/>
                </a:lnTo>
                <a:lnTo>
                  <a:pt x="1791" y="1810"/>
                </a:lnTo>
                <a:lnTo>
                  <a:pt x="1827" y="1812"/>
                </a:lnTo>
                <a:lnTo>
                  <a:pt x="1862" y="1810"/>
                </a:lnTo>
                <a:lnTo>
                  <a:pt x="1897" y="1802"/>
                </a:lnTo>
                <a:lnTo>
                  <a:pt x="1931" y="1788"/>
                </a:lnTo>
                <a:lnTo>
                  <a:pt x="3466" y="1021"/>
                </a:lnTo>
                <a:lnTo>
                  <a:pt x="3476" y="1014"/>
                </a:lnTo>
                <a:lnTo>
                  <a:pt x="3481" y="1005"/>
                </a:lnTo>
                <a:lnTo>
                  <a:pt x="3485" y="997"/>
                </a:lnTo>
                <a:lnTo>
                  <a:pt x="3485" y="990"/>
                </a:lnTo>
                <a:lnTo>
                  <a:pt x="3485" y="983"/>
                </a:lnTo>
                <a:lnTo>
                  <a:pt x="3481" y="974"/>
                </a:lnTo>
                <a:lnTo>
                  <a:pt x="3476" y="966"/>
                </a:lnTo>
                <a:lnTo>
                  <a:pt x="3466" y="959"/>
                </a:lnTo>
                <a:lnTo>
                  <a:pt x="1930" y="192"/>
                </a:lnTo>
                <a:lnTo>
                  <a:pt x="1897" y="179"/>
                </a:lnTo>
                <a:lnTo>
                  <a:pt x="1862" y="171"/>
                </a:lnTo>
                <a:lnTo>
                  <a:pt x="1827" y="168"/>
                </a:lnTo>
                <a:close/>
                <a:moveTo>
                  <a:pt x="1827" y="0"/>
                </a:moveTo>
                <a:lnTo>
                  <a:pt x="1872" y="2"/>
                </a:lnTo>
                <a:lnTo>
                  <a:pt x="1918" y="10"/>
                </a:lnTo>
                <a:lnTo>
                  <a:pt x="1962" y="23"/>
                </a:lnTo>
                <a:lnTo>
                  <a:pt x="2005" y="42"/>
                </a:lnTo>
                <a:lnTo>
                  <a:pt x="3541" y="809"/>
                </a:lnTo>
                <a:lnTo>
                  <a:pt x="3569" y="826"/>
                </a:lnTo>
                <a:lnTo>
                  <a:pt x="3593" y="847"/>
                </a:lnTo>
                <a:lnTo>
                  <a:pt x="3613" y="870"/>
                </a:lnTo>
                <a:lnTo>
                  <a:pt x="3630" y="898"/>
                </a:lnTo>
                <a:lnTo>
                  <a:pt x="3642" y="927"/>
                </a:lnTo>
                <a:lnTo>
                  <a:pt x="3650" y="958"/>
                </a:lnTo>
                <a:lnTo>
                  <a:pt x="3653" y="990"/>
                </a:lnTo>
                <a:lnTo>
                  <a:pt x="3650" y="1023"/>
                </a:lnTo>
                <a:lnTo>
                  <a:pt x="3642" y="1054"/>
                </a:lnTo>
                <a:lnTo>
                  <a:pt x="3630" y="1083"/>
                </a:lnTo>
                <a:lnTo>
                  <a:pt x="3615" y="1109"/>
                </a:lnTo>
                <a:lnTo>
                  <a:pt x="3593" y="1134"/>
                </a:lnTo>
                <a:lnTo>
                  <a:pt x="3569" y="1154"/>
                </a:lnTo>
                <a:lnTo>
                  <a:pt x="3541" y="1171"/>
                </a:lnTo>
                <a:lnTo>
                  <a:pt x="3541" y="1171"/>
                </a:lnTo>
                <a:lnTo>
                  <a:pt x="3268" y="1307"/>
                </a:lnTo>
                <a:lnTo>
                  <a:pt x="3541" y="1443"/>
                </a:lnTo>
                <a:lnTo>
                  <a:pt x="3569" y="1460"/>
                </a:lnTo>
                <a:lnTo>
                  <a:pt x="3593" y="1481"/>
                </a:lnTo>
                <a:lnTo>
                  <a:pt x="3613" y="1504"/>
                </a:lnTo>
                <a:lnTo>
                  <a:pt x="3630" y="1532"/>
                </a:lnTo>
                <a:lnTo>
                  <a:pt x="3642" y="1560"/>
                </a:lnTo>
                <a:lnTo>
                  <a:pt x="3650" y="1591"/>
                </a:lnTo>
                <a:lnTo>
                  <a:pt x="3653" y="1624"/>
                </a:lnTo>
                <a:lnTo>
                  <a:pt x="3650" y="1657"/>
                </a:lnTo>
                <a:lnTo>
                  <a:pt x="3642" y="1688"/>
                </a:lnTo>
                <a:lnTo>
                  <a:pt x="3630" y="1717"/>
                </a:lnTo>
                <a:lnTo>
                  <a:pt x="3613" y="1743"/>
                </a:lnTo>
                <a:lnTo>
                  <a:pt x="3593" y="1768"/>
                </a:lnTo>
                <a:lnTo>
                  <a:pt x="3569" y="1788"/>
                </a:lnTo>
                <a:lnTo>
                  <a:pt x="3541" y="1805"/>
                </a:lnTo>
                <a:lnTo>
                  <a:pt x="3268" y="1940"/>
                </a:lnTo>
                <a:lnTo>
                  <a:pt x="3541" y="2077"/>
                </a:lnTo>
                <a:lnTo>
                  <a:pt x="3569" y="2093"/>
                </a:lnTo>
                <a:lnTo>
                  <a:pt x="3593" y="2114"/>
                </a:lnTo>
                <a:lnTo>
                  <a:pt x="3613" y="2138"/>
                </a:lnTo>
                <a:lnTo>
                  <a:pt x="3630" y="2164"/>
                </a:lnTo>
                <a:lnTo>
                  <a:pt x="3642" y="2194"/>
                </a:lnTo>
                <a:lnTo>
                  <a:pt x="3650" y="2225"/>
                </a:lnTo>
                <a:lnTo>
                  <a:pt x="3653" y="2257"/>
                </a:lnTo>
                <a:lnTo>
                  <a:pt x="3650" y="2290"/>
                </a:lnTo>
                <a:lnTo>
                  <a:pt x="3642" y="2322"/>
                </a:lnTo>
                <a:lnTo>
                  <a:pt x="3630" y="2350"/>
                </a:lnTo>
                <a:lnTo>
                  <a:pt x="3615" y="2377"/>
                </a:lnTo>
                <a:lnTo>
                  <a:pt x="3593" y="2401"/>
                </a:lnTo>
                <a:lnTo>
                  <a:pt x="3569" y="2421"/>
                </a:lnTo>
                <a:lnTo>
                  <a:pt x="3541" y="2439"/>
                </a:lnTo>
                <a:lnTo>
                  <a:pt x="2005" y="3206"/>
                </a:lnTo>
                <a:lnTo>
                  <a:pt x="1962" y="3224"/>
                </a:lnTo>
                <a:lnTo>
                  <a:pt x="1918" y="3237"/>
                </a:lnTo>
                <a:lnTo>
                  <a:pt x="1872" y="3245"/>
                </a:lnTo>
                <a:lnTo>
                  <a:pt x="1827" y="3248"/>
                </a:lnTo>
                <a:lnTo>
                  <a:pt x="1780" y="3245"/>
                </a:lnTo>
                <a:lnTo>
                  <a:pt x="1735" y="3237"/>
                </a:lnTo>
                <a:lnTo>
                  <a:pt x="1690" y="3224"/>
                </a:lnTo>
                <a:lnTo>
                  <a:pt x="1647" y="3206"/>
                </a:lnTo>
                <a:lnTo>
                  <a:pt x="112" y="2439"/>
                </a:lnTo>
                <a:lnTo>
                  <a:pt x="84" y="2421"/>
                </a:lnTo>
                <a:lnTo>
                  <a:pt x="60" y="2401"/>
                </a:lnTo>
                <a:lnTo>
                  <a:pt x="39" y="2377"/>
                </a:lnTo>
                <a:lnTo>
                  <a:pt x="22" y="2350"/>
                </a:lnTo>
                <a:lnTo>
                  <a:pt x="10" y="2322"/>
                </a:lnTo>
                <a:lnTo>
                  <a:pt x="2" y="2290"/>
                </a:lnTo>
                <a:lnTo>
                  <a:pt x="0" y="2257"/>
                </a:lnTo>
                <a:lnTo>
                  <a:pt x="2" y="2225"/>
                </a:lnTo>
                <a:lnTo>
                  <a:pt x="10" y="2194"/>
                </a:lnTo>
                <a:lnTo>
                  <a:pt x="22" y="2164"/>
                </a:lnTo>
                <a:lnTo>
                  <a:pt x="39" y="2138"/>
                </a:lnTo>
                <a:lnTo>
                  <a:pt x="60" y="2114"/>
                </a:lnTo>
                <a:lnTo>
                  <a:pt x="84" y="2093"/>
                </a:lnTo>
                <a:lnTo>
                  <a:pt x="112" y="2077"/>
                </a:lnTo>
                <a:lnTo>
                  <a:pt x="384" y="1940"/>
                </a:lnTo>
                <a:lnTo>
                  <a:pt x="112" y="1805"/>
                </a:lnTo>
                <a:lnTo>
                  <a:pt x="84" y="1788"/>
                </a:lnTo>
                <a:lnTo>
                  <a:pt x="60" y="1768"/>
                </a:lnTo>
                <a:lnTo>
                  <a:pt x="39" y="1743"/>
                </a:lnTo>
                <a:lnTo>
                  <a:pt x="22" y="1717"/>
                </a:lnTo>
                <a:lnTo>
                  <a:pt x="10" y="1688"/>
                </a:lnTo>
                <a:lnTo>
                  <a:pt x="2" y="1657"/>
                </a:lnTo>
                <a:lnTo>
                  <a:pt x="0" y="1624"/>
                </a:lnTo>
                <a:lnTo>
                  <a:pt x="2" y="1591"/>
                </a:lnTo>
                <a:lnTo>
                  <a:pt x="10" y="1560"/>
                </a:lnTo>
                <a:lnTo>
                  <a:pt x="22" y="1532"/>
                </a:lnTo>
                <a:lnTo>
                  <a:pt x="39" y="1504"/>
                </a:lnTo>
                <a:lnTo>
                  <a:pt x="60" y="1481"/>
                </a:lnTo>
                <a:lnTo>
                  <a:pt x="84" y="1460"/>
                </a:lnTo>
                <a:lnTo>
                  <a:pt x="112" y="1443"/>
                </a:lnTo>
                <a:lnTo>
                  <a:pt x="384" y="1307"/>
                </a:lnTo>
                <a:lnTo>
                  <a:pt x="112" y="1171"/>
                </a:lnTo>
                <a:lnTo>
                  <a:pt x="84" y="1154"/>
                </a:lnTo>
                <a:lnTo>
                  <a:pt x="60" y="1134"/>
                </a:lnTo>
                <a:lnTo>
                  <a:pt x="39" y="1109"/>
                </a:lnTo>
                <a:lnTo>
                  <a:pt x="22" y="1083"/>
                </a:lnTo>
                <a:lnTo>
                  <a:pt x="10" y="1054"/>
                </a:lnTo>
                <a:lnTo>
                  <a:pt x="2" y="1023"/>
                </a:lnTo>
                <a:lnTo>
                  <a:pt x="0" y="990"/>
                </a:lnTo>
                <a:lnTo>
                  <a:pt x="2" y="958"/>
                </a:lnTo>
                <a:lnTo>
                  <a:pt x="10" y="927"/>
                </a:lnTo>
                <a:lnTo>
                  <a:pt x="22" y="898"/>
                </a:lnTo>
                <a:lnTo>
                  <a:pt x="39" y="870"/>
                </a:lnTo>
                <a:lnTo>
                  <a:pt x="60" y="847"/>
                </a:lnTo>
                <a:lnTo>
                  <a:pt x="84" y="826"/>
                </a:lnTo>
                <a:lnTo>
                  <a:pt x="112" y="809"/>
                </a:lnTo>
                <a:lnTo>
                  <a:pt x="1647" y="42"/>
                </a:lnTo>
                <a:lnTo>
                  <a:pt x="1690" y="23"/>
                </a:lnTo>
                <a:lnTo>
                  <a:pt x="1735" y="10"/>
                </a:lnTo>
                <a:lnTo>
                  <a:pt x="1780" y="2"/>
                </a:lnTo>
                <a:lnTo>
                  <a:pt x="1827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grpSp>
        <p:nvGrpSpPr>
          <p:cNvPr id="95" name="Group 60">
            <a:extLst>
              <a:ext uri="{FF2B5EF4-FFF2-40B4-BE49-F238E27FC236}">
                <a16:creationId xmlns:a16="http://schemas.microsoft.com/office/drawing/2014/main" id="{94B16546-AE1F-4295-8057-E8D2D1F12A66}"/>
              </a:ext>
            </a:extLst>
          </p:cNvPr>
          <p:cNvGrpSpPr/>
          <p:nvPr/>
        </p:nvGrpSpPr>
        <p:grpSpPr>
          <a:xfrm>
            <a:off x="1570956" y="2360963"/>
            <a:ext cx="447556" cy="450014"/>
            <a:chOff x="5402263" y="3448050"/>
            <a:chExt cx="577849" cy="581025"/>
          </a:xfrm>
          <a:solidFill>
            <a:schemeClr val="bg1"/>
          </a:solidFill>
        </p:grpSpPr>
        <p:sp>
          <p:nvSpPr>
            <p:cNvPr id="96" name="Freeform 217">
              <a:extLst>
                <a:ext uri="{FF2B5EF4-FFF2-40B4-BE49-F238E27FC236}">
                  <a16:creationId xmlns:a16="http://schemas.microsoft.com/office/drawing/2014/main" id="{48B30911-A9A6-4BA1-813B-B5C71B4ED89C}"/>
                </a:ext>
              </a:extLst>
            </p:cNvPr>
            <p:cNvSpPr/>
            <p:nvPr/>
          </p:nvSpPr>
          <p:spPr bwMode="auto">
            <a:xfrm>
              <a:off x="5402263" y="3636963"/>
              <a:ext cx="77787" cy="28575"/>
            </a:xfrm>
            <a:custGeom>
              <a:avLst/>
              <a:gdLst>
                <a:gd name="T0" fmla="*/ 88 w 494"/>
                <a:gd name="T1" fmla="*/ 0 h 177"/>
                <a:gd name="T2" fmla="*/ 406 w 494"/>
                <a:gd name="T3" fmla="*/ 0 h 177"/>
                <a:gd name="T4" fmla="*/ 429 w 494"/>
                <a:gd name="T5" fmla="*/ 3 h 177"/>
                <a:gd name="T6" fmla="*/ 450 w 494"/>
                <a:gd name="T7" fmla="*/ 12 h 177"/>
                <a:gd name="T8" fmla="*/ 469 w 494"/>
                <a:gd name="T9" fmla="*/ 25 h 177"/>
                <a:gd name="T10" fmla="*/ 482 w 494"/>
                <a:gd name="T11" fmla="*/ 43 h 177"/>
                <a:gd name="T12" fmla="*/ 491 w 494"/>
                <a:gd name="T13" fmla="*/ 65 h 177"/>
                <a:gd name="T14" fmla="*/ 494 w 494"/>
                <a:gd name="T15" fmla="*/ 89 h 177"/>
                <a:gd name="T16" fmla="*/ 491 w 494"/>
                <a:gd name="T17" fmla="*/ 112 h 177"/>
                <a:gd name="T18" fmla="*/ 482 w 494"/>
                <a:gd name="T19" fmla="*/ 133 h 177"/>
                <a:gd name="T20" fmla="*/ 469 w 494"/>
                <a:gd name="T21" fmla="*/ 151 h 177"/>
                <a:gd name="T22" fmla="*/ 450 w 494"/>
                <a:gd name="T23" fmla="*/ 165 h 177"/>
                <a:gd name="T24" fmla="*/ 429 w 494"/>
                <a:gd name="T25" fmla="*/ 174 h 177"/>
                <a:gd name="T26" fmla="*/ 406 w 494"/>
                <a:gd name="T27" fmla="*/ 177 h 177"/>
                <a:gd name="T28" fmla="*/ 88 w 494"/>
                <a:gd name="T29" fmla="*/ 177 h 177"/>
                <a:gd name="T30" fmla="*/ 65 w 494"/>
                <a:gd name="T31" fmla="*/ 174 h 177"/>
                <a:gd name="T32" fmla="*/ 44 w 494"/>
                <a:gd name="T33" fmla="*/ 165 h 177"/>
                <a:gd name="T34" fmla="*/ 25 w 494"/>
                <a:gd name="T35" fmla="*/ 151 h 177"/>
                <a:gd name="T36" fmla="*/ 12 w 494"/>
                <a:gd name="T37" fmla="*/ 133 h 177"/>
                <a:gd name="T38" fmla="*/ 3 w 494"/>
                <a:gd name="T39" fmla="*/ 112 h 177"/>
                <a:gd name="T40" fmla="*/ 0 w 494"/>
                <a:gd name="T41" fmla="*/ 89 h 177"/>
                <a:gd name="T42" fmla="*/ 3 w 494"/>
                <a:gd name="T43" fmla="*/ 65 h 177"/>
                <a:gd name="T44" fmla="*/ 12 w 494"/>
                <a:gd name="T45" fmla="*/ 43 h 177"/>
                <a:gd name="T46" fmla="*/ 25 w 494"/>
                <a:gd name="T47" fmla="*/ 25 h 177"/>
                <a:gd name="T48" fmla="*/ 44 w 494"/>
                <a:gd name="T49" fmla="*/ 12 h 177"/>
                <a:gd name="T50" fmla="*/ 65 w 494"/>
                <a:gd name="T51" fmla="*/ 3 h 177"/>
                <a:gd name="T52" fmla="*/ 88 w 494"/>
                <a:gd name="T53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94" h="177">
                  <a:moveTo>
                    <a:pt x="88" y="0"/>
                  </a:moveTo>
                  <a:lnTo>
                    <a:pt x="406" y="0"/>
                  </a:lnTo>
                  <a:lnTo>
                    <a:pt x="429" y="3"/>
                  </a:lnTo>
                  <a:lnTo>
                    <a:pt x="450" y="12"/>
                  </a:lnTo>
                  <a:lnTo>
                    <a:pt x="469" y="25"/>
                  </a:lnTo>
                  <a:lnTo>
                    <a:pt x="482" y="43"/>
                  </a:lnTo>
                  <a:lnTo>
                    <a:pt x="491" y="65"/>
                  </a:lnTo>
                  <a:lnTo>
                    <a:pt x="494" y="89"/>
                  </a:lnTo>
                  <a:lnTo>
                    <a:pt x="491" y="112"/>
                  </a:lnTo>
                  <a:lnTo>
                    <a:pt x="482" y="133"/>
                  </a:lnTo>
                  <a:lnTo>
                    <a:pt x="469" y="151"/>
                  </a:lnTo>
                  <a:lnTo>
                    <a:pt x="450" y="165"/>
                  </a:lnTo>
                  <a:lnTo>
                    <a:pt x="429" y="174"/>
                  </a:lnTo>
                  <a:lnTo>
                    <a:pt x="406" y="177"/>
                  </a:lnTo>
                  <a:lnTo>
                    <a:pt x="88" y="177"/>
                  </a:lnTo>
                  <a:lnTo>
                    <a:pt x="65" y="174"/>
                  </a:lnTo>
                  <a:lnTo>
                    <a:pt x="44" y="165"/>
                  </a:lnTo>
                  <a:lnTo>
                    <a:pt x="25" y="151"/>
                  </a:lnTo>
                  <a:lnTo>
                    <a:pt x="12" y="133"/>
                  </a:lnTo>
                  <a:lnTo>
                    <a:pt x="3" y="112"/>
                  </a:lnTo>
                  <a:lnTo>
                    <a:pt x="0" y="89"/>
                  </a:lnTo>
                  <a:lnTo>
                    <a:pt x="3" y="65"/>
                  </a:lnTo>
                  <a:lnTo>
                    <a:pt x="12" y="43"/>
                  </a:lnTo>
                  <a:lnTo>
                    <a:pt x="25" y="25"/>
                  </a:lnTo>
                  <a:lnTo>
                    <a:pt x="44" y="12"/>
                  </a:lnTo>
                  <a:lnTo>
                    <a:pt x="65" y="3"/>
                  </a:lnTo>
                  <a:lnTo>
                    <a:pt x="8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97" name="Freeform 218">
              <a:extLst>
                <a:ext uri="{FF2B5EF4-FFF2-40B4-BE49-F238E27FC236}">
                  <a16:creationId xmlns:a16="http://schemas.microsoft.com/office/drawing/2014/main" id="{8E855D28-BB23-4304-9AE5-008439010A42}"/>
                </a:ext>
              </a:extLst>
            </p:cNvPr>
            <p:cNvSpPr/>
            <p:nvPr/>
          </p:nvSpPr>
          <p:spPr bwMode="auto">
            <a:xfrm>
              <a:off x="5902325" y="3636963"/>
              <a:ext cx="77787" cy="28575"/>
            </a:xfrm>
            <a:custGeom>
              <a:avLst/>
              <a:gdLst>
                <a:gd name="T0" fmla="*/ 89 w 494"/>
                <a:gd name="T1" fmla="*/ 0 h 177"/>
                <a:gd name="T2" fmla="*/ 407 w 494"/>
                <a:gd name="T3" fmla="*/ 0 h 177"/>
                <a:gd name="T4" fmla="*/ 430 w 494"/>
                <a:gd name="T5" fmla="*/ 3 h 177"/>
                <a:gd name="T6" fmla="*/ 451 w 494"/>
                <a:gd name="T7" fmla="*/ 12 h 177"/>
                <a:gd name="T8" fmla="*/ 469 w 494"/>
                <a:gd name="T9" fmla="*/ 25 h 177"/>
                <a:gd name="T10" fmla="*/ 482 w 494"/>
                <a:gd name="T11" fmla="*/ 43 h 177"/>
                <a:gd name="T12" fmla="*/ 491 w 494"/>
                <a:gd name="T13" fmla="*/ 65 h 177"/>
                <a:gd name="T14" fmla="*/ 494 w 494"/>
                <a:gd name="T15" fmla="*/ 89 h 177"/>
                <a:gd name="T16" fmla="*/ 491 w 494"/>
                <a:gd name="T17" fmla="*/ 112 h 177"/>
                <a:gd name="T18" fmla="*/ 482 w 494"/>
                <a:gd name="T19" fmla="*/ 133 h 177"/>
                <a:gd name="T20" fmla="*/ 469 w 494"/>
                <a:gd name="T21" fmla="*/ 151 h 177"/>
                <a:gd name="T22" fmla="*/ 451 w 494"/>
                <a:gd name="T23" fmla="*/ 165 h 177"/>
                <a:gd name="T24" fmla="*/ 430 w 494"/>
                <a:gd name="T25" fmla="*/ 174 h 177"/>
                <a:gd name="T26" fmla="*/ 407 w 494"/>
                <a:gd name="T27" fmla="*/ 177 h 177"/>
                <a:gd name="T28" fmla="*/ 89 w 494"/>
                <a:gd name="T29" fmla="*/ 177 h 177"/>
                <a:gd name="T30" fmla="*/ 65 w 494"/>
                <a:gd name="T31" fmla="*/ 174 h 177"/>
                <a:gd name="T32" fmla="*/ 44 w 494"/>
                <a:gd name="T33" fmla="*/ 165 h 177"/>
                <a:gd name="T34" fmla="*/ 27 w 494"/>
                <a:gd name="T35" fmla="*/ 151 h 177"/>
                <a:gd name="T36" fmla="*/ 12 w 494"/>
                <a:gd name="T37" fmla="*/ 133 h 177"/>
                <a:gd name="T38" fmla="*/ 3 w 494"/>
                <a:gd name="T39" fmla="*/ 112 h 177"/>
                <a:gd name="T40" fmla="*/ 0 w 494"/>
                <a:gd name="T41" fmla="*/ 89 h 177"/>
                <a:gd name="T42" fmla="*/ 3 w 494"/>
                <a:gd name="T43" fmla="*/ 65 h 177"/>
                <a:gd name="T44" fmla="*/ 12 w 494"/>
                <a:gd name="T45" fmla="*/ 43 h 177"/>
                <a:gd name="T46" fmla="*/ 27 w 494"/>
                <a:gd name="T47" fmla="*/ 25 h 177"/>
                <a:gd name="T48" fmla="*/ 44 w 494"/>
                <a:gd name="T49" fmla="*/ 12 h 177"/>
                <a:gd name="T50" fmla="*/ 65 w 494"/>
                <a:gd name="T51" fmla="*/ 3 h 177"/>
                <a:gd name="T52" fmla="*/ 89 w 494"/>
                <a:gd name="T53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94" h="177">
                  <a:moveTo>
                    <a:pt x="89" y="0"/>
                  </a:moveTo>
                  <a:lnTo>
                    <a:pt x="407" y="0"/>
                  </a:lnTo>
                  <a:lnTo>
                    <a:pt x="430" y="3"/>
                  </a:lnTo>
                  <a:lnTo>
                    <a:pt x="451" y="12"/>
                  </a:lnTo>
                  <a:lnTo>
                    <a:pt x="469" y="25"/>
                  </a:lnTo>
                  <a:lnTo>
                    <a:pt x="482" y="43"/>
                  </a:lnTo>
                  <a:lnTo>
                    <a:pt x="491" y="65"/>
                  </a:lnTo>
                  <a:lnTo>
                    <a:pt x="494" y="89"/>
                  </a:lnTo>
                  <a:lnTo>
                    <a:pt x="491" y="112"/>
                  </a:lnTo>
                  <a:lnTo>
                    <a:pt x="482" y="133"/>
                  </a:lnTo>
                  <a:lnTo>
                    <a:pt x="469" y="151"/>
                  </a:lnTo>
                  <a:lnTo>
                    <a:pt x="451" y="165"/>
                  </a:lnTo>
                  <a:lnTo>
                    <a:pt x="430" y="174"/>
                  </a:lnTo>
                  <a:lnTo>
                    <a:pt x="407" y="177"/>
                  </a:lnTo>
                  <a:lnTo>
                    <a:pt x="89" y="177"/>
                  </a:lnTo>
                  <a:lnTo>
                    <a:pt x="65" y="174"/>
                  </a:lnTo>
                  <a:lnTo>
                    <a:pt x="44" y="165"/>
                  </a:lnTo>
                  <a:lnTo>
                    <a:pt x="27" y="151"/>
                  </a:lnTo>
                  <a:lnTo>
                    <a:pt x="12" y="133"/>
                  </a:lnTo>
                  <a:lnTo>
                    <a:pt x="3" y="112"/>
                  </a:lnTo>
                  <a:lnTo>
                    <a:pt x="0" y="89"/>
                  </a:lnTo>
                  <a:lnTo>
                    <a:pt x="3" y="65"/>
                  </a:lnTo>
                  <a:lnTo>
                    <a:pt x="12" y="43"/>
                  </a:lnTo>
                  <a:lnTo>
                    <a:pt x="27" y="25"/>
                  </a:lnTo>
                  <a:lnTo>
                    <a:pt x="44" y="12"/>
                  </a:lnTo>
                  <a:lnTo>
                    <a:pt x="65" y="3"/>
                  </a:lnTo>
                  <a:lnTo>
                    <a:pt x="8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98" name="Freeform 219">
              <a:extLst>
                <a:ext uri="{FF2B5EF4-FFF2-40B4-BE49-F238E27FC236}">
                  <a16:creationId xmlns:a16="http://schemas.microsoft.com/office/drawing/2014/main" id="{C576372B-6783-4920-96AF-838C6749BFD9}"/>
                </a:ext>
              </a:extLst>
            </p:cNvPr>
            <p:cNvSpPr/>
            <p:nvPr/>
          </p:nvSpPr>
          <p:spPr bwMode="auto">
            <a:xfrm>
              <a:off x="5464175" y="3814763"/>
              <a:ext cx="65087" cy="65088"/>
            </a:xfrm>
            <a:custGeom>
              <a:avLst/>
              <a:gdLst>
                <a:gd name="T0" fmla="*/ 310 w 407"/>
                <a:gd name="T1" fmla="*/ 0 h 408"/>
                <a:gd name="T2" fmla="*/ 329 w 407"/>
                <a:gd name="T3" fmla="*/ 0 h 408"/>
                <a:gd name="T4" fmla="*/ 348 w 407"/>
                <a:gd name="T5" fmla="*/ 3 h 408"/>
                <a:gd name="T6" fmla="*/ 366 w 407"/>
                <a:gd name="T7" fmla="*/ 12 h 408"/>
                <a:gd name="T8" fmla="*/ 382 w 407"/>
                <a:gd name="T9" fmla="*/ 24 h 408"/>
                <a:gd name="T10" fmla="*/ 394 w 407"/>
                <a:gd name="T11" fmla="*/ 41 h 408"/>
                <a:gd name="T12" fmla="*/ 403 w 407"/>
                <a:gd name="T13" fmla="*/ 59 h 408"/>
                <a:gd name="T14" fmla="*/ 407 w 407"/>
                <a:gd name="T15" fmla="*/ 78 h 408"/>
                <a:gd name="T16" fmla="*/ 407 w 407"/>
                <a:gd name="T17" fmla="*/ 98 h 408"/>
                <a:gd name="T18" fmla="*/ 403 w 407"/>
                <a:gd name="T19" fmla="*/ 116 h 408"/>
                <a:gd name="T20" fmla="*/ 394 w 407"/>
                <a:gd name="T21" fmla="*/ 134 h 408"/>
                <a:gd name="T22" fmla="*/ 382 w 407"/>
                <a:gd name="T23" fmla="*/ 150 h 408"/>
                <a:gd name="T24" fmla="*/ 151 w 407"/>
                <a:gd name="T25" fmla="*/ 381 h 408"/>
                <a:gd name="T26" fmla="*/ 137 w 407"/>
                <a:gd name="T27" fmla="*/ 394 h 408"/>
                <a:gd name="T28" fmla="*/ 122 w 407"/>
                <a:gd name="T29" fmla="*/ 401 h 408"/>
                <a:gd name="T30" fmla="*/ 105 w 407"/>
                <a:gd name="T31" fmla="*/ 406 h 408"/>
                <a:gd name="T32" fmla="*/ 89 w 407"/>
                <a:gd name="T33" fmla="*/ 408 h 408"/>
                <a:gd name="T34" fmla="*/ 71 w 407"/>
                <a:gd name="T35" fmla="*/ 406 h 408"/>
                <a:gd name="T36" fmla="*/ 56 w 407"/>
                <a:gd name="T37" fmla="*/ 401 h 408"/>
                <a:gd name="T38" fmla="*/ 40 w 407"/>
                <a:gd name="T39" fmla="*/ 394 h 408"/>
                <a:gd name="T40" fmla="*/ 26 w 407"/>
                <a:gd name="T41" fmla="*/ 381 h 408"/>
                <a:gd name="T42" fmla="*/ 14 w 407"/>
                <a:gd name="T43" fmla="*/ 366 h 408"/>
                <a:gd name="T44" fmla="*/ 5 w 407"/>
                <a:gd name="T45" fmla="*/ 348 h 408"/>
                <a:gd name="T46" fmla="*/ 0 w 407"/>
                <a:gd name="T47" fmla="*/ 329 h 408"/>
                <a:gd name="T48" fmla="*/ 0 w 407"/>
                <a:gd name="T49" fmla="*/ 309 h 408"/>
                <a:gd name="T50" fmla="*/ 5 w 407"/>
                <a:gd name="T51" fmla="*/ 290 h 408"/>
                <a:gd name="T52" fmla="*/ 14 w 407"/>
                <a:gd name="T53" fmla="*/ 273 h 408"/>
                <a:gd name="T54" fmla="*/ 26 w 407"/>
                <a:gd name="T55" fmla="*/ 256 h 408"/>
                <a:gd name="T56" fmla="*/ 257 w 407"/>
                <a:gd name="T57" fmla="*/ 24 h 408"/>
                <a:gd name="T58" fmla="*/ 273 w 407"/>
                <a:gd name="T59" fmla="*/ 12 h 408"/>
                <a:gd name="T60" fmla="*/ 291 w 407"/>
                <a:gd name="T61" fmla="*/ 3 h 408"/>
                <a:gd name="T62" fmla="*/ 310 w 407"/>
                <a:gd name="T63" fmla="*/ 0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07" h="408">
                  <a:moveTo>
                    <a:pt x="310" y="0"/>
                  </a:moveTo>
                  <a:lnTo>
                    <a:pt x="329" y="0"/>
                  </a:lnTo>
                  <a:lnTo>
                    <a:pt x="348" y="3"/>
                  </a:lnTo>
                  <a:lnTo>
                    <a:pt x="366" y="12"/>
                  </a:lnTo>
                  <a:lnTo>
                    <a:pt x="382" y="24"/>
                  </a:lnTo>
                  <a:lnTo>
                    <a:pt x="394" y="41"/>
                  </a:lnTo>
                  <a:lnTo>
                    <a:pt x="403" y="59"/>
                  </a:lnTo>
                  <a:lnTo>
                    <a:pt x="407" y="78"/>
                  </a:lnTo>
                  <a:lnTo>
                    <a:pt x="407" y="98"/>
                  </a:lnTo>
                  <a:lnTo>
                    <a:pt x="403" y="116"/>
                  </a:lnTo>
                  <a:lnTo>
                    <a:pt x="394" y="134"/>
                  </a:lnTo>
                  <a:lnTo>
                    <a:pt x="382" y="150"/>
                  </a:lnTo>
                  <a:lnTo>
                    <a:pt x="151" y="381"/>
                  </a:lnTo>
                  <a:lnTo>
                    <a:pt x="137" y="394"/>
                  </a:lnTo>
                  <a:lnTo>
                    <a:pt x="122" y="401"/>
                  </a:lnTo>
                  <a:lnTo>
                    <a:pt x="105" y="406"/>
                  </a:lnTo>
                  <a:lnTo>
                    <a:pt x="89" y="408"/>
                  </a:lnTo>
                  <a:lnTo>
                    <a:pt x="71" y="406"/>
                  </a:lnTo>
                  <a:lnTo>
                    <a:pt x="56" y="401"/>
                  </a:lnTo>
                  <a:lnTo>
                    <a:pt x="40" y="394"/>
                  </a:lnTo>
                  <a:lnTo>
                    <a:pt x="26" y="381"/>
                  </a:lnTo>
                  <a:lnTo>
                    <a:pt x="14" y="366"/>
                  </a:lnTo>
                  <a:lnTo>
                    <a:pt x="5" y="348"/>
                  </a:lnTo>
                  <a:lnTo>
                    <a:pt x="0" y="329"/>
                  </a:lnTo>
                  <a:lnTo>
                    <a:pt x="0" y="309"/>
                  </a:lnTo>
                  <a:lnTo>
                    <a:pt x="5" y="290"/>
                  </a:lnTo>
                  <a:lnTo>
                    <a:pt x="14" y="273"/>
                  </a:lnTo>
                  <a:lnTo>
                    <a:pt x="26" y="256"/>
                  </a:lnTo>
                  <a:lnTo>
                    <a:pt x="257" y="24"/>
                  </a:lnTo>
                  <a:lnTo>
                    <a:pt x="273" y="12"/>
                  </a:lnTo>
                  <a:lnTo>
                    <a:pt x="291" y="3"/>
                  </a:lnTo>
                  <a:lnTo>
                    <a:pt x="31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99" name="Freeform 220">
              <a:extLst>
                <a:ext uri="{FF2B5EF4-FFF2-40B4-BE49-F238E27FC236}">
                  <a16:creationId xmlns:a16="http://schemas.microsoft.com/office/drawing/2014/main" id="{23A8DFDB-8621-40A8-A23A-00B67DA8870E}"/>
                </a:ext>
              </a:extLst>
            </p:cNvPr>
            <p:cNvSpPr/>
            <p:nvPr/>
          </p:nvSpPr>
          <p:spPr bwMode="auto">
            <a:xfrm>
              <a:off x="5829300" y="3448050"/>
              <a:ext cx="63500" cy="63500"/>
            </a:xfrm>
            <a:custGeom>
              <a:avLst/>
              <a:gdLst>
                <a:gd name="T0" fmla="*/ 303 w 401"/>
                <a:gd name="T1" fmla="*/ 0 h 403"/>
                <a:gd name="T2" fmla="*/ 322 w 401"/>
                <a:gd name="T3" fmla="*/ 0 h 403"/>
                <a:gd name="T4" fmla="*/ 341 w 401"/>
                <a:gd name="T5" fmla="*/ 4 h 403"/>
                <a:gd name="T6" fmla="*/ 360 w 401"/>
                <a:gd name="T7" fmla="*/ 13 h 403"/>
                <a:gd name="T8" fmla="*/ 375 w 401"/>
                <a:gd name="T9" fmla="*/ 26 h 403"/>
                <a:gd name="T10" fmla="*/ 387 w 401"/>
                <a:gd name="T11" fmla="*/ 42 h 403"/>
                <a:gd name="T12" fmla="*/ 396 w 401"/>
                <a:gd name="T13" fmla="*/ 60 h 403"/>
                <a:gd name="T14" fmla="*/ 401 w 401"/>
                <a:gd name="T15" fmla="*/ 79 h 403"/>
                <a:gd name="T16" fmla="*/ 401 w 401"/>
                <a:gd name="T17" fmla="*/ 99 h 403"/>
                <a:gd name="T18" fmla="*/ 396 w 401"/>
                <a:gd name="T19" fmla="*/ 118 h 403"/>
                <a:gd name="T20" fmla="*/ 387 w 401"/>
                <a:gd name="T21" fmla="*/ 135 h 403"/>
                <a:gd name="T22" fmla="*/ 375 w 401"/>
                <a:gd name="T23" fmla="*/ 151 h 403"/>
                <a:gd name="T24" fmla="*/ 151 w 401"/>
                <a:gd name="T25" fmla="*/ 377 h 403"/>
                <a:gd name="T26" fmla="*/ 136 w 401"/>
                <a:gd name="T27" fmla="*/ 388 h 403"/>
                <a:gd name="T28" fmla="*/ 121 w 401"/>
                <a:gd name="T29" fmla="*/ 396 h 403"/>
                <a:gd name="T30" fmla="*/ 105 w 401"/>
                <a:gd name="T31" fmla="*/ 400 h 403"/>
                <a:gd name="T32" fmla="*/ 88 w 401"/>
                <a:gd name="T33" fmla="*/ 403 h 403"/>
                <a:gd name="T34" fmla="*/ 71 w 401"/>
                <a:gd name="T35" fmla="*/ 400 h 403"/>
                <a:gd name="T36" fmla="*/ 55 w 401"/>
                <a:gd name="T37" fmla="*/ 396 h 403"/>
                <a:gd name="T38" fmla="*/ 39 w 401"/>
                <a:gd name="T39" fmla="*/ 388 h 403"/>
                <a:gd name="T40" fmla="*/ 26 w 401"/>
                <a:gd name="T41" fmla="*/ 377 h 403"/>
                <a:gd name="T42" fmla="*/ 13 w 401"/>
                <a:gd name="T43" fmla="*/ 360 h 403"/>
                <a:gd name="T44" fmla="*/ 5 w 401"/>
                <a:gd name="T45" fmla="*/ 343 h 403"/>
                <a:gd name="T46" fmla="*/ 0 w 401"/>
                <a:gd name="T47" fmla="*/ 324 h 403"/>
                <a:gd name="T48" fmla="*/ 0 w 401"/>
                <a:gd name="T49" fmla="*/ 304 h 403"/>
                <a:gd name="T50" fmla="*/ 5 w 401"/>
                <a:gd name="T51" fmla="*/ 285 h 403"/>
                <a:gd name="T52" fmla="*/ 13 w 401"/>
                <a:gd name="T53" fmla="*/ 267 h 403"/>
                <a:gd name="T54" fmla="*/ 26 w 401"/>
                <a:gd name="T55" fmla="*/ 252 h 403"/>
                <a:gd name="T56" fmla="*/ 250 w 401"/>
                <a:gd name="T57" fmla="*/ 26 h 403"/>
                <a:gd name="T58" fmla="*/ 267 w 401"/>
                <a:gd name="T59" fmla="*/ 13 h 403"/>
                <a:gd name="T60" fmla="*/ 285 w 401"/>
                <a:gd name="T61" fmla="*/ 4 h 403"/>
                <a:gd name="T62" fmla="*/ 303 w 401"/>
                <a:gd name="T63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01" h="403">
                  <a:moveTo>
                    <a:pt x="303" y="0"/>
                  </a:moveTo>
                  <a:lnTo>
                    <a:pt x="322" y="0"/>
                  </a:lnTo>
                  <a:lnTo>
                    <a:pt x="341" y="4"/>
                  </a:lnTo>
                  <a:lnTo>
                    <a:pt x="360" y="13"/>
                  </a:lnTo>
                  <a:lnTo>
                    <a:pt x="375" y="26"/>
                  </a:lnTo>
                  <a:lnTo>
                    <a:pt x="387" y="42"/>
                  </a:lnTo>
                  <a:lnTo>
                    <a:pt x="396" y="60"/>
                  </a:lnTo>
                  <a:lnTo>
                    <a:pt x="401" y="79"/>
                  </a:lnTo>
                  <a:lnTo>
                    <a:pt x="401" y="99"/>
                  </a:lnTo>
                  <a:lnTo>
                    <a:pt x="396" y="118"/>
                  </a:lnTo>
                  <a:lnTo>
                    <a:pt x="387" y="135"/>
                  </a:lnTo>
                  <a:lnTo>
                    <a:pt x="375" y="151"/>
                  </a:lnTo>
                  <a:lnTo>
                    <a:pt x="151" y="377"/>
                  </a:lnTo>
                  <a:lnTo>
                    <a:pt x="136" y="388"/>
                  </a:lnTo>
                  <a:lnTo>
                    <a:pt x="121" y="396"/>
                  </a:lnTo>
                  <a:lnTo>
                    <a:pt x="105" y="400"/>
                  </a:lnTo>
                  <a:lnTo>
                    <a:pt x="88" y="403"/>
                  </a:lnTo>
                  <a:lnTo>
                    <a:pt x="71" y="400"/>
                  </a:lnTo>
                  <a:lnTo>
                    <a:pt x="55" y="396"/>
                  </a:lnTo>
                  <a:lnTo>
                    <a:pt x="39" y="388"/>
                  </a:lnTo>
                  <a:lnTo>
                    <a:pt x="26" y="377"/>
                  </a:lnTo>
                  <a:lnTo>
                    <a:pt x="13" y="360"/>
                  </a:lnTo>
                  <a:lnTo>
                    <a:pt x="5" y="343"/>
                  </a:lnTo>
                  <a:lnTo>
                    <a:pt x="0" y="324"/>
                  </a:lnTo>
                  <a:lnTo>
                    <a:pt x="0" y="304"/>
                  </a:lnTo>
                  <a:lnTo>
                    <a:pt x="5" y="285"/>
                  </a:lnTo>
                  <a:lnTo>
                    <a:pt x="13" y="267"/>
                  </a:lnTo>
                  <a:lnTo>
                    <a:pt x="26" y="252"/>
                  </a:lnTo>
                  <a:lnTo>
                    <a:pt x="250" y="26"/>
                  </a:lnTo>
                  <a:lnTo>
                    <a:pt x="267" y="13"/>
                  </a:lnTo>
                  <a:lnTo>
                    <a:pt x="285" y="4"/>
                  </a:lnTo>
                  <a:lnTo>
                    <a:pt x="30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0" name="Freeform 221">
              <a:extLst>
                <a:ext uri="{FF2B5EF4-FFF2-40B4-BE49-F238E27FC236}">
                  <a16:creationId xmlns:a16="http://schemas.microsoft.com/office/drawing/2014/main" id="{00DDE146-5BB3-418A-923C-7A14D98681A6}"/>
                </a:ext>
              </a:extLst>
            </p:cNvPr>
            <p:cNvSpPr/>
            <p:nvPr/>
          </p:nvSpPr>
          <p:spPr bwMode="auto">
            <a:xfrm>
              <a:off x="5489575" y="3448050"/>
              <a:ext cx="63500" cy="63500"/>
            </a:xfrm>
            <a:custGeom>
              <a:avLst/>
              <a:gdLst>
                <a:gd name="T0" fmla="*/ 97 w 400"/>
                <a:gd name="T1" fmla="*/ 0 h 402"/>
                <a:gd name="T2" fmla="*/ 117 w 400"/>
                <a:gd name="T3" fmla="*/ 3 h 402"/>
                <a:gd name="T4" fmla="*/ 135 w 400"/>
                <a:gd name="T5" fmla="*/ 12 h 402"/>
                <a:gd name="T6" fmla="*/ 150 w 400"/>
                <a:gd name="T7" fmla="*/ 25 h 402"/>
                <a:gd name="T8" fmla="*/ 375 w 400"/>
                <a:gd name="T9" fmla="*/ 251 h 402"/>
                <a:gd name="T10" fmla="*/ 388 w 400"/>
                <a:gd name="T11" fmla="*/ 266 h 402"/>
                <a:gd name="T12" fmla="*/ 396 w 400"/>
                <a:gd name="T13" fmla="*/ 284 h 402"/>
                <a:gd name="T14" fmla="*/ 400 w 400"/>
                <a:gd name="T15" fmla="*/ 303 h 402"/>
                <a:gd name="T16" fmla="*/ 400 w 400"/>
                <a:gd name="T17" fmla="*/ 323 h 402"/>
                <a:gd name="T18" fmla="*/ 396 w 400"/>
                <a:gd name="T19" fmla="*/ 342 h 402"/>
                <a:gd name="T20" fmla="*/ 388 w 400"/>
                <a:gd name="T21" fmla="*/ 359 h 402"/>
                <a:gd name="T22" fmla="*/ 375 w 400"/>
                <a:gd name="T23" fmla="*/ 375 h 402"/>
                <a:gd name="T24" fmla="*/ 361 w 400"/>
                <a:gd name="T25" fmla="*/ 387 h 402"/>
                <a:gd name="T26" fmla="*/ 346 w 400"/>
                <a:gd name="T27" fmla="*/ 395 h 402"/>
                <a:gd name="T28" fmla="*/ 329 w 400"/>
                <a:gd name="T29" fmla="*/ 399 h 402"/>
                <a:gd name="T30" fmla="*/ 313 w 400"/>
                <a:gd name="T31" fmla="*/ 402 h 402"/>
                <a:gd name="T32" fmla="*/ 296 w 400"/>
                <a:gd name="T33" fmla="*/ 399 h 402"/>
                <a:gd name="T34" fmla="*/ 280 w 400"/>
                <a:gd name="T35" fmla="*/ 395 h 402"/>
                <a:gd name="T36" fmla="*/ 264 w 400"/>
                <a:gd name="T37" fmla="*/ 387 h 402"/>
                <a:gd name="T38" fmla="*/ 250 w 400"/>
                <a:gd name="T39" fmla="*/ 375 h 402"/>
                <a:gd name="T40" fmla="*/ 25 w 400"/>
                <a:gd name="T41" fmla="*/ 150 h 402"/>
                <a:gd name="T42" fmla="*/ 13 w 400"/>
                <a:gd name="T43" fmla="*/ 134 h 402"/>
                <a:gd name="T44" fmla="*/ 4 w 400"/>
                <a:gd name="T45" fmla="*/ 117 h 402"/>
                <a:gd name="T46" fmla="*/ 0 w 400"/>
                <a:gd name="T47" fmla="*/ 98 h 402"/>
                <a:gd name="T48" fmla="*/ 0 w 400"/>
                <a:gd name="T49" fmla="*/ 78 h 402"/>
                <a:gd name="T50" fmla="*/ 4 w 400"/>
                <a:gd name="T51" fmla="*/ 59 h 402"/>
                <a:gd name="T52" fmla="*/ 13 w 400"/>
                <a:gd name="T53" fmla="*/ 41 h 402"/>
                <a:gd name="T54" fmla="*/ 25 w 400"/>
                <a:gd name="T55" fmla="*/ 25 h 402"/>
                <a:gd name="T56" fmla="*/ 42 w 400"/>
                <a:gd name="T57" fmla="*/ 12 h 402"/>
                <a:gd name="T58" fmla="*/ 59 w 400"/>
                <a:gd name="T59" fmla="*/ 3 h 402"/>
                <a:gd name="T60" fmla="*/ 78 w 400"/>
                <a:gd name="T61" fmla="*/ 0 h 402"/>
                <a:gd name="T62" fmla="*/ 97 w 400"/>
                <a:gd name="T63" fmla="*/ 0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00" h="402">
                  <a:moveTo>
                    <a:pt x="97" y="0"/>
                  </a:moveTo>
                  <a:lnTo>
                    <a:pt x="117" y="3"/>
                  </a:lnTo>
                  <a:lnTo>
                    <a:pt x="135" y="12"/>
                  </a:lnTo>
                  <a:lnTo>
                    <a:pt x="150" y="25"/>
                  </a:lnTo>
                  <a:lnTo>
                    <a:pt x="375" y="251"/>
                  </a:lnTo>
                  <a:lnTo>
                    <a:pt x="388" y="266"/>
                  </a:lnTo>
                  <a:lnTo>
                    <a:pt x="396" y="284"/>
                  </a:lnTo>
                  <a:lnTo>
                    <a:pt x="400" y="303"/>
                  </a:lnTo>
                  <a:lnTo>
                    <a:pt x="400" y="323"/>
                  </a:lnTo>
                  <a:lnTo>
                    <a:pt x="396" y="342"/>
                  </a:lnTo>
                  <a:lnTo>
                    <a:pt x="388" y="359"/>
                  </a:lnTo>
                  <a:lnTo>
                    <a:pt x="375" y="375"/>
                  </a:lnTo>
                  <a:lnTo>
                    <a:pt x="361" y="387"/>
                  </a:lnTo>
                  <a:lnTo>
                    <a:pt x="346" y="395"/>
                  </a:lnTo>
                  <a:lnTo>
                    <a:pt x="329" y="399"/>
                  </a:lnTo>
                  <a:lnTo>
                    <a:pt x="313" y="402"/>
                  </a:lnTo>
                  <a:lnTo>
                    <a:pt x="296" y="399"/>
                  </a:lnTo>
                  <a:lnTo>
                    <a:pt x="280" y="395"/>
                  </a:lnTo>
                  <a:lnTo>
                    <a:pt x="264" y="387"/>
                  </a:lnTo>
                  <a:lnTo>
                    <a:pt x="250" y="375"/>
                  </a:lnTo>
                  <a:lnTo>
                    <a:pt x="25" y="150"/>
                  </a:lnTo>
                  <a:lnTo>
                    <a:pt x="13" y="134"/>
                  </a:lnTo>
                  <a:lnTo>
                    <a:pt x="4" y="117"/>
                  </a:lnTo>
                  <a:lnTo>
                    <a:pt x="0" y="98"/>
                  </a:lnTo>
                  <a:lnTo>
                    <a:pt x="0" y="78"/>
                  </a:lnTo>
                  <a:lnTo>
                    <a:pt x="4" y="59"/>
                  </a:lnTo>
                  <a:lnTo>
                    <a:pt x="13" y="41"/>
                  </a:lnTo>
                  <a:lnTo>
                    <a:pt x="25" y="25"/>
                  </a:lnTo>
                  <a:lnTo>
                    <a:pt x="42" y="12"/>
                  </a:lnTo>
                  <a:lnTo>
                    <a:pt x="59" y="3"/>
                  </a:lnTo>
                  <a:lnTo>
                    <a:pt x="78" y="0"/>
                  </a:lnTo>
                  <a:lnTo>
                    <a:pt x="9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1" name="Freeform 222">
              <a:extLst>
                <a:ext uri="{FF2B5EF4-FFF2-40B4-BE49-F238E27FC236}">
                  <a16:creationId xmlns:a16="http://schemas.microsoft.com/office/drawing/2014/main" id="{F5FCD12D-5099-4BCF-9524-B9553390B270}"/>
                </a:ext>
              </a:extLst>
            </p:cNvPr>
            <p:cNvSpPr/>
            <p:nvPr/>
          </p:nvSpPr>
          <p:spPr bwMode="auto">
            <a:xfrm>
              <a:off x="5854700" y="3814763"/>
              <a:ext cx="65087" cy="65088"/>
            </a:xfrm>
            <a:custGeom>
              <a:avLst/>
              <a:gdLst>
                <a:gd name="T0" fmla="*/ 98 w 406"/>
                <a:gd name="T1" fmla="*/ 0 h 408"/>
                <a:gd name="T2" fmla="*/ 116 w 406"/>
                <a:gd name="T3" fmla="*/ 4 h 408"/>
                <a:gd name="T4" fmla="*/ 135 w 406"/>
                <a:gd name="T5" fmla="*/ 13 h 408"/>
                <a:gd name="T6" fmla="*/ 151 w 406"/>
                <a:gd name="T7" fmla="*/ 25 h 408"/>
                <a:gd name="T8" fmla="*/ 381 w 406"/>
                <a:gd name="T9" fmla="*/ 256 h 408"/>
                <a:gd name="T10" fmla="*/ 394 w 406"/>
                <a:gd name="T11" fmla="*/ 273 h 408"/>
                <a:gd name="T12" fmla="*/ 402 w 406"/>
                <a:gd name="T13" fmla="*/ 290 h 408"/>
                <a:gd name="T14" fmla="*/ 406 w 406"/>
                <a:gd name="T15" fmla="*/ 309 h 408"/>
                <a:gd name="T16" fmla="*/ 406 w 406"/>
                <a:gd name="T17" fmla="*/ 329 h 408"/>
                <a:gd name="T18" fmla="*/ 402 w 406"/>
                <a:gd name="T19" fmla="*/ 348 h 408"/>
                <a:gd name="T20" fmla="*/ 394 w 406"/>
                <a:gd name="T21" fmla="*/ 366 h 408"/>
                <a:gd name="T22" fmla="*/ 381 w 406"/>
                <a:gd name="T23" fmla="*/ 381 h 408"/>
                <a:gd name="T24" fmla="*/ 368 w 406"/>
                <a:gd name="T25" fmla="*/ 394 h 408"/>
                <a:gd name="T26" fmla="*/ 352 w 406"/>
                <a:gd name="T27" fmla="*/ 401 h 408"/>
                <a:gd name="T28" fmla="*/ 335 w 406"/>
                <a:gd name="T29" fmla="*/ 406 h 408"/>
                <a:gd name="T30" fmla="*/ 319 w 406"/>
                <a:gd name="T31" fmla="*/ 408 h 408"/>
                <a:gd name="T32" fmla="*/ 301 w 406"/>
                <a:gd name="T33" fmla="*/ 406 h 408"/>
                <a:gd name="T34" fmla="*/ 286 w 406"/>
                <a:gd name="T35" fmla="*/ 401 h 408"/>
                <a:gd name="T36" fmla="*/ 270 w 406"/>
                <a:gd name="T37" fmla="*/ 394 h 408"/>
                <a:gd name="T38" fmla="*/ 256 w 406"/>
                <a:gd name="T39" fmla="*/ 381 h 408"/>
                <a:gd name="T40" fmla="*/ 26 w 406"/>
                <a:gd name="T41" fmla="*/ 151 h 408"/>
                <a:gd name="T42" fmla="*/ 14 w 406"/>
                <a:gd name="T43" fmla="*/ 135 h 408"/>
                <a:gd name="T44" fmla="*/ 5 w 406"/>
                <a:gd name="T45" fmla="*/ 117 h 408"/>
                <a:gd name="T46" fmla="*/ 0 w 406"/>
                <a:gd name="T47" fmla="*/ 98 h 408"/>
                <a:gd name="T48" fmla="*/ 0 w 406"/>
                <a:gd name="T49" fmla="*/ 79 h 408"/>
                <a:gd name="T50" fmla="*/ 5 w 406"/>
                <a:gd name="T51" fmla="*/ 60 h 408"/>
                <a:gd name="T52" fmla="*/ 14 w 406"/>
                <a:gd name="T53" fmla="*/ 42 h 408"/>
                <a:gd name="T54" fmla="*/ 26 w 406"/>
                <a:gd name="T55" fmla="*/ 25 h 408"/>
                <a:gd name="T56" fmla="*/ 42 w 406"/>
                <a:gd name="T57" fmla="*/ 13 h 408"/>
                <a:gd name="T58" fmla="*/ 60 w 406"/>
                <a:gd name="T59" fmla="*/ 4 h 408"/>
                <a:gd name="T60" fmla="*/ 79 w 406"/>
                <a:gd name="T61" fmla="*/ 0 h 408"/>
                <a:gd name="T62" fmla="*/ 98 w 406"/>
                <a:gd name="T63" fmla="*/ 0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06" h="408">
                  <a:moveTo>
                    <a:pt x="98" y="0"/>
                  </a:moveTo>
                  <a:lnTo>
                    <a:pt x="116" y="4"/>
                  </a:lnTo>
                  <a:lnTo>
                    <a:pt x="135" y="13"/>
                  </a:lnTo>
                  <a:lnTo>
                    <a:pt x="151" y="25"/>
                  </a:lnTo>
                  <a:lnTo>
                    <a:pt x="381" y="256"/>
                  </a:lnTo>
                  <a:lnTo>
                    <a:pt x="394" y="273"/>
                  </a:lnTo>
                  <a:lnTo>
                    <a:pt x="402" y="290"/>
                  </a:lnTo>
                  <a:lnTo>
                    <a:pt x="406" y="309"/>
                  </a:lnTo>
                  <a:lnTo>
                    <a:pt x="406" y="329"/>
                  </a:lnTo>
                  <a:lnTo>
                    <a:pt x="402" y="348"/>
                  </a:lnTo>
                  <a:lnTo>
                    <a:pt x="394" y="366"/>
                  </a:lnTo>
                  <a:lnTo>
                    <a:pt x="381" y="381"/>
                  </a:lnTo>
                  <a:lnTo>
                    <a:pt x="368" y="394"/>
                  </a:lnTo>
                  <a:lnTo>
                    <a:pt x="352" y="401"/>
                  </a:lnTo>
                  <a:lnTo>
                    <a:pt x="335" y="406"/>
                  </a:lnTo>
                  <a:lnTo>
                    <a:pt x="319" y="408"/>
                  </a:lnTo>
                  <a:lnTo>
                    <a:pt x="301" y="406"/>
                  </a:lnTo>
                  <a:lnTo>
                    <a:pt x="286" y="401"/>
                  </a:lnTo>
                  <a:lnTo>
                    <a:pt x="270" y="394"/>
                  </a:lnTo>
                  <a:lnTo>
                    <a:pt x="256" y="381"/>
                  </a:lnTo>
                  <a:lnTo>
                    <a:pt x="26" y="151"/>
                  </a:lnTo>
                  <a:lnTo>
                    <a:pt x="14" y="135"/>
                  </a:lnTo>
                  <a:lnTo>
                    <a:pt x="5" y="117"/>
                  </a:lnTo>
                  <a:lnTo>
                    <a:pt x="0" y="98"/>
                  </a:lnTo>
                  <a:lnTo>
                    <a:pt x="0" y="79"/>
                  </a:lnTo>
                  <a:lnTo>
                    <a:pt x="5" y="60"/>
                  </a:lnTo>
                  <a:lnTo>
                    <a:pt x="14" y="42"/>
                  </a:lnTo>
                  <a:lnTo>
                    <a:pt x="26" y="25"/>
                  </a:lnTo>
                  <a:lnTo>
                    <a:pt x="42" y="13"/>
                  </a:lnTo>
                  <a:lnTo>
                    <a:pt x="60" y="4"/>
                  </a:lnTo>
                  <a:lnTo>
                    <a:pt x="79" y="0"/>
                  </a:lnTo>
                  <a:lnTo>
                    <a:pt x="9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2" name="Freeform 223">
              <a:extLst>
                <a:ext uri="{FF2B5EF4-FFF2-40B4-BE49-F238E27FC236}">
                  <a16:creationId xmlns:a16="http://schemas.microsoft.com/office/drawing/2014/main" id="{9D9A6955-BEC2-4E86-AE6C-2B64FDEF64E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16563" y="3486150"/>
              <a:ext cx="350837" cy="542925"/>
            </a:xfrm>
            <a:custGeom>
              <a:avLst/>
              <a:gdLst>
                <a:gd name="T0" fmla="*/ 1130 w 2214"/>
                <a:gd name="T1" fmla="*/ 2952 h 3419"/>
                <a:gd name="T2" fmla="*/ 1192 w 2214"/>
                <a:gd name="T3" fmla="*/ 3014 h 3419"/>
                <a:gd name="T4" fmla="*/ 1169 w 2214"/>
                <a:gd name="T5" fmla="*/ 3101 h 3419"/>
                <a:gd name="T6" fmla="*/ 685 w 2214"/>
                <a:gd name="T7" fmla="*/ 3126 h 3419"/>
                <a:gd name="T8" fmla="*/ 1527 w 2214"/>
                <a:gd name="T9" fmla="*/ 2833 h 3419"/>
                <a:gd name="T10" fmla="*/ 988 w 2214"/>
                <a:gd name="T11" fmla="*/ 1606 h 3419"/>
                <a:gd name="T12" fmla="*/ 1222 w 2214"/>
                <a:gd name="T13" fmla="*/ 1621 h 3419"/>
                <a:gd name="T14" fmla="*/ 865 w 2214"/>
                <a:gd name="T15" fmla="*/ 1337 h 3419"/>
                <a:gd name="T16" fmla="*/ 883 w 2214"/>
                <a:gd name="T17" fmla="*/ 205 h 3419"/>
                <a:gd name="T18" fmla="*/ 617 w 2214"/>
                <a:gd name="T19" fmla="*/ 325 h 3419"/>
                <a:gd name="T20" fmla="*/ 400 w 2214"/>
                <a:gd name="T21" fmla="*/ 521 h 3419"/>
                <a:gd name="T22" fmla="*/ 248 w 2214"/>
                <a:gd name="T23" fmla="*/ 778 h 3419"/>
                <a:gd name="T24" fmla="*/ 179 w 2214"/>
                <a:gd name="T25" fmla="*/ 1080 h 3419"/>
                <a:gd name="T26" fmla="*/ 201 w 2214"/>
                <a:gd name="T27" fmla="*/ 1399 h 3419"/>
                <a:gd name="T28" fmla="*/ 307 w 2214"/>
                <a:gd name="T29" fmla="*/ 1718 h 3419"/>
                <a:gd name="T30" fmla="*/ 485 w 2214"/>
                <a:gd name="T31" fmla="*/ 2013 h 3419"/>
                <a:gd name="T32" fmla="*/ 630 w 2214"/>
                <a:gd name="T33" fmla="*/ 2328 h 3419"/>
                <a:gd name="T34" fmla="*/ 685 w 2214"/>
                <a:gd name="T35" fmla="*/ 2656 h 3419"/>
                <a:gd name="T36" fmla="*/ 639 w 2214"/>
                <a:gd name="T37" fmla="*/ 1265 h 3419"/>
                <a:gd name="T38" fmla="*/ 665 w 2214"/>
                <a:gd name="T39" fmla="*/ 1184 h 3419"/>
                <a:gd name="T40" fmla="*/ 1487 w 2214"/>
                <a:gd name="T41" fmla="*/ 1160 h 3419"/>
                <a:gd name="T42" fmla="*/ 1561 w 2214"/>
                <a:gd name="T43" fmla="*/ 1201 h 3419"/>
                <a:gd name="T44" fmla="*/ 1567 w 2214"/>
                <a:gd name="T45" fmla="*/ 1286 h 3419"/>
                <a:gd name="T46" fmla="*/ 1533 w 2214"/>
                <a:gd name="T47" fmla="*/ 2573 h 3419"/>
                <a:gd name="T48" fmla="*/ 1611 w 2214"/>
                <a:gd name="T49" fmla="*/ 2247 h 3419"/>
                <a:gd name="T50" fmla="*/ 1778 w 2214"/>
                <a:gd name="T51" fmla="*/ 1937 h 3419"/>
                <a:gd name="T52" fmla="*/ 1940 w 2214"/>
                <a:gd name="T53" fmla="*/ 1640 h 3419"/>
                <a:gd name="T54" fmla="*/ 2026 w 2214"/>
                <a:gd name="T55" fmla="*/ 1318 h 3419"/>
                <a:gd name="T56" fmla="*/ 2025 w 2214"/>
                <a:gd name="T57" fmla="*/ 1001 h 3419"/>
                <a:gd name="T58" fmla="*/ 1933 w 2214"/>
                <a:gd name="T59" fmla="*/ 708 h 3419"/>
                <a:gd name="T60" fmla="*/ 1764 w 2214"/>
                <a:gd name="T61" fmla="*/ 465 h 3419"/>
                <a:gd name="T62" fmla="*/ 1534 w 2214"/>
                <a:gd name="T63" fmla="*/ 287 h 3419"/>
                <a:gd name="T64" fmla="*/ 1257 w 2214"/>
                <a:gd name="T65" fmla="*/ 189 h 3419"/>
                <a:gd name="T66" fmla="*/ 1193 w 2214"/>
                <a:gd name="T67" fmla="*/ 3 h 3419"/>
                <a:gd name="T68" fmla="*/ 1518 w 2214"/>
                <a:gd name="T69" fmla="*/ 83 h 3419"/>
                <a:gd name="T70" fmla="*/ 1798 w 2214"/>
                <a:gd name="T71" fmla="*/ 255 h 3419"/>
                <a:gd name="T72" fmla="*/ 2018 w 2214"/>
                <a:gd name="T73" fmla="*/ 503 h 3419"/>
                <a:gd name="T74" fmla="*/ 2162 w 2214"/>
                <a:gd name="T75" fmla="*/ 810 h 3419"/>
                <a:gd name="T76" fmla="*/ 2214 w 2214"/>
                <a:gd name="T77" fmla="*/ 1161 h 3419"/>
                <a:gd name="T78" fmla="*/ 2164 w 2214"/>
                <a:gd name="T79" fmla="*/ 1524 h 3419"/>
                <a:gd name="T80" fmla="*/ 2024 w 2214"/>
                <a:gd name="T81" fmla="*/ 1877 h 3419"/>
                <a:gd name="T82" fmla="*/ 1828 w 2214"/>
                <a:gd name="T83" fmla="*/ 2195 h 3419"/>
                <a:gd name="T84" fmla="*/ 1718 w 2214"/>
                <a:gd name="T85" fmla="*/ 2520 h 3419"/>
                <a:gd name="T86" fmla="*/ 1702 w 2214"/>
                <a:gd name="T87" fmla="*/ 3274 h 3419"/>
                <a:gd name="T88" fmla="*/ 1641 w 2214"/>
                <a:gd name="T89" fmla="*/ 3377 h 3419"/>
                <a:gd name="T90" fmla="*/ 1527 w 2214"/>
                <a:gd name="T91" fmla="*/ 3419 h 3419"/>
                <a:gd name="T92" fmla="*/ 596 w 2214"/>
                <a:gd name="T93" fmla="*/ 3395 h 3419"/>
                <a:gd name="T94" fmla="*/ 519 w 2214"/>
                <a:gd name="T95" fmla="*/ 3304 h 3419"/>
                <a:gd name="T96" fmla="*/ 505 w 2214"/>
                <a:gd name="T97" fmla="*/ 2602 h 3419"/>
                <a:gd name="T98" fmla="*/ 422 w 2214"/>
                <a:gd name="T99" fmla="*/ 2274 h 3419"/>
                <a:gd name="T100" fmla="*/ 237 w 2214"/>
                <a:gd name="T101" fmla="*/ 1961 h 3419"/>
                <a:gd name="T102" fmla="*/ 76 w 2214"/>
                <a:gd name="T103" fmla="*/ 1615 h 3419"/>
                <a:gd name="T104" fmla="*/ 2 w 2214"/>
                <a:gd name="T105" fmla="*/ 1251 h 3419"/>
                <a:gd name="T106" fmla="*/ 28 w 2214"/>
                <a:gd name="T107" fmla="*/ 895 h 3419"/>
                <a:gd name="T108" fmla="*/ 150 w 2214"/>
                <a:gd name="T109" fmla="*/ 575 h 3419"/>
                <a:gd name="T110" fmla="*/ 352 w 2214"/>
                <a:gd name="T111" fmla="*/ 310 h 3419"/>
                <a:gd name="T112" fmla="*/ 620 w 2214"/>
                <a:gd name="T113" fmla="*/ 117 h 3419"/>
                <a:gd name="T114" fmla="*/ 935 w 2214"/>
                <a:gd name="T115" fmla="*/ 13 h 34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214" h="3419">
                  <a:moveTo>
                    <a:pt x="685" y="2833"/>
                  </a:moveTo>
                  <a:lnTo>
                    <a:pt x="685" y="2949"/>
                  </a:lnTo>
                  <a:lnTo>
                    <a:pt x="1107" y="2949"/>
                  </a:lnTo>
                  <a:lnTo>
                    <a:pt x="1130" y="2952"/>
                  </a:lnTo>
                  <a:lnTo>
                    <a:pt x="1151" y="2961"/>
                  </a:lnTo>
                  <a:lnTo>
                    <a:pt x="1169" y="2975"/>
                  </a:lnTo>
                  <a:lnTo>
                    <a:pt x="1183" y="2993"/>
                  </a:lnTo>
                  <a:lnTo>
                    <a:pt x="1192" y="3014"/>
                  </a:lnTo>
                  <a:lnTo>
                    <a:pt x="1194" y="3037"/>
                  </a:lnTo>
                  <a:lnTo>
                    <a:pt x="1192" y="3061"/>
                  </a:lnTo>
                  <a:lnTo>
                    <a:pt x="1183" y="3082"/>
                  </a:lnTo>
                  <a:lnTo>
                    <a:pt x="1169" y="3101"/>
                  </a:lnTo>
                  <a:lnTo>
                    <a:pt x="1151" y="3114"/>
                  </a:lnTo>
                  <a:lnTo>
                    <a:pt x="1130" y="3123"/>
                  </a:lnTo>
                  <a:lnTo>
                    <a:pt x="1107" y="3126"/>
                  </a:lnTo>
                  <a:lnTo>
                    <a:pt x="685" y="3126"/>
                  </a:lnTo>
                  <a:lnTo>
                    <a:pt x="685" y="3242"/>
                  </a:lnTo>
                  <a:lnTo>
                    <a:pt x="1527" y="3242"/>
                  </a:lnTo>
                  <a:lnTo>
                    <a:pt x="1528" y="3242"/>
                  </a:lnTo>
                  <a:lnTo>
                    <a:pt x="1527" y="2833"/>
                  </a:lnTo>
                  <a:lnTo>
                    <a:pt x="685" y="2833"/>
                  </a:lnTo>
                  <a:close/>
                  <a:moveTo>
                    <a:pt x="865" y="1337"/>
                  </a:moveTo>
                  <a:lnTo>
                    <a:pt x="983" y="1590"/>
                  </a:lnTo>
                  <a:lnTo>
                    <a:pt x="988" y="1606"/>
                  </a:lnTo>
                  <a:lnTo>
                    <a:pt x="991" y="1621"/>
                  </a:lnTo>
                  <a:lnTo>
                    <a:pt x="1059" y="2656"/>
                  </a:lnTo>
                  <a:lnTo>
                    <a:pt x="1153" y="2656"/>
                  </a:lnTo>
                  <a:lnTo>
                    <a:pt x="1222" y="1621"/>
                  </a:lnTo>
                  <a:lnTo>
                    <a:pt x="1225" y="1606"/>
                  </a:lnTo>
                  <a:lnTo>
                    <a:pt x="1231" y="1590"/>
                  </a:lnTo>
                  <a:lnTo>
                    <a:pt x="1348" y="1337"/>
                  </a:lnTo>
                  <a:lnTo>
                    <a:pt x="865" y="1337"/>
                  </a:lnTo>
                  <a:close/>
                  <a:moveTo>
                    <a:pt x="1107" y="176"/>
                  </a:moveTo>
                  <a:lnTo>
                    <a:pt x="1030" y="179"/>
                  </a:lnTo>
                  <a:lnTo>
                    <a:pt x="955" y="189"/>
                  </a:lnTo>
                  <a:lnTo>
                    <a:pt x="883" y="205"/>
                  </a:lnTo>
                  <a:lnTo>
                    <a:pt x="813" y="227"/>
                  </a:lnTo>
                  <a:lnTo>
                    <a:pt x="744" y="254"/>
                  </a:lnTo>
                  <a:lnTo>
                    <a:pt x="679" y="287"/>
                  </a:lnTo>
                  <a:lnTo>
                    <a:pt x="617" y="325"/>
                  </a:lnTo>
                  <a:lnTo>
                    <a:pt x="557" y="367"/>
                  </a:lnTo>
                  <a:lnTo>
                    <a:pt x="501" y="413"/>
                  </a:lnTo>
                  <a:lnTo>
                    <a:pt x="449" y="465"/>
                  </a:lnTo>
                  <a:lnTo>
                    <a:pt x="400" y="521"/>
                  </a:lnTo>
                  <a:lnTo>
                    <a:pt x="356" y="580"/>
                  </a:lnTo>
                  <a:lnTo>
                    <a:pt x="315" y="643"/>
                  </a:lnTo>
                  <a:lnTo>
                    <a:pt x="279" y="708"/>
                  </a:lnTo>
                  <a:lnTo>
                    <a:pt x="248" y="778"/>
                  </a:lnTo>
                  <a:lnTo>
                    <a:pt x="223" y="850"/>
                  </a:lnTo>
                  <a:lnTo>
                    <a:pt x="203" y="925"/>
                  </a:lnTo>
                  <a:lnTo>
                    <a:pt x="188" y="1001"/>
                  </a:lnTo>
                  <a:lnTo>
                    <a:pt x="179" y="1080"/>
                  </a:lnTo>
                  <a:lnTo>
                    <a:pt x="175" y="1161"/>
                  </a:lnTo>
                  <a:lnTo>
                    <a:pt x="179" y="1240"/>
                  </a:lnTo>
                  <a:lnTo>
                    <a:pt x="187" y="1318"/>
                  </a:lnTo>
                  <a:lnTo>
                    <a:pt x="201" y="1399"/>
                  </a:lnTo>
                  <a:lnTo>
                    <a:pt x="220" y="1480"/>
                  </a:lnTo>
                  <a:lnTo>
                    <a:pt x="244" y="1560"/>
                  </a:lnTo>
                  <a:lnTo>
                    <a:pt x="274" y="1640"/>
                  </a:lnTo>
                  <a:lnTo>
                    <a:pt x="307" y="1718"/>
                  </a:lnTo>
                  <a:lnTo>
                    <a:pt x="346" y="1794"/>
                  </a:lnTo>
                  <a:lnTo>
                    <a:pt x="388" y="1867"/>
                  </a:lnTo>
                  <a:lnTo>
                    <a:pt x="434" y="1937"/>
                  </a:lnTo>
                  <a:lnTo>
                    <a:pt x="485" y="2013"/>
                  </a:lnTo>
                  <a:lnTo>
                    <a:pt x="529" y="2089"/>
                  </a:lnTo>
                  <a:lnTo>
                    <a:pt x="568" y="2167"/>
                  </a:lnTo>
                  <a:lnTo>
                    <a:pt x="602" y="2247"/>
                  </a:lnTo>
                  <a:lnTo>
                    <a:pt x="630" y="2328"/>
                  </a:lnTo>
                  <a:lnTo>
                    <a:pt x="652" y="2409"/>
                  </a:lnTo>
                  <a:lnTo>
                    <a:pt x="669" y="2491"/>
                  </a:lnTo>
                  <a:lnTo>
                    <a:pt x="680" y="2573"/>
                  </a:lnTo>
                  <a:lnTo>
                    <a:pt x="685" y="2656"/>
                  </a:lnTo>
                  <a:lnTo>
                    <a:pt x="882" y="2656"/>
                  </a:lnTo>
                  <a:lnTo>
                    <a:pt x="816" y="1650"/>
                  </a:lnTo>
                  <a:lnTo>
                    <a:pt x="646" y="1286"/>
                  </a:lnTo>
                  <a:lnTo>
                    <a:pt x="639" y="1265"/>
                  </a:lnTo>
                  <a:lnTo>
                    <a:pt x="638" y="1243"/>
                  </a:lnTo>
                  <a:lnTo>
                    <a:pt x="642" y="1221"/>
                  </a:lnTo>
                  <a:lnTo>
                    <a:pt x="651" y="1201"/>
                  </a:lnTo>
                  <a:lnTo>
                    <a:pt x="665" y="1184"/>
                  </a:lnTo>
                  <a:lnTo>
                    <a:pt x="683" y="1171"/>
                  </a:lnTo>
                  <a:lnTo>
                    <a:pt x="703" y="1163"/>
                  </a:lnTo>
                  <a:lnTo>
                    <a:pt x="725" y="1160"/>
                  </a:lnTo>
                  <a:lnTo>
                    <a:pt x="1487" y="1160"/>
                  </a:lnTo>
                  <a:lnTo>
                    <a:pt x="1509" y="1163"/>
                  </a:lnTo>
                  <a:lnTo>
                    <a:pt x="1529" y="1171"/>
                  </a:lnTo>
                  <a:lnTo>
                    <a:pt x="1547" y="1184"/>
                  </a:lnTo>
                  <a:lnTo>
                    <a:pt x="1561" y="1201"/>
                  </a:lnTo>
                  <a:lnTo>
                    <a:pt x="1571" y="1221"/>
                  </a:lnTo>
                  <a:lnTo>
                    <a:pt x="1576" y="1243"/>
                  </a:lnTo>
                  <a:lnTo>
                    <a:pt x="1574" y="1265"/>
                  </a:lnTo>
                  <a:lnTo>
                    <a:pt x="1567" y="1286"/>
                  </a:lnTo>
                  <a:lnTo>
                    <a:pt x="1398" y="1650"/>
                  </a:lnTo>
                  <a:lnTo>
                    <a:pt x="1330" y="2656"/>
                  </a:lnTo>
                  <a:lnTo>
                    <a:pt x="1528" y="2656"/>
                  </a:lnTo>
                  <a:lnTo>
                    <a:pt x="1533" y="2573"/>
                  </a:lnTo>
                  <a:lnTo>
                    <a:pt x="1544" y="2491"/>
                  </a:lnTo>
                  <a:lnTo>
                    <a:pt x="1560" y="2409"/>
                  </a:lnTo>
                  <a:lnTo>
                    <a:pt x="1582" y="2328"/>
                  </a:lnTo>
                  <a:lnTo>
                    <a:pt x="1611" y="2247"/>
                  </a:lnTo>
                  <a:lnTo>
                    <a:pt x="1644" y="2167"/>
                  </a:lnTo>
                  <a:lnTo>
                    <a:pt x="1684" y="2089"/>
                  </a:lnTo>
                  <a:lnTo>
                    <a:pt x="1728" y="2013"/>
                  </a:lnTo>
                  <a:lnTo>
                    <a:pt x="1778" y="1937"/>
                  </a:lnTo>
                  <a:lnTo>
                    <a:pt x="1825" y="1867"/>
                  </a:lnTo>
                  <a:lnTo>
                    <a:pt x="1868" y="1794"/>
                  </a:lnTo>
                  <a:lnTo>
                    <a:pt x="1905" y="1718"/>
                  </a:lnTo>
                  <a:lnTo>
                    <a:pt x="1940" y="1640"/>
                  </a:lnTo>
                  <a:lnTo>
                    <a:pt x="1968" y="1560"/>
                  </a:lnTo>
                  <a:lnTo>
                    <a:pt x="1993" y="1480"/>
                  </a:lnTo>
                  <a:lnTo>
                    <a:pt x="2012" y="1399"/>
                  </a:lnTo>
                  <a:lnTo>
                    <a:pt x="2026" y="1318"/>
                  </a:lnTo>
                  <a:lnTo>
                    <a:pt x="2035" y="1240"/>
                  </a:lnTo>
                  <a:lnTo>
                    <a:pt x="2037" y="1161"/>
                  </a:lnTo>
                  <a:lnTo>
                    <a:pt x="2034" y="1080"/>
                  </a:lnTo>
                  <a:lnTo>
                    <a:pt x="2025" y="1001"/>
                  </a:lnTo>
                  <a:lnTo>
                    <a:pt x="2010" y="925"/>
                  </a:lnTo>
                  <a:lnTo>
                    <a:pt x="1989" y="850"/>
                  </a:lnTo>
                  <a:lnTo>
                    <a:pt x="1964" y="778"/>
                  </a:lnTo>
                  <a:lnTo>
                    <a:pt x="1933" y="708"/>
                  </a:lnTo>
                  <a:lnTo>
                    <a:pt x="1898" y="643"/>
                  </a:lnTo>
                  <a:lnTo>
                    <a:pt x="1858" y="580"/>
                  </a:lnTo>
                  <a:lnTo>
                    <a:pt x="1812" y="521"/>
                  </a:lnTo>
                  <a:lnTo>
                    <a:pt x="1764" y="465"/>
                  </a:lnTo>
                  <a:lnTo>
                    <a:pt x="1712" y="413"/>
                  </a:lnTo>
                  <a:lnTo>
                    <a:pt x="1655" y="367"/>
                  </a:lnTo>
                  <a:lnTo>
                    <a:pt x="1597" y="325"/>
                  </a:lnTo>
                  <a:lnTo>
                    <a:pt x="1534" y="287"/>
                  </a:lnTo>
                  <a:lnTo>
                    <a:pt x="1468" y="254"/>
                  </a:lnTo>
                  <a:lnTo>
                    <a:pt x="1400" y="227"/>
                  </a:lnTo>
                  <a:lnTo>
                    <a:pt x="1330" y="205"/>
                  </a:lnTo>
                  <a:lnTo>
                    <a:pt x="1257" y="189"/>
                  </a:lnTo>
                  <a:lnTo>
                    <a:pt x="1183" y="179"/>
                  </a:lnTo>
                  <a:lnTo>
                    <a:pt x="1107" y="176"/>
                  </a:lnTo>
                  <a:close/>
                  <a:moveTo>
                    <a:pt x="1107" y="0"/>
                  </a:moveTo>
                  <a:lnTo>
                    <a:pt x="1193" y="3"/>
                  </a:lnTo>
                  <a:lnTo>
                    <a:pt x="1277" y="13"/>
                  </a:lnTo>
                  <a:lnTo>
                    <a:pt x="1360" y="31"/>
                  </a:lnTo>
                  <a:lnTo>
                    <a:pt x="1441" y="53"/>
                  </a:lnTo>
                  <a:lnTo>
                    <a:pt x="1518" y="83"/>
                  </a:lnTo>
                  <a:lnTo>
                    <a:pt x="1593" y="117"/>
                  </a:lnTo>
                  <a:lnTo>
                    <a:pt x="1665" y="158"/>
                  </a:lnTo>
                  <a:lnTo>
                    <a:pt x="1734" y="204"/>
                  </a:lnTo>
                  <a:lnTo>
                    <a:pt x="1798" y="255"/>
                  </a:lnTo>
                  <a:lnTo>
                    <a:pt x="1860" y="310"/>
                  </a:lnTo>
                  <a:lnTo>
                    <a:pt x="1918" y="370"/>
                  </a:lnTo>
                  <a:lnTo>
                    <a:pt x="1971" y="434"/>
                  </a:lnTo>
                  <a:lnTo>
                    <a:pt x="2018" y="503"/>
                  </a:lnTo>
                  <a:lnTo>
                    <a:pt x="2062" y="575"/>
                  </a:lnTo>
                  <a:lnTo>
                    <a:pt x="2101" y="651"/>
                  </a:lnTo>
                  <a:lnTo>
                    <a:pt x="2134" y="729"/>
                  </a:lnTo>
                  <a:lnTo>
                    <a:pt x="2162" y="810"/>
                  </a:lnTo>
                  <a:lnTo>
                    <a:pt x="2184" y="895"/>
                  </a:lnTo>
                  <a:lnTo>
                    <a:pt x="2201" y="981"/>
                  </a:lnTo>
                  <a:lnTo>
                    <a:pt x="2211" y="1070"/>
                  </a:lnTo>
                  <a:lnTo>
                    <a:pt x="2214" y="1161"/>
                  </a:lnTo>
                  <a:lnTo>
                    <a:pt x="2211" y="1251"/>
                  </a:lnTo>
                  <a:lnTo>
                    <a:pt x="2201" y="1342"/>
                  </a:lnTo>
                  <a:lnTo>
                    <a:pt x="2185" y="1433"/>
                  </a:lnTo>
                  <a:lnTo>
                    <a:pt x="2164" y="1524"/>
                  </a:lnTo>
                  <a:lnTo>
                    <a:pt x="2138" y="1615"/>
                  </a:lnTo>
                  <a:lnTo>
                    <a:pt x="2104" y="1703"/>
                  </a:lnTo>
                  <a:lnTo>
                    <a:pt x="2067" y="1791"/>
                  </a:lnTo>
                  <a:lnTo>
                    <a:pt x="2024" y="1877"/>
                  </a:lnTo>
                  <a:lnTo>
                    <a:pt x="1975" y="1961"/>
                  </a:lnTo>
                  <a:lnTo>
                    <a:pt x="1922" y="2040"/>
                  </a:lnTo>
                  <a:lnTo>
                    <a:pt x="1872" y="2116"/>
                  </a:lnTo>
                  <a:lnTo>
                    <a:pt x="1828" y="2195"/>
                  </a:lnTo>
                  <a:lnTo>
                    <a:pt x="1790" y="2274"/>
                  </a:lnTo>
                  <a:lnTo>
                    <a:pt x="1759" y="2354"/>
                  </a:lnTo>
                  <a:lnTo>
                    <a:pt x="1735" y="2436"/>
                  </a:lnTo>
                  <a:lnTo>
                    <a:pt x="1718" y="2520"/>
                  </a:lnTo>
                  <a:lnTo>
                    <a:pt x="1707" y="2602"/>
                  </a:lnTo>
                  <a:lnTo>
                    <a:pt x="1704" y="2685"/>
                  </a:lnTo>
                  <a:lnTo>
                    <a:pt x="1704" y="3242"/>
                  </a:lnTo>
                  <a:lnTo>
                    <a:pt x="1702" y="3274"/>
                  </a:lnTo>
                  <a:lnTo>
                    <a:pt x="1693" y="3304"/>
                  </a:lnTo>
                  <a:lnTo>
                    <a:pt x="1680" y="3331"/>
                  </a:lnTo>
                  <a:lnTo>
                    <a:pt x="1663" y="3356"/>
                  </a:lnTo>
                  <a:lnTo>
                    <a:pt x="1641" y="3377"/>
                  </a:lnTo>
                  <a:lnTo>
                    <a:pt x="1617" y="3395"/>
                  </a:lnTo>
                  <a:lnTo>
                    <a:pt x="1589" y="3408"/>
                  </a:lnTo>
                  <a:lnTo>
                    <a:pt x="1559" y="3416"/>
                  </a:lnTo>
                  <a:lnTo>
                    <a:pt x="1527" y="3419"/>
                  </a:lnTo>
                  <a:lnTo>
                    <a:pt x="685" y="3419"/>
                  </a:lnTo>
                  <a:lnTo>
                    <a:pt x="653" y="3416"/>
                  </a:lnTo>
                  <a:lnTo>
                    <a:pt x="623" y="3408"/>
                  </a:lnTo>
                  <a:lnTo>
                    <a:pt x="596" y="3395"/>
                  </a:lnTo>
                  <a:lnTo>
                    <a:pt x="571" y="3377"/>
                  </a:lnTo>
                  <a:lnTo>
                    <a:pt x="550" y="3356"/>
                  </a:lnTo>
                  <a:lnTo>
                    <a:pt x="533" y="3331"/>
                  </a:lnTo>
                  <a:lnTo>
                    <a:pt x="519" y="3304"/>
                  </a:lnTo>
                  <a:lnTo>
                    <a:pt x="512" y="3274"/>
                  </a:lnTo>
                  <a:lnTo>
                    <a:pt x="508" y="3242"/>
                  </a:lnTo>
                  <a:lnTo>
                    <a:pt x="508" y="2685"/>
                  </a:lnTo>
                  <a:lnTo>
                    <a:pt x="505" y="2602"/>
                  </a:lnTo>
                  <a:lnTo>
                    <a:pt x="495" y="2520"/>
                  </a:lnTo>
                  <a:lnTo>
                    <a:pt x="477" y="2436"/>
                  </a:lnTo>
                  <a:lnTo>
                    <a:pt x="453" y="2354"/>
                  </a:lnTo>
                  <a:lnTo>
                    <a:pt x="422" y="2274"/>
                  </a:lnTo>
                  <a:lnTo>
                    <a:pt x="385" y="2195"/>
                  </a:lnTo>
                  <a:lnTo>
                    <a:pt x="341" y="2116"/>
                  </a:lnTo>
                  <a:lnTo>
                    <a:pt x="291" y="2040"/>
                  </a:lnTo>
                  <a:lnTo>
                    <a:pt x="237" y="1961"/>
                  </a:lnTo>
                  <a:lnTo>
                    <a:pt x="190" y="1877"/>
                  </a:lnTo>
                  <a:lnTo>
                    <a:pt x="146" y="1791"/>
                  </a:lnTo>
                  <a:lnTo>
                    <a:pt x="108" y="1703"/>
                  </a:lnTo>
                  <a:lnTo>
                    <a:pt x="76" y="1615"/>
                  </a:lnTo>
                  <a:lnTo>
                    <a:pt x="48" y="1524"/>
                  </a:lnTo>
                  <a:lnTo>
                    <a:pt x="27" y="1433"/>
                  </a:lnTo>
                  <a:lnTo>
                    <a:pt x="12" y="1342"/>
                  </a:lnTo>
                  <a:lnTo>
                    <a:pt x="2" y="1251"/>
                  </a:lnTo>
                  <a:lnTo>
                    <a:pt x="0" y="1161"/>
                  </a:lnTo>
                  <a:lnTo>
                    <a:pt x="3" y="1070"/>
                  </a:lnTo>
                  <a:lnTo>
                    <a:pt x="12" y="981"/>
                  </a:lnTo>
                  <a:lnTo>
                    <a:pt x="28" y="895"/>
                  </a:lnTo>
                  <a:lnTo>
                    <a:pt x="51" y="810"/>
                  </a:lnTo>
                  <a:lnTo>
                    <a:pt x="78" y="729"/>
                  </a:lnTo>
                  <a:lnTo>
                    <a:pt x="111" y="651"/>
                  </a:lnTo>
                  <a:lnTo>
                    <a:pt x="150" y="575"/>
                  </a:lnTo>
                  <a:lnTo>
                    <a:pt x="194" y="503"/>
                  </a:lnTo>
                  <a:lnTo>
                    <a:pt x="243" y="434"/>
                  </a:lnTo>
                  <a:lnTo>
                    <a:pt x="296" y="370"/>
                  </a:lnTo>
                  <a:lnTo>
                    <a:pt x="352" y="310"/>
                  </a:lnTo>
                  <a:lnTo>
                    <a:pt x="414" y="255"/>
                  </a:lnTo>
                  <a:lnTo>
                    <a:pt x="480" y="204"/>
                  </a:lnTo>
                  <a:lnTo>
                    <a:pt x="548" y="158"/>
                  </a:lnTo>
                  <a:lnTo>
                    <a:pt x="620" y="117"/>
                  </a:lnTo>
                  <a:lnTo>
                    <a:pt x="695" y="83"/>
                  </a:lnTo>
                  <a:lnTo>
                    <a:pt x="773" y="53"/>
                  </a:lnTo>
                  <a:lnTo>
                    <a:pt x="852" y="31"/>
                  </a:lnTo>
                  <a:lnTo>
                    <a:pt x="935" y="13"/>
                  </a:lnTo>
                  <a:lnTo>
                    <a:pt x="1021" y="3"/>
                  </a:lnTo>
                  <a:lnTo>
                    <a:pt x="110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grpSp>
        <p:nvGrpSpPr>
          <p:cNvPr id="103" name="Group 68">
            <a:extLst>
              <a:ext uri="{FF2B5EF4-FFF2-40B4-BE49-F238E27FC236}">
                <a16:creationId xmlns:a16="http://schemas.microsoft.com/office/drawing/2014/main" id="{DC8CD81F-12B5-431E-897D-A6940AE8E7D6}"/>
              </a:ext>
            </a:extLst>
          </p:cNvPr>
          <p:cNvGrpSpPr/>
          <p:nvPr/>
        </p:nvGrpSpPr>
        <p:grpSpPr>
          <a:xfrm>
            <a:off x="6836670" y="5190190"/>
            <a:ext cx="383620" cy="448786"/>
            <a:chOff x="4470400" y="4994276"/>
            <a:chExt cx="495300" cy="579438"/>
          </a:xfrm>
          <a:solidFill>
            <a:schemeClr val="bg1"/>
          </a:solidFill>
        </p:grpSpPr>
        <p:sp>
          <p:nvSpPr>
            <p:cNvPr id="104" name="Freeform 399">
              <a:extLst>
                <a:ext uri="{FF2B5EF4-FFF2-40B4-BE49-F238E27FC236}">
                  <a16:creationId xmlns:a16="http://schemas.microsoft.com/office/drawing/2014/main" id="{E8934DC3-B90F-47B0-ADF1-8915A84F7E8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37075" y="5143501"/>
              <a:ext cx="361950" cy="363538"/>
            </a:xfrm>
            <a:custGeom>
              <a:avLst/>
              <a:gdLst>
                <a:gd name="T0" fmla="*/ 833 w 2284"/>
                <a:gd name="T1" fmla="*/ 197 h 2287"/>
                <a:gd name="T2" fmla="*/ 558 w 2284"/>
                <a:gd name="T3" fmla="*/ 339 h 2287"/>
                <a:gd name="T4" fmla="*/ 339 w 2284"/>
                <a:gd name="T5" fmla="*/ 558 h 2287"/>
                <a:gd name="T6" fmla="*/ 198 w 2284"/>
                <a:gd name="T7" fmla="*/ 834 h 2287"/>
                <a:gd name="T8" fmla="*/ 246 w 2284"/>
                <a:gd name="T9" fmla="*/ 1069 h 2287"/>
                <a:gd name="T10" fmla="*/ 311 w 2284"/>
                <a:gd name="T11" fmla="*/ 1106 h 2287"/>
                <a:gd name="T12" fmla="*/ 311 w 2284"/>
                <a:gd name="T13" fmla="*/ 1181 h 2287"/>
                <a:gd name="T14" fmla="*/ 246 w 2284"/>
                <a:gd name="T15" fmla="*/ 1218 h 2287"/>
                <a:gd name="T16" fmla="*/ 198 w 2284"/>
                <a:gd name="T17" fmla="*/ 1453 h 2287"/>
                <a:gd name="T18" fmla="*/ 339 w 2284"/>
                <a:gd name="T19" fmla="*/ 1730 h 2287"/>
                <a:gd name="T20" fmla="*/ 558 w 2284"/>
                <a:gd name="T21" fmla="*/ 1947 h 2287"/>
                <a:gd name="T22" fmla="*/ 833 w 2284"/>
                <a:gd name="T23" fmla="*/ 2089 h 2287"/>
                <a:gd name="T24" fmla="*/ 1068 w 2284"/>
                <a:gd name="T25" fmla="*/ 2041 h 2287"/>
                <a:gd name="T26" fmla="*/ 1105 w 2284"/>
                <a:gd name="T27" fmla="*/ 1976 h 2287"/>
                <a:gd name="T28" fmla="*/ 1180 w 2284"/>
                <a:gd name="T29" fmla="*/ 1976 h 2287"/>
                <a:gd name="T30" fmla="*/ 1217 w 2284"/>
                <a:gd name="T31" fmla="*/ 2041 h 2287"/>
                <a:gd name="T32" fmla="*/ 1451 w 2284"/>
                <a:gd name="T33" fmla="*/ 2089 h 2287"/>
                <a:gd name="T34" fmla="*/ 1728 w 2284"/>
                <a:gd name="T35" fmla="*/ 1947 h 2287"/>
                <a:gd name="T36" fmla="*/ 1945 w 2284"/>
                <a:gd name="T37" fmla="*/ 1730 h 2287"/>
                <a:gd name="T38" fmla="*/ 2087 w 2284"/>
                <a:gd name="T39" fmla="*/ 1453 h 2287"/>
                <a:gd name="T40" fmla="*/ 2038 w 2284"/>
                <a:gd name="T41" fmla="*/ 1218 h 2287"/>
                <a:gd name="T42" fmla="*/ 1974 w 2284"/>
                <a:gd name="T43" fmla="*/ 1181 h 2287"/>
                <a:gd name="T44" fmla="*/ 1974 w 2284"/>
                <a:gd name="T45" fmla="*/ 1106 h 2287"/>
                <a:gd name="T46" fmla="*/ 2038 w 2284"/>
                <a:gd name="T47" fmla="*/ 1069 h 2287"/>
                <a:gd name="T48" fmla="*/ 2087 w 2284"/>
                <a:gd name="T49" fmla="*/ 834 h 2287"/>
                <a:gd name="T50" fmla="*/ 1945 w 2284"/>
                <a:gd name="T51" fmla="*/ 558 h 2287"/>
                <a:gd name="T52" fmla="*/ 1728 w 2284"/>
                <a:gd name="T53" fmla="*/ 339 h 2287"/>
                <a:gd name="T54" fmla="*/ 1451 w 2284"/>
                <a:gd name="T55" fmla="*/ 197 h 2287"/>
                <a:gd name="T56" fmla="*/ 1217 w 2284"/>
                <a:gd name="T57" fmla="*/ 246 h 2287"/>
                <a:gd name="T58" fmla="*/ 1180 w 2284"/>
                <a:gd name="T59" fmla="*/ 310 h 2287"/>
                <a:gd name="T60" fmla="*/ 1105 w 2284"/>
                <a:gd name="T61" fmla="*/ 310 h 2287"/>
                <a:gd name="T62" fmla="*/ 1068 w 2284"/>
                <a:gd name="T63" fmla="*/ 246 h 2287"/>
                <a:gd name="T64" fmla="*/ 1318 w 2284"/>
                <a:gd name="T65" fmla="*/ 14 h 2287"/>
                <a:gd name="T66" fmla="*/ 1644 w 2284"/>
                <a:gd name="T67" fmla="*/ 116 h 2287"/>
                <a:gd name="T68" fmla="*/ 1919 w 2284"/>
                <a:gd name="T69" fmla="*/ 306 h 2287"/>
                <a:gd name="T70" fmla="*/ 2128 w 2284"/>
                <a:gd name="T71" fmla="*/ 567 h 2287"/>
                <a:gd name="T72" fmla="*/ 2254 w 2284"/>
                <a:gd name="T73" fmla="*/ 882 h 2287"/>
                <a:gd name="T74" fmla="*/ 2281 w 2284"/>
                <a:gd name="T75" fmla="*/ 1233 h 2287"/>
                <a:gd name="T76" fmla="*/ 2202 w 2284"/>
                <a:gd name="T77" fmla="*/ 1568 h 2287"/>
                <a:gd name="T78" fmla="*/ 2033 w 2284"/>
                <a:gd name="T79" fmla="*/ 1859 h 2287"/>
                <a:gd name="T80" fmla="*/ 1789 w 2284"/>
                <a:gd name="T81" fmla="*/ 2085 h 2287"/>
                <a:gd name="T82" fmla="*/ 1487 w 2284"/>
                <a:gd name="T83" fmla="*/ 2234 h 2287"/>
                <a:gd name="T84" fmla="*/ 1142 w 2284"/>
                <a:gd name="T85" fmla="*/ 2287 h 2287"/>
                <a:gd name="T86" fmla="*/ 798 w 2284"/>
                <a:gd name="T87" fmla="*/ 2234 h 2287"/>
                <a:gd name="T88" fmla="*/ 496 w 2284"/>
                <a:gd name="T89" fmla="*/ 2085 h 2287"/>
                <a:gd name="T90" fmla="*/ 252 w 2284"/>
                <a:gd name="T91" fmla="*/ 1859 h 2287"/>
                <a:gd name="T92" fmla="*/ 82 w 2284"/>
                <a:gd name="T93" fmla="*/ 1568 h 2287"/>
                <a:gd name="T94" fmla="*/ 4 w 2284"/>
                <a:gd name="T95" fmla="*/ 1233 h 2287"/>
                <a:gd name="T96" fmla="*/ 30 w 2284"/>
                <a:gd name="T97" fmla="*/ 882 h 2287"/>
                <a:gd name="T98" fmla="*/ 157 w 2284"/>
                <a:gd name="T99" fmla="*/ 567 h 2287"/>
                <a:gd name="T100" fmla="*/ 366 w 2284"/>
                <a:gd name="T101" fmla="*/ 306 h 2287"/>
                <a:gd name="T102" fmla="*/ 641 w 2284"/>
                <a:gd name="T103" fmla="*/ 116 h 2287"/>
                <a:gd name="T104" fmla="*/ 966 w 2284"/>
                <a:gd name="T105" fmla="*/ 14 h 2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284" h="2287">
                  <a:moveTo>
                    <a:pt x="1068" y="151"/>
                  </a:moveTo>
                  <a:lnTo>
                    <a:pt x="988" y="161"/>
                  </a:lnTo>
                  <a:lnTo>
                    <a:pt x="910" y="176"/>
                  </a:lnTo>
                  <a:lnTo>
                    <a:pt x="833" y="197"/>
                  </a:lnTo>
                  <a:lnTo>
                    <a:pt x="759" y="225"/>
                  </a:lnTo>
                  <a:lnTo>
                    <a:pt x="689" y="258"/>
                  </a:lnTo>
                  <a:lnTo>
                    <a:pt x="622" y="296"/>
                  </a:lnTo>
                  <a:lnTo>
                    <a:pt x="558" y="339"/>
                  </a:lnTo>
                  <a:lnTo>
                    <a:pt x="497" y="388"/>
                  </a:lnTo>
                  <a:lnTo>
                    <a:pt x="440" y="440"/>
                  </a:lnTo>
                  <a:lnTo>
                    <a:pt x="388" y="497"/>
                  </a:lnTo>
                  <a:lnTo>
                    <a:pt x="339" y="558"/>
                  </a:lnTo>
                  <a:lnTo>
                    <a:pt x="296" y="622"/>
                  </a:lnTo>
                  <a:lnTo>
                    <a:pt x="259" y="690"/>
                  </a:lnTo>
                  <a:lnTo>
                    <a:pt x="225" y="761"/>
                  </a:lnTo>
                  <a:lnTo>
                    <a:pt x="198" y="834"/>
                  </a:lnTo>
                  <a:lnTo>
                    <a:pt x="177" y="910"/>
                  </a:lnTo>
                  <a:lnTo>
                    <a:pt x="161" y="989"/>
                  </a:lnTo>
                  <a:lnTo>
                    <a:pt x="151" y="1069"/>
                  </a:lnTo>
                  <a:lnTo>
                    <a:pt x="246" y="1069"/>
                  </a:lnTo>
                  <a:lnTo>
                    <a:pt x="266" y="1072"/>
                  </a:lnTo>
                  <a:lnTo>
                    <a:pt x="284" y="1080"/>
                  </a:lnTo>
                  <a:lnTo>
                    <a:pt x="298" y="1091"/>
                  </a:lnTo>
                  <a:lnTo>
                    <a:pt x="311" y="1106"/>
                  </a:lnTo>
                  <a:lnTo>
                    <a:pt x="318" y="1123"/>
                  </a:lnTo>
                  <a:lnTo>
                    <a:pt x="321" y="1143"/>
                  </a:lnTo>
                  <a:lnTo>
                    <a:pt x="318" y="1163"/>
                  </a:lnTo>
                  <a:lnTo>
                    <a:pt x="311" y="1181"/>
                  </a:lnTo>
                  <a:lnTo>
                    <a:pt x="298" y="1196"/>
                  </a:lnTo>
                  <a:lnTo>
                    <a:pt x="284" y="1208"/>
                  </a:lnTo>
                  <a:lnTo>
                    <a:pt x="266" y="1215"/>
                  </a:lnTo>
                  <a:lnTo>
                    <a:pt x="246" y="1218"/>
                  </a:lnTo>
                  <a:lnTo>
                    <a:pt x="151" y="1218"/>
                  </a:lnTo>
                  <a:lnTo>
                    <a:pt x="161" y="1299"/>
                  </a:lnTo>
                  <a:lnTo>
                    <a:pt x="177" y="1377"/>
                  </a:lnTo>
                  <a:lnTo>
                    <a:pt x="198" y="1453"/>
                  </a:lnTo>
                  <a:lnTo>
                    <a:pt x="225" y="1527"/>
                  </a:lnTo>
                  <a:lnTo>
                    <a:pt x="259" y="1598"/>
                  </a:lnTo>
                  <a:lnTo>
                    <a:pt x="296" y="1666"/>
                  </a:lnTo>
                  <a:lnTo>
                    <a:pt x="339" y="1730"/>
                  </a:lnTo>
                  <a:lnTo>
                    <a:pt x="388" y="1790"/>
                  </a:lnTo>
                  <a:lnTo>
                    <a:pt x="440" y="1847"/>
                  </a:lnTo>
                  <a:lnTo>
                    <a:pt x="497" y="1900"/>
                  </a:lnTo>
                  <a:lnTo>
                    <a:pt x="558" y="1947"/>
                  </a:lnTo>
                  <a:lnTo>
                    <a:pt x="622" y="1991"/>
                  </a:lnTo>
                  <a:lnTo>
                    <a:pt x="689" y="2028"/>
                  </a:lnTo>
                  <a:lnTo>
                    <a:pt x="759" y="2062"/>
                  </a:lnTo>
                  <a:lnTo>
                    <a:pt x="833" y="2089"/>
                  </a:lnTo>
                  <a:lnTo>
                    <a:pt x="910" y="2112"/>
                  </a:lnTo>
                  <a:lnTo>
                    <a:pt x="988" y="2127"/>
                  </a:lnTo>
                  <a:lnTo>
                    <a:pt x="1068" y="2136"/>
                  </a:lnTo>
                  <a:lnTo>
                    <a:pt x="1068" y="2041"/>
                  </a:lnTo>
                  <a:lnTo>
                    <a:pt x="1071" y="2021"/>
                  </a:lnTo>
                  <a:lnTo>
                    <a:pt x="1078" y="2003"/>
                  </a:lnTo>
                  <a:lnTo>
                    <a:pt x="1090" y="1989"/>
                  </a:lnTo>
                  <a:lnTo>
                    <a:pt x="1105" y="1976"/>
                  </a:lnTo>
                  <a:lnTo>
                    <a:pt x="1122" y="1970"/>
                  </a:lnTo>
                  <a:lnTo>
                    <a:pt x="1142" y="1966"/>
                  </a:lnTo>
                  <a:lnTo>
                    <a:pt x="1162" y="1970"/>
                  </a:lnTo>
                  <a:lnTo>
                    <a:pt x="1180" y="1976"/>
                  </a:lnTo>
                  <a:lnTo>
                    <a:pt x="1194" y="1989"/>
                  </a:lnTo>
                  <a:lnTo>
                    <a:pt x="1207" y="2003"/>
                  </a:lnTo>
                  <a:lnTo>
                    <a:pt x="1213" y="2021"/>
                  </a:lnTo>
                  <a:lnTo>
                    <a:pt x="1217" y="2041"/>
                  </a:lnTo>
                  <a:lnTo>
                    <a:pt x="1217" y="2136"/>
                  </a:lnTo>
                  <a:lnTo>
                    <a:pt x="1297" y="2127"/>
                  </a:lnTo>
                  <a:lnTo>
                    <a:pt x="1375" y="2112"/>
                  </a:lnTo>
                  <a:lnTo>
                    <a:pt x="1451" y="2089"/>
                  </a:lnTo>
                  <a:lnTo>
                    <a:pt x="1526" y="2062"/>
                  </a:lnTo>
                  <a:lnTo>
                    <a:pt x="1596" y="2028"/>
                  </a:lnTo>
                  <a:lnTo>
                    <a:pt x="1664" y="1991"/>
                  </a:lnTo>
                  <a:lnTo>
                    <a:pt x="1728" y="1947"/>
                  </a:lnTo>
                  <a:lnTo>
                    <a:pt x="1788" y="1900"/>
                  </a:lnTo>
                  <a:lnTo>
                    <a:pt x="1845" y="1847"/>
                  </a:lnTo>
                  <a:lnTo>
                    <a:pt x="1898" y="1790"/>
                  </a:lnTo>
                  <a:lnTo>
                    <a:pt x="1945" y="1730"/>
                  </a:lnTo>
                  <a:lnTo>
                    <a:pt x="1989" y="1666"/>
                  </a:lnTo>
                  <a:lnTo>
                    <a:pt x="2026" y="1598"/>
                  </a:lnTo>
                  <a:lnTo>
                    <a:pt x="2059" y="1527"/>
                  </a:lnTo>
                  <a:lnTo>
                    <a:pt x="2087" y="1453"/>
                  </a:lnTo>
                  <a:lnTo>
                    <a:pt x="2108" y="1377"/>
                  </a:lnTo>
                  <a:lnTo>
                    <a:pt x="2125" y="1299"/>
                  </a:lnTo>
                  <a:lnTo>
                    <a:pt x="2134" y="1218"/>
                  </a:lnTo>
                  <a:lnTo>
                    <a:pt x="2038" y="1218"/>
                  </a:lnTo>
                  <a:lnTo>
                    <a:pt x="2018" y="1215"/>
                  </a:lnTo>
                  <a:lnTo>
                    <a:pt x="2001" y="1208"/>
                  </a:lnTo>
                  <a:lnTo>
                    <a:pt x="1986" y="1196"/>
                  </a:lnTo>
                  <a:lnTo>
                    <a:pt x="1974" y="1181"/>
                  </a:lnTo>
                  <a:lnTo>
                    <a:pt x="1966" y="1163"/>
                  </a:lnTo>
                  <a:lnTo>
                    <a:pt x="1964" y="1143"/>
                  </a:lnTo>
                  <a:lnTo>
                    <a:pt x="1966" y="1123"/>
                  </a:lnTo>
                  <a:lnTo>
                    <a:pt x="1974" y="1106"/>
                  </a:lnTo>
                  <a:lnTo>
                    <a:pt x="1986" y="1091"/>
                  </a:lnTo>
                  <a:lnTo>
                    <a:pt x="2001" y="1080"/>
                  </a:lnTo>
                  <a:lnTo>
                    <a:pt x="2018" y="1072"/>
                  </a:lnTo>
                  <a:lnTo>
                    <a:pt x="2038" y="1069"/>
                  </a:lnTo>
                  <a:lnTo>
                    <a:pt x="2134" y="1069"/>
                  </a:lnTo>
                  <a:lnTo>
                    <a:pt x="2125" y="989"/>
                  </a:lnTo>
                  <a:lnTo>
                    <a:pt x="2108" y="910"/>
                  </a:lnTo>
                  <a:lnTo>
                    <a:pt x="2087" y="834"/>
                  </a:lnTo>
                  <a:lnTo>
                    <a:pt x="2059" y="761"/>
                  </a:lnTo>
                  <a:lnTo>
                    <a:pt x="2026" y="690"/>
                  </a:lnTo>
                  <a:lnTo>
                    <a:pt x="1989" y="622"/>
                  </a:lnTo>
                  <a:lnTo>
                    <a:pt x="1945" y="558"/>
                  </a:lnTo>
                  <a:lnTo>
                    <a:pt x="1898" y="497"/>
                  </a:lnTo>
                  <a:lnTo>
                    <a:pt x="1845" y="440"/>
                  </a:lnTo>
                  <a:lnTo>
                    <a:pt x="1788" y="388"/>
                  </a:lnTo>
                  <a:lnTo>
                    <a:pt x="1728" y="339"/>
                  </a:lnTo>
                  <a:lnTo>
                    <a:pt x="1664" y="296"/>
                  </a:lnTo>
                  <a:lnTo>
                    <a:pt x="1596" y="258"/>
                  </a:lnTo>
                  <a:lnTo>
                    <a:pt x="1526" y="225"/>
                  </a:lnTo>
                  <a:lnTo>
                    <a:pt x="1451" y="197"/>
                  </a:lnTo>
                  <a:lnTo>
                    <a:pt x="1375" y="176"/>
                  </a:lnTo>
                  <a:lnTo>
                    <a:pt x="1297" y="161"/>
                  </a:lnTo>
                  <a:lnTo>
                    <a:pt x="1217" y="151"/>
                  </a:lnTo>
                  <a:lnTo>
                    <a:pt x="1217" y="246"/>
                  </a:lnTo>
                  <a:lnTo>
                    <a:pt x="1213" y="266"/>
                  </a:lnTo>
                  <a:lnTo>
                    <a:pt x="1207" y="284"/>
                  </a:lnTo>
                  <a:lnTo>
                    <a:pt x="1194" y="299"/>
                  </a:lnTo>
                  <a:lnTo>
                    <a:pt x="1180" y="310"/>
                  </a:lnTo>
                  <a:lnTo>
                    <a:pt x="1162" y="318"/>
                  </a:lnTo>
                  <a:lnTo>
                    <a:pt x="1142" y="320"/>
                  </a:lnTo>
                  <a:lnTo>
                    <a:pt x="1122" y="318"/>
                  </a:lnTo>
                  <a:lnTo>
                    <a:pt x="1105" y="310"/>
                  </a:lnTo>
                  <a:lnTo>
                    <a:pt x="1090" y="299"/>
                  </a:lnTo>
                  <a:lnTo>
                    <a:pt x="1078" y="284"/>
                  </a:lnTo>
                  <a:lnTo>
                    <a:pt x="1071" y="266"/>
                  </a:lnTo>
                  <a:lnTo>
                    <a:pt x="1068" y="246"/>
                  </a:lnTo>
                  <a:lnTo>
                    <a:pt x="1068" y="151"/>
                  </a:lnTo>
                  <a:close/>
                  <a:moveTo>
                    <a:pt x="1142" y="0"/>
                  </a:moveTo>
                  <a:lnTo>
                    <a:pt x="1232" y="3"/>
                  </a:lnTo>
                  <a:lnTo>
                    <a:pt x="1318" y="14"/>
                  </a:lnTo>
                  <a:lnTo>
                    <a:pt x="1404" y="31"/>
                  </a:lnTo>
                  <a:lnTo>
                    <a:pt x="1487" y="53"/>
                  </a:lnTo>
                  <a:lnTo>
                    <a:pt x="1567" y="82"/>
                  </a:lnTo>
                  <a:lnTo>
                    <a:pt x="1644" y="116"/>
                  </a:lnTo>
                  <a:lnTo>
                    <a:pt x="1718" y="156"/>
                  </a:lnTo>
                  <a:lnTo>
                    <a:pt x="1789" y="202"/>
                  </a:lnTo>
                  <a:lnTo>
                    <a:pt x="1856" y="252"/>
                  </a:lnTo>
                  <a:lnTo>
                    <a:pt x="1919" y="306"/>
                  </a:lnTo>
                  <a:lnTo>
                    <a:pt x="1979" y="366"/>
                  </a:lnTo>
                  <a:lnTo>
                    <a:pt x="2033" y="429"/>
                  </a:lnTo>
                  <a:lnTo>
                    <a:pt x="2083" y="496"/>
                  </a:lnTo>
                  <a:lnTo>
                    <a:pt x="2128" y="567"/>
                  </a:lnTo>
                  <a:lnTo>
                    <a:pt x="2168" y="641"/>
                  </a:lnTo>
                  <a:lnTo>
                    <a:pt x="2202" y="719"/>
                  </a:lnTo>
                  <a:lnTo>
                    <a:pt x="2231" y="798"/>
                  </a:lnTo>
                  <a:lnTo>
                    <a:pt x="2254" y="882"/>
                  </a:lnTo>
                  <a:lnTo>
                    <a:pt x="2271" y="967"/>
                  </a:lnTo>
                  <a:lnTo>
                    <a:pt x="2281" y="1055"/>
                  </a:lnTo>
                  <a:lnTo>
                    <a:pt x="2284" y="1143"/>
                  </a:lnTo>
                  <a:lnTo>
                    <a:pt x="2281" y="1233"/>
                  </a:lnTo>
                  <a:lnTo>
                    <a:pt x="2271" y="1320"/>
                  </a:lnTo>
                  <a:lnTo>
                    <a:pt x="2254" y="1405"/>
                  </a:lnTo>
                  <a:lnTo>
                    <a:pt x="2231" y="1488"/>
                  </a:lnTo>
                  <a:lnTo>
                    <a:pt x="2202" y="1568"/>
                  </a:lnTo>
                  <a:lnTo>
                    <a:pt x="2168" y="1646"/>
                  </a:lnTo>
                  <a:lnTo>
                    <a:pt x="2128" y="1720"/>
                  </a:lnTo>
                  <a:lnTo>
                    <a:pt x="2083" y="1791"/>
                  </a:lnTo>
                  <a:lnTo>
                    <a:pt x="2033" y="1859"/>
                  </a:lnTo>
                  <a:lnTo>
                    <a:pt x="1979" y="1922"/>
                  </a:lnTo>
                  <a:lnTo>
                    <a:pt x="1919" y="1981"/>
                  </a:lnTo>
                  <a:lnTo>
                    <a:pt x="1856" y="2035"/>
                  </a:lnTo>
                  <a:lnTo>
                    <a:pt x="1789" y="2085"/>
                  </a:lnTo>
                  <a:lnTo>
                    <a:pt x="1718" y="2130"/>
                  </a:lnTo>
                  <a:lnTo>
                    <a:pt x="1644" y="2170"/>
                  </a:lnTo>
                  <a:lnTo>
                    <a:pt x="1567" y="2205"/>
                  </a:lnTo>
                  <a:lnTo>
                    <a:pt x="1487" y="2234"/>
                  </a:lnTo>
                  <a:lnTo>
                    <a:pt x="1404" y="2257"/>
                  </a:lnTo>
                  <a:lnTo>
                    <a:pt x="1318" y="2274"/>
                  </a:lnTo>
                  <a:lnTo>
                    <a:pt x="1232" y="2284"/>
                  </a:lnTo>
                  <a:lnTo>
                    <a:pt x="1142" y="2287"/>
                  </a:lnTo>
                  <a:lnTo>
                    <a:pt x="1054" y="2284"/>
                  </a:lnTo>
                  <a:lnTo>
                    <a:pt x="966" y="2274"/>
                  </a:lnTo>
                  <a:lnTo>
                    <a:pt x="881" y="2257"/>
                  </a:lnTo>
                  <a:lnTo>
                    <a:pt x="798" y="2234"/>
                  </a:lnTo>
                  <a:lnTo>
                    <a:pt x="718" y="2205"/>
                  </a:lnTo>
                  <a:lnTo>
                    <a:pt x="641" y="2170"/>
                  </a:lnTo>
                  <a:lnTo>
                    <a:pt x="566" y="2130"/>
                  </a:lnTo>
                  <a:lnTo>
                    <a:pt x="496" y="2085"/>
                  </a:lnTo>
                  <a:lnTo>
                    <a:pt x="429" y="2035"/>
                  </a:lnTo>
                  <a:lnTo>
                    <a:pt x="366" y="1981"/>
                  </a:lnTo>
                  <a:lnTo>
                    <a:pt x="306" y="1922"/>
                  </a:lnTo>
                  <a:lnTo>
                    <a:pt x="252" y="1859"/>
                  </a:lnTo>
                  <a:lnTo>
                    <a:pt x="202" y="1791"/>
                  </a:lnTo>
                  <a:lnTo>
                    <a:pt x="157" y="1720"/>
                  </a:lnTo>
                  <a:lnTo>
                    <a:pt x="117" y="1646"/>
                  </a:lnTo>
                  <a:lnTo>
                    <a:pt x="82" y="1568"/>
                  </a:lnTo>
                  <a:lnTo>
                    <a:pt x="54" y="1488"/>
                  </a:lnTo>
                  <a:lnTo>
                    <a:pt x="30" y="1405"/>
                  </a:lnTo>
                  <a:lnTo>
                    <a:pt x="14" y="1320"/>
                  </a:lnTo>
                  <a:lnTo>
                    <a:pt x="4" y="1233"/>
                  </a:lnTo>
                  <a:lnTo>
                    <a:pt x="0" y="1143"/>
                  </a:lnTo>
                  <a:lnTo>
                    <a:pt x="4" y="1055"/>
                  </a:lnTo>
                  <a:lnTo>
                    <a:pt x="14" y="967"/>
                  </a:lnTo>
                  <a:lnTo>
                    <a:pt x="30" y="882"/>
                  </a:lnTo>
                  <a:lnTo>
                    <a:pt x="54" y="798"/>
                  </a:lnTo>
                  <a:lnTo>
                    <a:pt x="82" y="719"/>
                  </a:lnTo>
                  <a:lnTo>
                    <a:pt x="117" y="641"/>
                  </a:lnTo>
                  <a:lnTo>
                    <a:pt x="157" y="567"/>
                  </a:lnTo>
                  <a:lnTo>
                    <a:pt x="202" y="496"/>
                  </a:lnTo>
                  <a:lnTo>
                    <a:pt x="252" y="429"/>
                  </a:lnTo>
                  <a:lnTo>
                    <a:pt x="306" y="366"/>
                  </a:lnTo>
                  <a:lnTo>
                    <a:pt x="366" y="306"/>
                  </a:lnTo>
                  <a:lnTo>
                    <a:pt x="429" y="252"/>
                  </a:lnTo>
                  <a:lnTo>
                    <a:pt x="496" y="202"/>
                  </a:lnTo>
                  <a:lnTo>
                    <a:pt x="566" y="156"/>
                  </a:lnTo>
                  <a:lnTo>
                    <a:pt x="641" y="116"/>
                  </a:lnTo>
                  <a:lnTo>
                    <a:pt x="718" y="82"/>
                  </a:lnTo>
                  <a:lnTo>
                    <a:pt x="798" y="53"/>
                  </a:lnTo>
                  <a:lnTo>
                    <a:pt x="881" y="31"/>
                  </a:lnTo>
                  <a:lnTo>
                    <a:pt x="966" y="14"/>
                  </a:lnTo>
                  <a:lnTo>
                    <a:pt x="1054" y="3"/>
                  </a:lnTo>
                  <a:lnTo>
                    <a:pt x="114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5" name="公众号：陈西设计之家。微信搜索即可">
              <a:extLst>
                <a:ext uri="{FF2B5EF4-FFF2-40B4-BE49-F238E27FC236}">
                  <a16:creationId xmlns:a16="http://schemas.microsoft.com/office/drawing/2014/main" id="{707E77FF-D174-4978-BD7B-2B92B14A7BB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70400" y="4994276"/>
              <a:ext cx="495300" cy="579438"/>
            </a:xfrm>
            <a:custGeom>
              <a:avLst/>
              <a:gdLst>
                <a:gd name="T0" fmla="*/ 1265 w 3119"/>
                <a:gd name="T1" fmla="*/ 717 h 3653"/>
                <a:gd name="T2" fmla="*/ 907 w 3119"/>
                <a:gd name="T3" fmla="*/ 848 h 3653"/>
                <a:gd name="T4" fmla="*/ 601 w 3119"/>
                <a:gd name="T5" fmla="*/ 1065 h 3653"/>
                <a:gd name="T6" fmla="*/ 364 w 3119"/>
                <a:gd name="T7" fmla="*/ 1356 h 3653"/>
                <a:gd name="T8" fmla="*/ 210 w 3119"/>
                <a:gd name="T9" fmla="*/ 1703 h 3653"/>
                <a:gd name="T10" fmla="*/ 156 w 3119"/>
                <a:gd name="T11" fmla="*/ 2091 h 3653"/>
                <a:gd name="T12" fmla="*/ 210 w 3119"/>
                <a:gd name="T13" fmla="*/ 2481 h 3653"/>
                <a:gd name="T14" fmla="*/ 364 w 3119"/>
                <a:gd name="T15" fmla="*/ 2828 h 3653"/>
                <a:gd name="T16" fmla="*/ 601 w 3119"/>
                <a:gd name="T17" fmla="*/ 3117 h 3653"/>
                <a:gd name="T18" fmla="*/ 907 w 3119"/>
                <a:gd name="T19" fmla="*/ 3336 h 3653"/>
                <a:gd name="T20" fmla="*/ 1265 w 3119"/>
                <a:gd name="T21" fmla="*/ 3466 h 3653"/>
                <a:gd name="T22" fmla="*/ 1659 w 3119"/>
                <a:gd name="T23" fmla="*/ 3493 h 3653"/>
                <a:gd name="T24" fmla="*/ 2039 w 3119"/>
                <a:gd name="T25" fmla="*/ 3412 h 3653"/>
                <a:gd name="T26" fmla="*/ 2372 w 3119"/>
                <a:gd name="T27" fmla="*/ 3237 h 3653"/>
                <a:gd name="T28" fmla="*/ 2646 w 3119"/>
                <a:gd name="T29" fmla="*/ 2981 h 3653"/>
                <a:gd name="T30" fmla="*/ 2843 w 3119"/>
                <a:gd name="T31" fmla="*/ 2660 h 3653"/>
                <a:gd name="T32" fmla="*/ 2949 w 3119"/>
                <a:gd name="T33" fmla="*/ 2290 h 3653"/>
                <a:gd name="T34" fmla="*/ 2949 w 3119"/>
                <a:gd name="T35" fmla="*/ 1893 h 3653"/>
                <a:gd name="T36" fmla="*/ 2843 w 3119"/>
                <a:gd name="T37" fmla="*/ 1524 h 3653"/>
                <a:gd name="T38" fmla="*/ 2646 w 3119"/>
                <a:gd name="T39" fmla="*/ 1203 h 3653"/>
                <a:gd name="T40" fmla="*/ 2372 w 3119"/>
                <a:gd name="T41" fmla="*/ 947 h 3653"/>
                <a:gd name="T42" fmla="*/ 2039 w 3119"/>
                <a:gd name="T43" fmla="*/ 770 h 3653"/>
                <a:gd name="T44" fmla="*/ 1659 w 3119"/>
                <a:gd name="T45" fmla="*/ 690 h 3653"/>
                <a:gd name="T46" fmla="*/ 1678 w 3119"/>
                <a:gd name="T47" fmla="*/ 288 h 3653"/>
                <a:gd name="T48" fmla="*/ 1752 w 3119"/>
                <a:gd name="T49" fmla="*/ 0 h 3653"/>
                <a:gd name="T50" fmla="*/ 1816 w 3119"/>
                <a:gd name="T51" fmla="*/ 37 h 3653"/>
                <a:gd name="T52" fmla="*/ 1823 w 3119"/>
                <a:gd name="T53" fmla="*/ 381 h 3653"/>
                <a:gd name="T54" fmla="*/ 1772 w 3119"/>
                <a:gd name="T55" fmla="*/ 433 h 3653"/>
                <a:gd name="T56" fmla="*/ 1735 w 3119"/>
                <a:gd name="T57" fmla="*/ 540 h 3653"/>
                <a:gd name="T58" fmla="*/ 2123 w 3119"/>
                <a:gd name="T59" fmla="*/ 636 h 3653"/>
                <a:gd name="T60" fmla="*/ 2466 w 3119"/>
                <a:gd name="T61" fmla="*/ 821 h 3653"/>
                <a:gd name="T62" fmla="*/ 2750 w 3119"/>
                <a:gd name="T63" fmla="*/ 1085 h 3653"/>
                <a:gd name="T64" fmla="*/ 2963 w 3119"/>
                <a:gd name="T65" fmla="*/ 1410 h 3653"/>
                <a:gd name="T66" fmla="*/ 3089 w 3119"/>
                <a:gd name="T67" fmla="*/ 1786 h 3653"/>
                <a:gd name="T68" fmla="*/ 3115 w 3119"/>
                <a:gd name="T69" fmla="*/ 2195 h 3653"/>
                <a:gd name="T70" fmla="*/ 3039 w 3119"/>
                <a:gd name="T71" fmla="*/ 2585 h 3653"/>
                <a:gd name="T72" fmla="*/ 2872 w 3119"/>
                <a:gd name="T73" fmla="*/ 2934 h 3653"/>
                <a:gd name="T74" fmla="*/ 2627 w 3119"/>
                <a:gd name="T75" fmla="*/ 3228 h 3653"/>
                <a:gd name="T76" fmla="*/ 2318 w 3119"/>
                <a:gd name="T77" fmla="*/ 3456 h 3653"/>
                <a:gd name="T78" fmla="*/ 1958 w 3119"/>
                <a:gd name="T79" fmla="*/ 3601 h 3653"/>
                <a:gd name="T80" fmla="*/ 1559 w 3119"/>
                <a:gd name="T81" fmla="*/ 3653 h 3653"/>
                <a:gd name="T82" fmla="*/ 1162 w 3119"/>
                <a:gd name="T83" fmla="*/ 3601 h 3653"/>
                <a:gd name="T84" fmla="*/ 801 w 3119"/>
                <a:gd name="T85" fmla="*/ 3456 h 3653"/>
                <a:gd name="T86" fmla="*/ 492 w 3119"/>
                <a:gd name="T87" fmla="*/ 3228 h 3653"/>
                <a:gd name="T88" fmla="*/ 247 w 3119"/>
                <a:gd name="T89" fmla="*/ 2934 h 3653"/>
                <a:gd name="T90" fmla="*/ 80 w 3119"/>
                <a:gd name="T91" fmla="*/ 2585 h 3653"/>
                <a:gd name="T92" fmla="*/ 3 w 3119"/>
                <a:gd name="T93" fmla="*/ 2195 h 3653"/>
                <a:gd name="T94" fmla="*/ 30 w 3119"/>
                <a:gd name="T95" fmla="*/ 1786 h 3653"/>
                <a:gd name="T96" fmla="*/ 156 w 3119"/>
                <a:gd name="T97" fmla="*/ 1410 h 3653"/>
                <a:gd name="T98" fmla="*/ 369 w 3119"/>
                <a:gd name="T99" fmla="*/ 1085 h 3653"/>
                <a:gd name="T100" fmla="*/ 652 w 3119"/>
                <a:gd name="T101" fmla="*/ 821 h 3653"/>
                <a:gd name="T102" fmla="*/ 996 w 3119"/>
                <a:gd name="T103" fmla="*/ 636 h 3653"/>
                <a:gd name="T104" fmla="*/ 1383 w 3119"/>
                <a:gd name="T105" fmla="*/ 540 h 3653"/>
                <a:gd name="T106" fmla="*/ 1347 w 3119"/>
                <a:gd name="T107" fmla="*/ 433 h 3653"/>
                <a:gd name="T108" fmla="*/ 1296 w 3119"/>
                <a:gd name="T109" fmla="*/ 381 h 3653"/>
                <a:gd name="T110" fmla="*/ 1302 w 3119"/>
                <a:gd name="T111" fmla="*/ 37 h 3653"/>
                <a:gd name="T112" fmla="*/ 1367 w 3119"/>
                <a:gd name="T113" fmla="*/ 0 h 36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119" h="3653">
                  <a:moveTo>
                    <a:pt x="1559" y="686"/>
                  </a:moveTo>
                  <a:lnTo>
                    <a:pt x="1460" y="690"/>
                  </a:lnTo>
                  <a:lnTo>
                    <a:pt x="1361" y="701"/>
                  </a:lnTo>
                  <a:lnTo>
                    <a:pt x="1265" y="717"/>
                  </a:lnTo>
                  <a:lnTo>
                    <a:pt x="1172" y="741"/>
                  </a:lnTo>
                  <a:lnTo>
                    <a:pt x="1080" y="770"/>
                  </a:lnTo>
                  <a:lnTo>
                    <a:pt x="992" y="806"/>
                  </a:lnTo>
                  <a:lnTo>
                    <a:pt x="907" y="848"/>
                  </a:lnTo>
                  <a:lnTo>
                    <a:pt x="825" y="895"/>
                  </a:lnTo>
                  <a:lnTo>
                    <a:pt x="746" y="947"/>
                  </a:lnTo>
                  <a:lnTo>
                    <a:pt x="672" y="1003"/>
                  </a:lnTo>
                  <a:lnTo>
                    <a:pt x="601" y="1065"/>
                  </a:lnTo>
                  <a:lnTo>
                    <a:pt x="535" y="1132"/>
                  </a:lnTo>
                  <a:lnTo>
                    <a:pt x="473" y="1203"/>
                  </a:lnTo>
                  <a:lnTo>
                    <a:pt x="416" y="1277"/>
                  </a:lnTo>
                  <a:lnTo>
                    <a:pt x="364" y="1356"/>
                  </a:lnTo>
                  <a:lnTo>
                    <a:pt x="317" y="1438"/>
                  </a:lnTo>
                  <a:lnTo>
                    <a:pt x="276" y="1524"/>
                  </a:lnTo>
                  <a:lnTo>
                    <a:pt x="240" y="1611"/>
                  </a:lnTo>
                  <a:lnTo>
                    <a:pt x="210" y="1703"/>
                  </a:lnTo>
                  <a:lnTo>
                    <a:pt x="187" y="1796"/>
                  </a:lnTo>
                  <a:lnTo>
                    <a:pt x="169" y="1893"/>
                  </a:lnTo>
                  <a:lnTo>
                    <a:pt x="159" y="1992"/>
                  </a:lnTo>
                  <a:lnTo>
                    <a:pt x="156" y="2091"/>
                  </a:lnTo>
                  <a:lnTo>
                    <a:pt x="159" y="2192"/>
                  </a:lnTo>
                  <a:lnTo>
                    <a:pt x="169" y="2290"/>
                  </a:lnTo>
                  <a:lnTo>
                    <a:pt x="187" y="2386"/>
                  </a:lnTo>
                  <a:lnTo>
                    <a:pt x="210" y="2481"/>
                  </a:lnTo>
                  <a:lnTo>
                    <a:pt x="240" y="2572"/>
                  </a:lnTo>
                  <a:lnTo>
                    <a:pt x="276" y="2660"/>
                  </a:lnTo>
                  <a:lnTo>
                    <a:pt x="317" y="2746"/>
                  </a:lnTo>
                  <a:lnTo>
                    <a:pt x="364" y="2828"/>
                  </a:lnTo>
                  <a:lnTo>
                    <a:pt x="416" y="2905"/>
                  </a:lnTo>
                  <a:lnTo>
                    <a:pt x="473" y="2981"/>
                  </a:lnTo>
                  <a:lnTo>
                    <a:pt x="535" y="3051"/>
                  </a:lnTo>
                  <a:lnTo>
                    <a:pt x="601" y="3117"/>
                  </a:lnTo>
                  <a:lnTo>
                    <a:pt x="672" y="3179"/>
                  </a:lnTo>
                  <a:lnTo>
                    <a:pt x="746" y="3237"/>
                  </a:lnTo>
                  <a:lnTo>
                    <a:pt x="825" y="3289"/>
                  </a:lnTo>
                  <a:lnTo>
                    <a:pt x="907" y="3336"/>
                  </a:lnTo>
                  <a:lnTo>
                    <a:pt x="992" y="3377"/>
                  </a:lnTo>
                  <a:lnTo>
                    <a:pt x="1080" y="3412"/>
                  </a:lnTo>
                  <a:lnTo>
                    <a:pt x="1172" y="3442"/>
                  </a:lnTo>
                  <a:lnTo>
                    <a:pt x="1265" y="3466"/>
                  </a:lnTo>
                  <a:lnTo>
                    <a:pt x="1361" y="3483"/>
                  </a:lnTo>
                  <a:lnTo>
                    <a:pt x="1460" y="3493"/>
                  </a:lnTo>
                  <a:lnTo>
                    <a:pt x="1559" y="3497"/>
                  </a:lnTo>
                  <a:lnTo>
                    <a:pt x="1659" y="3493"/>
                  </a:lnTo>
                  <a:lnTo>
                    <a:pt x="1758" y="3483"/>
                  </a:lnTo>
                  <a:lnTo>
                    <a:pt x="1854" y="3466"/>
                  </a:lnTo>
                  <a:lnTo>
                    <a:pt x="1948" y="3442"/>
                  </a:lnTo>
                  <a:lnTo>
                    <a:pt x="2039" y="3412"/>
                  </a:lnTo>
                  <a:lnTo>
                    <a:pt x="2128" y="3377"/>
                  </a:lnTo>
                  <a:lnTo>
                    <a:pt x="2213" y="3336"/>
                  </a:lnTo>
                  <a:lnTo>
                    <a:pt x="2294" y="3289"/>
                  </a:lnTo>
                  <a:lnTo>
                    <a:pt x="2372" y="3237"/>
                  </a:lnTo>
                  <a:lnTo>
                    <a:pt x="2448" y="3179"/>
                  </a:lnTo>
                  <a:lnTo>
                    <a:pt x="2517" y="3117"/>
                  </a:lnTo>
                  <a:lnTo>
                    <a:pt x="2584" y="3051"/>
                  </a:lnTo>
                  <a:lnTo>
                    <a:pt x="2646" y="2981"/>
                  </a:lnTo>
                  <a:lnTo>
                    <a:pt x="2702" y="2905"/>
                  </a:lnTo>
                  <a:lnTo>
                    <a:pt x="2754" y="2828"/>
                  </a:lnTo>
                  <a:lnTo>
                    <a:pt x="2802" y="2746"/>
                  </a:lnTo>
                  <a:lnTo>
                    <a:pt x="2843" y="2660"/>
                  </a:lnTo>
                  <a:lnTo>
                    <a:pt x="2878" y="2572"/>
                  </a:lnTo>
                  <a:lnTo>
                    <a:pt x="2908" y="2481"/>
                  </a:lnTo>
                  <a:lnTo>
                    <a:pt x="2932" y="2386"/>
                  </a:lnTo>
                  <a:lnTo>
                    <a:pt x="2949" y="2290"/>
                  </a:lnTo>
                  <a:lnTo>
                    <a:pt x="2959" y="2192"/>
                  </a:lnTo>
                  <a:lnTo>
                    <a:pt x="2963" y="2091"/>
                  </a:lnTo>
                  <a:lnTo>
                    <a:pt x="2959" y="1992"/>
                  </a:lnTo>
                  <a:lnTo>
                    <a:pt x="2949" y="1893"/>
                  </a:lnTo>
                  <a:lnTo>
                    <a:pt x="2932" y="1796"/>
                  </a:lnTo>
                  <a:lnTo>
                    <a:pt x="2908" y="1703"/>
                  </a:lnTo>
                  <a:lnTo>
                    <a:pt x="2878" y="1611"/>
                  </a:lnTo>
                  <a:lnTo>
                    <a:pt x="2843" y="1524"/>
                  </a:lnTo>
                  <a:lnTo>
                    <a:pt x="2802" y="1438"/>
                  </a:lnTo>
                  <a:lnTo>
                    <a:pt x="2754" y="1356"/>
                  </a:lnTo>
                  <a:lnTo>
                    <a:pt x="2702" y="1277"/>
                  </a:lnTo>
                  <a:lnTo>
                    <a:pt x="2646" y="1203"/>
                  </a:lnTo>
                  <a:lnTo>
                    <a:pt x="2584" y="1132"/>
                  </a:lnTo>
                  <a:lnTo>
                    <a:pt x="2517" y="1065"/>
                  </a:lnTo>
                  <a:lnTo>
                    <a:pt x="2448" y="1003"/>
                  </a:lnTo>
                  <a:lnTo>
                    <a:pt x="2372" y="947"/>
                  </a:lnTo>
                  <a:lnTo>
                    <a:pt x="2294" y="895"/>
                  </a:lnTo>
                  <a:lnTo>
                    <a:pt x="2213" y="848"/>
                  </a:lnTo>
                  <a:lnTo>
                    <a:pt x="2128" y="806"/>
                  </a:lnTo>
                  <a:lnTo>
                    <a:pt x="2039" y="770"/>
                  </a:lnTo>
                  <a:lnTo>
                    <a:pt x="1948" y="741"/>
                  </a:lnTo>
                  <a:lnTo>
                    <a:pt x="1854" y="717"/>
                  </a:lnTo>
                  <a:lnTo>
                    <a:pt x="1758" y="701"/>
                  </a:lnTo>
                  <a:lnTo>
                    <a:pt x="1659" y="690"/>
                  </a:lnTo>
                  <a:lnTo>
                    <a:pt x="1559" y="686"/>
                  </a:lnTo>
                  <a:close/>
                  <a:moveTo>
                    <a:pt x="1441" y="148"/>
                  </a:moveTo>
                  <a:lnTo>
                    <a:pt x="1441" y="288"/>
                  </a:lnTo>
                  <a:lnTo>
                    <a:pt x="1678" y="288"/>
                  </a:lnTo>
                  <a:lnTo>
                    <a:pt x="1678" y="148"/>
                  </a:lnTo>
                  <a:lnTo>
                    <a:pt x="1441" y="148"/>
                  </a:lnTo>
                  <a:close/>
                  <a:moveTo>
                    <a:pt x="1367" y="0"/>
                  </a:moveTo>
                  <a:lnTo>
                    <a:pt x="1752" y="0"/>
                  </a:lnTo>
                  <a:lnTo>
                    <a:pt x="1772" y="3"/>
                  </a:lnTo>
                  <a:lnTo>
                    <a:pt x="1790" y="11"/>
                  </a:lnTo>
                  <a:lnTo>
                    <a:pt x="1804" y="22"/>
                  </a:lnTo>
                  <a:lnTo>
                    <a:pt x="1816" y="37"/>
                  </a:lnTo>
                  <a:lnTo>
                    <a:pt x="1823" y="54"/>
                  </a:lnTo>
                  <a:lnTo>
                    <a:pt x="1826" y="74"/>
                  </a:lnTo>
                  <a:lnTo>
                    <a:pt x="1826" y="361"/>
                  </a:lnTo>
                  <a:lnTo>
                    <a:pt x="1823" y="381"/>
                  </a:lnTo>
                  <a:lnTo>
                    <a:pt x="1816" y="399"/>
                  </a:lnTo>
                  <a:lnTo>
                    <a:pt x="1804" y="414"/>
                  </a:lnTo>
                  <a:lnTo>
                    <a:pt x="1790" y="426"/>
                  </a:lnTo>
                  <a:lnTo>
                    <a:pt x="1772" y="433"/>
                  </a:lnTo>
                  <a:lnTo>
                    <a:pt x="1752" y="436"/>
                  </a:lnTo>
                  <a:lnTo>
                    <a:pt x="1634" y="436"/>
                  </a:lnTo>
                  <a:lnTo>
                    <a:pt x="1634" y="532"/>
                  </a:lnTo>
                  <a:lnTo>
                    <a:pt x="1735" y="540"/>
                  </a:lnTo>
                  <a:lnTo>
                    <a:pt x="1836" y="555"/>
                  </a:lnTo>
                  <a:lnTo>
                    <a:pt x="1934" y="576"/>
                  </a:lnTo>
                  <a:lnTo>
                    <a:pt x="2030" y="603"/>
                  </a:lnTo>
                  <a:lnTo>
                    <a:pt x="2123" y="636"/>
                  </a:lnTo>
                  <a:lnTo>
                    <a:pt x="2214" y="674"/>
                  </a:lnTo>
                  <a:lnTo>
                    <a:pt x="2301" y="718"/>
                  </a:lnTo>
                  <a:lnTo>
                    <a:pt x="2386" y="768"/>
                  </a:lnTo>
                  <a:lnTo>
                    <a:pt x="2466" y="821"/>
                  </a:lnTo>
                  <a:lnTo>
                    <a:pt x="2543" y="881"/>
                  </a:lnTo>
                  <a:lnTo>
                    <a:pt x="2616" y="945"/>
                  </a:lnTo>
                  <a:lnTo>
                    <a:pt x="2686" y="1012"/>
                  </a:lnTo>
                  <a:lnTo>
                    <a:pt x="2750" y="1085"/>
                  </a:lnTo>
                  <a:lnTo>
                    <a:pt x="2811" y="1161"/>
                  </a:lnTo>
                  <a:lnTo>
                    <a:pt x="2866" y="1241"/>
                  </a:lnTo>
                  <a:lnTo>
                    <a:pt x="2917" y="1324"/>
                  </a:lnTo>
                  <a:lnTo>
                    <a:pt x="2963" y="1410"/>
                  </a:lnTo>
                  <a:lnTo>
                    <a:pt x="3002" y="1500"/>
                  </a:lnTo>
                  <a:lnTo>
                    <a:pt x="3037" y="1593"/>
                  </a:lnTo>
                  <a:lnTo>
                    <a:pt x="3066" y="1689"/>
                  </a:lnTo>
                  <a:lnTo>
                    <a:pt x="3089" y="1786"/>
                  </a:lnTo>
                  <a:lnTo>
                    <a:pt x="3105" y="1886"/>
                  </a:lnTo>
                  <a:lnTo>
                    <a:pt x="3115" y="1988"/>
                  </a:lnTo>
                  <a:lnTo>
                    <a:pt x="3119" y="2091"/>
                  </a:lnTo>
                  <a:lnTo>
                    <a:pt x="3115" y="2195"/>
                  </a:lnTo>
                  <a:lnTo>
                    <a:pt x="3105" y="2294"/>
                  </a:lnTo>
                  <a:lnTo>
                    <a:pt x="3089" y="2394"/>
                  </a:lnTo>
                  <a:lnTo>
                    <a:pt x="3067" y="2491"/>
                  </a:lnTo>
                  <a:lnTo>
                    <a:pt x="3039" y="2585"/>
                  </a:lnTo>
                  <a:lnTo>
                    <a:pt x="3005" y="2676"/>
                  </a:lnTo>
                  <a:lnTo>
                    <a:pt x="2966" y="2766"/>
                  </a:lnTo>
                  <a:lnTo>
                    <a:pt x="2922" y="2851"/>
                  </a:lnTo>
                  <a:lnTo>
                    <a:pt x="2872" y="2934"/>
                  </a:lnTo>
                  <a:lnTo>
                    <a:pt x="2818" y="3013"/>
                  </a:lnTo>
                  <a:lnTo>
                    <a:pt x="2759" y="3088"/>
                  </a:lnTo>
                  <a:lnTo>
                    <a:pt x="2695" y="3161"/>
                  </a:lnTo>
                  <a:lnTo>
                    <a:pt x="2627" y="3228"/>
                  </a:lnTo>
                  <a:lnTo>
                    <a:pt x="2555" y="3293"/>
                  </a:lnTo>
                  <a:lnTo>
                    <a:pt x="2480" y="3351"/>
                  </a:lnTo>
                  <a:lnTo>
                    <a:pt x="2400" y="3406"/>
                  </a:lnTo>
                  <a:lnTo>
                    <a:pt x="2318" y="3456"/>
                  </a:lnTo>
                  <a:lnTo>
                    <a:pt x="2232" y="3500"/>
                  </a:lnTo>
                  <a:lnTo>
                    <a:pt x="2143" y="3540"/>
                  </a:lnTo>
                  <a:lnTo>
                    <a:pt x="2052" y="3573"/>
                  </a:lnTo>
                  <a:lnTo>
                    <a:pt x="1958" y="3601"/>
                  </a:lnTo>
                  <a:lnTo>
                    <a:pt x="1861" y="3624"/>
                  </a:lnTo>
                  <a:lnTo>
                    <a:pt x="1762" y="3640"/>
                  </a:lnTo>
                  <a:lnTo>
                    <a:pt x="1661" y="3650"/>
                  </a:lnTo>
                  <a:lnTo>
                    <a:pt x="1559" y="3653"/>
                  </a:lnTo>
                  <a:lnTo>
                    <a:pt x="1457" y="3650"/>
                  </a:lnTo>
                  <a:lnTo>
                    <a:pt x="1357" y="3640"/>
                  </a:lnTo>
                  <a:lnTo>
                    <a:pt x="1258" y="3624"/>
                  </a:lnTo>
                  <a:lnTo>
                    <a:pt x="1162" y="3601"/>
                  </a:lnTo>
                  <a:lnTo>
                    <a:pt x="1068" y="3573"/>
                  </a:lnTo>
                  <a:lnTo>
                    <a:pt x="976" y="3540"/>
                  </a:lnTo>
                  <a:lnTo>
                    <a:pt x="887" y="3500"/>
                  </a:lnTo>
                  <a:lnTo>
                    <a:pt x="801" y="3456"/>
                  </a:lnTo>
                  <a:lnTo>
                    <a:pt x="719" y="3406"/>
                  </a:lnTo>
                  <a:lnTo>
                    <a:pt x="639" y="3351"/>
                  </a:lnTo>
                  <a:lnTo>
                    <a:pt x="564" y="3293"/>
                  </a:lnTo>
                  <a:lnTo>
                    <a:pt x="492" y="3228"/>
                  </a:lnTo>
                  <a:lnTo>
                    <a:pt x="424" y="3161"/>
                  </a:lnTo>
                  <a:lnTo>
                    <a:pt x="361" y="3088"/>
                  </a:lnTo>
                  <a:lnTo>
                    <a:pt x="301" y="3013"/>
                  </a:lnTo>
                  <a:lnTo>
                    <a:pt x="247" y="2934"/>
                  </a:lnTo>
                  <a:lnTo>
                    <a:pt x="197" y="2851"/>
                  </a:lnTo>
                  <a:lnTo>
                    <a:pt x="153" y="2766"/>
                  </a:lnTo>
                  <a:lnTo>
                    <a:pt x="114" y="2676"/>
                  </a:lnTo>
                  <a:lnTo>
                    <a:pt x="80" y="2585"/>
                  </a:lnTo>
                  <a:lnTo>
                    <a:pt x="52" y="2491"/>
                  </a:lnTo>
                  <a:lnTo>
                    <a:pt x="30" y="2394"/>
                  </a:lnTo>
                  <a:lnTo>
                    <a:pt x="13" y="2294"/>
                  </a:lnTo>
                  <a:lnTo>
                    <a:pt x="3" y="2195"/>
                  </a:lnTo>
                  <a:lnTo>
                    <a:pt x="0" y="2091"/>
                  </a:lnTo>
                  <a:lnTo>
                    <a:pt x="3" y="1988"/>
                  </a:lnTo>
                  <a:lnTo>
                    <a:pt x="13" y="1886"/>
                  </a:lnTo>
                  <a:lnTo>
                    <a:pt x="30" y="1786"/>
                  </a:lnTo>
                  <a:lnTo>
                    <a:pt x="53" y="1689"/>
                  </a:lnTo>
                  <a:lnTo>
                    <a:pt x="82" y="1593"/>
                  </a:lnTo>
                  <a:lnTo>
                    <a:pt x="116" y="1500"/>
                  </a:lnTo>
                  <a:lnTo>
                    <a:pt x="156" y="1410"/>
                  </a:lnTo>
                  <a:lnTo>
                    <a:pt x="201" y="1324"/>
                  </a:lnTo>
                  <a:lnTo>
                    <a:pt x="252" y="1241"/>
                  </a:lnTo>
                  <a:lnTo>
                    <a:pt x="308" y="1161"/>
                  </a:lnTo>
                  <a:lnTo>
                    <a:pt x="369" y="1085"/>
                  </a:lnTo>
                  <a:lnTo>
                    <a:pt x="433" y="1012"/>
                  </a:lnTo>
                  <a:lnTo>
                    <a:pt x="503" y="945"/>
                  </a:lnTo>
                  <a:lnTo>
                    <a:pt x="576" y="881"/>
                  </a:lnTo>
                  <a:lnTo>
                    <a:pt x="652" y="821"/>
                  </a:lnTo>
                  <a:lnTo>
                    <a:pt x="733" y="768"/>
                  </a:lnTo>
                  <a:lnTo>
                    <a:pt x="817" y="718"/>
                  </a:lnTo>
                  <a:lnTo>
                    <a:pt x="905" y="674"/>
                  </a:lnTo>
                  <a:lnTo>
                    <a:pt x="996" y="636"/>
                  </a:lnTo>
                  <a:lnTo>
                    <a:pt x="1089" y="603"/>
                  </a:lnTo>
                  <a:lnTo>
                    <a:pt x="1185" y="576"/>
                  </a:lnTo>
                  <a:lnTo>
                    <a:pt x="1282" y="555"/>
                  </a:lnTo>
                  <a:lnTo>
                    <a:pt x="1383" y="540"/>
                  </a:lnTo>
                  <a:lnTo>
                    <a:pt x="1485" y="532"/>
                  </a:lnTo>
                  <a:lnTo>
                    <a:pt x="1485" y="436"/>
                  </a:lnTo>
                  <a:lnTo>
                    <a:pt x="1367" y="436"/>
                  </a:lnTo>
                  <a:lnTo>
                    <a:pt x="1347" y="433"/>
                  </a:lnTo>
                  <a:lnTo>
                    <a:pt x="1329" y="426"/>
                  </a:lnTo>
                  <a:lnTo>
                    <a:pt x="1315" y="414"/>
                  </a:lnTo>
                  <a:lnTo>
                    <a:pt x="1302" y="399"/>
                  </a:lnTo>
                  <a:lnTo>
                    <a:pt x="1296" y="381"/>
                  </a:lnTo>
                  <a:lnTo>
                    <a:pt x="1292" y="361"/>
                  </a:lnTo>
                  <a:lnTo>
                    <a:pt x="1292" y="74"/>
                  </a:lnTo>
                  <a:lnTo>
                    <a:pt x="1296" y="54"/>
                  </a:lnTo>
                  <a:lnTo>
                    <a:pt x="1302" y="37"/>
                  </a:lnTo>
                  <a:lnTo>
                    <a:pt x="1315" y="22"/>
                  </a:lnTo>
                  <a:lnTo>
                    <a:pt x="1329" y="11"/>
                  </a:lnTo>
                  <a:lnTo>
                    <a:pt x="1347" y="3"/>
                  </a:lnTo>
                  <a:lnTo>
                    <a:pt x="136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6" name="Freeform 401">
              <a:extLst>
                <a:ext uri="{FF2B5EF4-FFF2-40B4-BE49-F238E27FC236}">
                  <a16:creationId xmlns:a16="http://schemas.microsoft.com/office/drawing/2014/main" id="{D93E564B-834A-41B1-8165-83DE4601DD6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27563" y="5235576"/>
              <a:ext cx="179388" cy="180975"/>
            </a:xfrm>
            <a:custGeom>
              <a:avLst/>
              <a:gdLst>
                <a:gd name="T0" fmla="*/ 405 w 1132"/>
                <a:gd name="T1" fmla="*/ 510 h 1133"/>
                <a:gd name="T2" fmla="*/ 223 w 1132"/>
                <a:gd name="T3" fmla="*/ 910 h 1133"/>
                <a:gd name="T4" fmla="*/ 623 w 1132"/>
                <a:gd name="T5" fmla="*/ 728 h 1133"/>
                <a:gd name="T6" fmla="*/ 405 w 1132"/>
                <a:gd name="T7" fmla="*/ 510 h 1133"/>
                <a:gd name="T8" fmla="*/ 910 w 1132"/>
                <a:gd name="T9" fmla="*/ 223 h 1133"/>
                <a:gd name="T10" fmla="*/ 510 w 1132"/>
                <a:gd name="T11" fmla="*/ 404 h 1133"/>
                <a:gd name="T12" fmla="*/ 728 w 1132"/>
                <a:gd name="T13" fmla="*/ 623 h 1133"/>
                <a:gd name="T14" fmla="*/ 910 w 1132"/>
                <a:gd name="T15" fmla="*/ 223 h 1133"/>
                <a:gd name="T16" fmla="*/ 1063 w 1132"/>
                <a:gd name="T17" fmla="*/ 0 h 1133"/>
                <a:gd name="T18" fmla="*/ 1080 w 1132"/>
                <a:gd name="T19" fmla="*/ 3 h 1133"/>
                <a:gd name="T20" fmla="*/ 1097 w 1132"/>
                <a:gd name="T21" fmla="*/ 11 h 1133"/>
                <a:gd name="T22" fmla="*/ 1111 w 1132"/>
                <a:gd name="T23" fmla="*/ 22 h 1133"/>
                <a:gd name="T24" fmla="*/ 1122 w 1132"/>
                <a:gd name="T25" fmla="*/ 36 h 1133"/>
                <a:gd name="T26" fmla="*/ 1129 w 1132"/>
                <a:gd name="T27" fmla="*/ 52 h 1133"/>
                <a:gd name="T28" fmla="*/ 1132 w 1132"/>
                <a:gd name="T29" fmla="*/ 70 h 1133"/>
                <a:gd name="T30" fmla="*/ 1131 w 1132"/>
                <a:gd name="T31" fmla="*/ 87 h 1133"/>
                <a:gd name="T32" fmla="*/ 1126 w 1132"/>
                <a:gd name="T33" fmla="*/ 104 h 1133"/>
                <a:gd name="T34" fmla="*/ 818 w 1132"/>
                <a:gd name="T35" fmla="*/ 782 h 1133"/>
                <a:gd name="T36" fmla="*/ 818 w 1132"/>
                <a:gd name="T37" fmla="*/ 784 h 1133"/>
                <a:gd name="T38" fmla="*/ 816 w 1132"/>
                <a:gd name="T39" fmla="*/ 787 h 1133"/>
                <a:gd name="T40" fmla="*/ 814 w 1132"/>
                <a:gd name="T41" fmla="*/ 790 h 1133"/>
                <a:gd name="T42" fmla="*/ 812 w 1132"/>
                <a:gd name="T43" fmla="*/ 793 h 1133"/>
                <a:gd name="T44" fmla="*/ 810 w 1132"/>
                <a:gd name="T45" fmla="*/ 796 h 1133"/>
                <a:gd name="T46" fmla="*/ 808 w 1132"/>
                <a:gd name="T47" fmla="*/ 798 h 1133"/>
                <a:gd name="T48" fmla="*/ 803 w 1132"/>
                <a:gd name="T49" fmla="*/ 804 h 1133"/>
                <a:gd name="T50" fmla="*/ 798 w 1132"/>
                <a:gd name="T51" fmla="*/ 808 h 1133"/>
                <a:gd name="T52" fmla="*/ 796 w 1132"/>
                <a:gd name="T53" fmla="*/ 810 h 1133"/>
                <a:gd name="T54" fmla="*/ 792 w 1132"/>
                <a:gd name="T55" fmla="*/ 813 h 1133"/>
                <a:gd name="T56" fmla="*/ 789 w 1132"/>
                <a:gd name="T57" fmla="*/ 815 h 1133"/>
                <a:gd name="T58" fmla="*/ 787 w 1132"/>
                <a:gd name="T59" fmla="*/ 816 h 1133"/>
                <a:gd name="T60" fmla="*/ 783 w 1132"/>
                <a:gd name="T61" fmla="*/ 818 h 1133"/>
                <a:gd name="T62" fmla="*/ 781 w 1132"/>
                <a:gd name="T63" fmla="*/ 819 h 1133"/>
                <a:gd name="T64" fmla="*/ 104 w 1132"/>
                <a:gd name="T65" fmla="*/ 1126 h 1133"/>
                <a:gd name="T66" fmla="*/ 90 w 1132"/>
                <a:gd name="T67" fmla="*/ 1132 h 1133"/>
                <a:gd name="T68" fmla="*/ 75 w 1132"/>
                <a:gd name="T69" fmla="*/ 1133 h 1133"/>
                <a:gd name="T70" fmla="*/ 56 w 1132"/>
                <a:gd name="T71" fmla="*/ 1131 h 1133"/>
                <a:gd name="T72" fmla="*/ 38 w 1132"/>
                <a:gd name="T73" fmla="*/ 1123 h 1133"/>
                <a:gd name="T74" fmla="*/ 23 w 1132"/>
                <a:gd name="T75" fmla="*/ 1112 h 1133"/>
                <a:gd name="T76" fmla="*/ 10 w 1132"/>
                <a:gd name="T77" fmla="*/ 1098 h 1133"/>
                <a:gd name="T78" fmla="*/ 4 w 1132"/>
                <a:gd name="T79" fmla="*/ 1081 h 1133"/>
                <a:gd name="T80" fmla="*/ 0 w 1132"/>
                <a:gd name="T81" fmla="*/ 1063 h 1133"/>
                <a:gd name="T82" fmla="*/ 1 w 1132"/>
                <a:gd name="T83" fmla="*/ 1046 h 1133"/>
                <a:gd name="T84" fmla="*/ 7 w 1132"/>
                <a:gd name="T85" fmla="*/ 1029 h 1133"/>
                <a:gd name="T86" fmla="*/ 315 w 1132"/>
                <a:gd name="T87" fmla="*/ 351 h 1133"/>
                <a:gd name="T88" fmla="*/ 315 w 1132"/>
                <a:gd name="T89" fmla="*/ 349 h 1133"/>
                <a:gd name="T90" fmla="*/ 317 w 1132"/>
                <a:gd name="T91" fmla="*/ 346 h 1133"/>
                <a:gd name="T92" fmla="*/ 319 w 1132"/>
                <a:gd name="T93" fmla="*/ 343 h 1133"/>
                <a:gd name="T94" fmla="*/ 320 w 1132"/>
                <a:gd name="T95" fmla="*/ 340 h 1133"/>
                <a:gd name="T96" fmla="*/ 323 w 1132"/>
                <a:gd name="T97" fmla="*/ 337 h 1133"/>
                <a:gd name="T98" fmla="*/ 325 w 1132"/>
                <a:gd name="T99" fmla="*/ 335 h 1133"/>
                <a:gd name="T100" fmla="*/ 329 w 1132"/>
                <a:gd name="T101" fmla="*/ 329 h 1133"/>
                <a:gd name="T102" fmla="*/ 335 w 1132"/>
                <a:gd name="T103" fmla="*/ 325 h 1133"/>
                <a:gd name="T104" fmla="*/ 337 w 1132"/>
                <a:gd name="T105" fmla="*/ 324 h 1133"/>
                <a:gd name="T106" fmla="*/ 340 w 1132"/>
                <a:gd name="T107" fmla="*/ 320 h 1133"/>
                <a:gd name="T108" fmla="*/ 344 w 1132"/>
                <a:gd name="T109" fmla="*/ 319 h 1133"/>
                <a:gd name="T110" fmla="*/ 346 w 1132"/>
                <a:gd name="T111" fmla="*/ 317 h 1133"/>
                <a:gd name="T112" fmla="*/ 349 w 1132"/>
                <a:gd name="T113" fmla="*/ 316 h 1133"/>
                <a:gd name="T114" fmla="*/ 351 w 1132"/>
                <a:gd name="T115" fmla="*/ 315 h 1133"/>
                <a:gd name="T116" fmla="*/ 1028 w 1132"/>
                <a:gd name="T117" fmla="*/ 6 h 1133"/>
                <a:gd name="T118" fmla="*/ 1045 w 1132"/>
                <a:gd name="T119" fmla="*/ 1 h 1133"/>
                <a:gd name="T120" fmla="*/ 1063 w 1132"/>
                <a:gd name="T121" fmla="*/ 0 h 1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132" h="1133">
                  <a:moveTo>
                    <a:pt x="405" y="510"/>
                  </a:moveTo>
                  <a:lnTo>
                    <a:pt x="223" y="910"/>
                  </a:lnTo>
                  <a:lnTo>
                    <a:pt x="623" y="728"/>
                  </a:lnTo>
                  <a:lnTo>
                    <a:pt x="405" y="510"/>
                  </a:lnTo>
                  <a:close/>
                  <a:moveTo>
                    <a:pt x="910" y="223"/>
                  </a:moveTo>
                  <a:lnTo>
                    <a:pt x="510" y="404"/>
                  </a:lnTo>
                  <a:lnTo>
                    <a:pt x="728" y="623"/>
                  </a:lnTo>
                  <a:lnTo>
                    <a:pt x="910" y="223"/>
                  </a:lnTo>
                  <a:close/>
                  <a:moveTo>
                    <a:pt x="1063" y="0"/>
                  </a:moveTo>
                  <a:lnTo>
                    <a:pt x="1080" y="3"/>
                  </a:lnTo>
                  <a:lnTo>
                    <a:pt x="1097" y="11"/>
                  </a:lnTo>
                  <a:lnTo>
                    <a:pt x="1111" y="22"/>
                  </a:lnTo>
                  <a:lnTo>
                    <a:pt x="1122" y="36"/>
                  </a:lnTo>
                  <a:lnTo>
                    <a:pt x="1129" y="52"/>
                  </a:lnTo>
                  <a:lnTo>
                    <a:pt x="1132" y="70"/>
                  </a:lnTo>
                  <a:lnTo>
                    <a:pt x="1131" y="87"/>
                  </a:lnTo>
                  <a:lnTo>
                    <a:pt x="1126" y="104"/>
                  </a:lnTo>
                  <a:lnTo>
                    <a:pt x="818" y="782"/>
                  </a:lnTo>
                  <a:lnTo>
                    <a:pt x="818" y="784"/>
                  </a:lnTo>
                  <a:lnTo>
                    <a:pt x="816" y="787"/>
                  </a:lnTo>
                  <a:lnTo>
                    <a:pt x="814" y="790"/>
                  </a:lnTo>
                  <a:lnTo>
                    <a:pt x="812" y="793"/>
                  </a:lnTo>
                  <a:lnTo>
                    <a:pt x="810" y="796"/>
                  </a:lnTo>
                  <a:lnTo>
                    <a:pt x="808" y="798"/>
                  </a:lnTo>
                  <a:lnTo>
                    <a:pt x="803" y="804"/>
                  </a:lnTo>
                  <a:lnTo>
                    <a:pt x="798" y="808"/>
                  </a:lnTo>
                  <a:lnTo>
                    <a:pt x="796" y="810"/>
                  </a:lnTo>
                  <a:lnTo>
                    <a:pt x="792" y="813"/>
                  </a:lnTo>
                  <a:lnTo>
                    <a:pt x="789" y="815"/>
                  </a:lnTo>
                  <a:lnTo>
                    <a:pt x="787" y="816"/>
                  </a:lnTo>
                  <a:lnTo>
                    <a:pt x="783" y="818"/>
                  </a:lnTo>
                  <a:lnTo>
                    <a:pt x="781" y="819"/>
                  </a:lnTo>
                  <a:lnTo>
                    <a:pt x="104" y="1126"/>
                  </a:lnTo>
                  <a:lnTo>
                    <a:pt x="90" y="1132"/>
                  </a:lnTo>
                  <a:lnTo>
                    <a:pt x="75" y="1133"/>
                  </a:lnTo>
                  <a:lnTo>
                    <a:pt x="56" y="1131"/>
                  </a:lnTo>
                  <a:lnTo>
                    <a:pt x="38" y="1123"/>
                  </a:lnTo>
                  <a:lnTo>
                    <a:pt x="23" y="1112"/>
                  </a:lnTo>
                  <a:lnTo>
                    <a:pt x="10" y="1098"/>
                  </a:lnTo>
                  <a:lnTo>
                    <a:pt x="4" y="1081"/>
                  </a:lnTo>
                  <a:lnTo>
                    <a:pt x="0" y="1063"/>
                  </a:lnTo>
                  <a:lnTo>
                    <a:pt x="1" y="1046"/>
                  </a:lnTo>
                  <a:lnTo>
                    <a:pt x="7" y="1029"/>
                  </a:lnTo>
                  <a:lnTo>
                    <a:pt x="315" y="351"/>
                  </a:lnTo>
                  <a:lnTo>
                    <a:pt x="315" y="349"/>
                  </a:lnTo>
                  <a:lnTo>
                    <a:pt x="317" y="346"/>
                  </a:lnTo>
                  <a:lnTo>
                    <a:pt x="319" y="343"/>
                  </a:lnTo>
                  <a:lnTo>
                    <a:pt x="320" y="340"/>
                  </a:lnTo>
                  <a:lnTo>
                    <a:pt x="323" y="337"/>
                  </a:lnTo>
                  <a:lnTo>
                    <a:pt x="325" y="335"/>
                  </a:lnTo>
                  <a:lnTo>
                    <a:pt x="329" y="329"/>
                  </a:lnTo>
                  <a:lnTo>
                    <a:pt x="335" y="325"/>
                  </a:lnTo>
                  <a:lnTo>
                    <a:pt x="337" y="324"/>
                  </a:lnTo>
                  <a:lnTo>
                    <a:pt x="340" y="320"/>
                  </a:lnTo>
                  <a:lnTo>
                    <a:pt x="344" y="319"/>
                  </a:lnTo>
                  <a:lnTo>
                    <a:pt x="346" y="317"/>
                  </a:lnTo>
                  <a:lnTo>
                    <a:pt x="349" y="316"/>
                  </a:lnTo>
                  <a:lnTo>
                    <a:pt x="351" y="315"/>
                  </a:lnTo>
                  <a:lnTo>
                    <a:pt x="1028" y="6"/>
                  </a:lnTo>
                  <a:lnTo>
                    <a:pt x="1045" y="1"/>
                  </a:lnTo>
                  <a:lnTo>
                    <a:pt x="106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sp>
        <p:nvSpPr>
          <p:cNvPr id="4" name="TextBox 60">
            <a:extLst>
              <a:ext uri="{FF2B5EF4-FFF2-40B4-BE49-F238E27FC236}">
                <a16:creationId xmlns:a16="http://schemas.microsoft.com/office/drawing/2014/main" id="{0FA02B24-4C57-4F7E-9720-C8148C392F5B}"/>
              </a:ext>
            </a:extLst>
          </p:cNvPr>
          <p:cNvSpPr txBox="1"/>
          <p:nvPr/>
        </p:nvSpPr>
        <p:spPr>
          <a:xfrm>
            <a:off x="838584" y="1234424"/>
            <a:ext cx="1051483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u"/>
              <a:defRPr/>
            </a:pPr>
            <a:r>
              <a:rPr lang="zh-CN" alt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按规定放置，记录或使用后必须放回原处。</a:t>
            </a:r>
            <a:endParaRPr lang="id-ID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83" name="灯片编号占位符 3">
            <a:extLst>
              <a:ext uri="{FF2B5EF4-FFF2-40B4-BE49-F238E27FC236}">
                <a16:creationId xmlns:a16="http://schemas.microsoft.com/office/drawing/2014/main" id="{B76E09FE-10E1-4BA8-9AA7-9E498E64A57B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xfrm>
            <a:off x="8728075" y="6381750"/>
            <a:ext cx="3463925" cy="4175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dirty="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  <a:endParaRPr lang="zh-CN" altLang="en-US" dirty="0">
              <a:solidFill>
                <a:schemeClr val="bg1"/>
              </a:solidFill>
              <a:latin typeface="等线" panose="02010600030101010101" pitchFamily="2" charset="-122"/>
              <a:ea typeface="华文行楷" panose="02010800040101010101" pitchFamily="2" charset="-122"/>
            </a:endParaRPr>
          </a:p>
        </p:txBody>
      </p:sp>
      <p:sp>
        <p:nvSpPr>
          <p:cNvPr id="5" name="Right Arrow 27">
            <a:extLst>
              <a:ext uri="{FF2B5EF4-FFF2-40B4-BE49-F238E27FC236}">
                <a16:creationId xmlns:a16="http://schemas.microsoft.com/office/drawing/2014/main" id="{ED8062B3-70F9-4B7B-8D77-F8404C2757E9}"/>
              </a:ext>
            </a:extLst>
          </p:cNvPr>
          <p:cNvSpPr/>
          <p:nvPr/>
        </p:nvSpPr>
        <p:spPr>
          <a:xfrm>
            <a:off x="535527" y="388183"/>
            <a:ext cx="876143" cy="508944"/>
          </a:xfrm>
          <a:prstGeom prst="rightArrow">
            <a:avLst/>
          </a:prstGeom>
          <a:gradFill>
            <a:gsLst>
              <a:gs pos="0">
                <a:schemeClr val="bg1"/>
              </a:gs>
              <a:gs pos="100000">
                <a:schemeClr val="accent3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ource Sans Pro" charset="0"/>
              <a:ea typeface="+mn-ea"/>
              <a:cs typeface="+mn-cs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E1FBC839-BEFB-47C1-A3C0-6ED8E1070B11}"/>
              </a:ext>
            </a:extLst>
          </p:cNvPr>
          <p:cNvSpPr/>
          <p:nvPr/>
        </p:nvSpPr>
        <p:spPr>
          <a:xfrm>
            <a:off x="1600916" y="230139"/>
            <a:ext cx="244810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4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rPr>
              <a:t>管理要求</a:t>
            </a:r>
          </a:p>
        </p:txBody>
      </p:sp>
      <p:sp>
        <p:nvSpPr>
          <p:cNvPr id="2" name="TextBox 60">
            <a:extLst>
              <a:ext uri="{FF2B5EF4-FFF2-40B4-BE49-F238E27FC236}">
                <a16:creationId xmlns:a16="http://schemas.microsoft.com/office/drawing/2014/main" id="{3322FC72-B95A-40BF-ACC4-6B2CAA5CBBBB}"/>
              </a:ext>
            </a:extLst>
          </p:cNvPr>
          <p:cNvSpPr txBox="1"/>
          <p:nvPr/>
        </p:nvSpPr>
        <p:spPr>
          <a:xfrm>
            <a:off x="838584" y="1955678"/>
            <a:ext cx="1051483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u"/>
              <a:defRPr/>
            </a:pPr>
            <a:r>
              <a:rPr lang="zh-CN" alt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保持文件清洁、整齐、完整，防止污染、破损、拆散和丢失。</a:t>
            </a:r>
            <a:endParaRPr lang="id-ID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" name="TextBox 60">
            <a:extLst>
              <a:ext uri="{FF2B5EF4-FFF2-40B4-BE49-F238E27FC236}">
                <a16:creationId xmlns:a16="http://schemas.microsoft.com/office/drawing/2014/main" id="{C1AC2861-95E4-460F-BD17-26439E1E5690}"/>
              </a:ext>
            </a:extLst>
          </p:cNvPr>
          <p:cNvSpPr txBox="1"/>
          <p:nvPr/>
        </p:nvSpPr>
        <p:spPr>
          <a:xfrm>
            <a:off x="839389" y="2676932"/>
            <a:ext cx="1051483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u"/>
              <a:defRPr/>
            </a:pPr>
            <a:r>
              <a:rPr lang="zh-CN" alt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病人及家属不得随意翻阅文件，且不得擅自带出病区；需复印或复制时，制定专人负责携带与保管。</a:t>
            </a:r>
            <a:endParaRPr lang="id-ID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7" name="TextBox 60">
            <a:extLst>
              <a:ext uri="{FF2B5EF4-FFF2-40B4-BE49-F238E27FC236}">
                <a16:creationId xmlns:a16="http://schemas.microsoft.com/office/drawing/2014/main" id="{6DE23D13-8B0A-4AE9-AF3D-97FF28A4D3FE}"/>
              </a:ext>
            </a:extLst>
          </p:cNvPr>
          <p:cNvSpPr txBox="1"/>
          <p:nvPr/>
        </p:nvSpPr>
        <p:spPr>
          <a:xfrm>
            <a:off x="838584" y="3718060"/>
            <a:ext cx="37452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u"/>
              <a:defRPr/>
            </a:pPr>
            <a:r>
              <a:rPr lang="zh-CN" alt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按要求妥善保管。</a:t>
            </a:r>
            <a:endParaRPr lang="id-ID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CE018AFB-540A-47F6-BB7E-030B0E26A393}"/>
              </a:ext>
            </a:extLst>
          </p:cNvPr>
          <p:cNvSpPr txBox="1"/>
          <p:nvPr/>
        </p:nvSpPr>
        <p:spPr>
          <a:xfrm>
            <a:off x="1271464" y="4463071"/>
            <a:ext cx="10514832" cy="1634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25000"/>
              </a:lnSpc>
              <a:buFont typeface="Wingdings" panose="05000000000000000000" pitchFamily="2" charset="2"/>
              <a:buChar char="l"/>
            </a:pPr>
            <a:r>
              <a:rPr lang="zh-CN" altLang="en-US" sz="2800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门诊、急诊病历保存期自病人最后一次就诊之日起不少于</a:t>
            </a:r>
            <a:r>
              <a:rPr lang="en-US" altLang="zh-CN" sz="2800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15</a:t>
            </a:r>
            <a:r>
              <a:rPr lang="zh-CN" altLang="en-US" sz="2800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年。</a:t>
            </a:r>
            <a:endParaRPr lang="en-US" altLang="zh-CN" sz="2800" dirty="0">
              <a:solidFill>
                <a:srgbClr val="C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342900" indent="-342900">
              <a:lnSpc>
                <a:spcPct val="125000"/>
              </a:lnSpc>
              <a:buFont typeface="Wingdings" panose="05000000000000000000" pitchFamily="2" charset="2"/>
              <a:buChar char="l"/>
            </a:pPr>
            <a:r>
              <a:rPr lang="zh-CN" altLang="en-US" sz="2800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病区交班报告本由病区保存</a:t>
            </a:r>
            <a:r>
              <a:rPr lang="en-US" altLang="zh-CN" sz="2800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</a:t>
            </a:r>
            <a:r>
              <a:rPr lang="zh-CN" altLang="en-US" sz="2800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年。</a:t>
            </a:r>
            <a:endParaRPr lang="en-US" altLang="zh-CN" sz="2800" dirty="0">
              <a:solidFill>
                <a:srgbClr val="C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342900" indent="-342900">
              <a:lnSpc>
                <a:spcPct val="125000"/>
              </a:lnSpc>
              <a:buFont typeface="Wingdings" panose="05000000000000000000" pitchFamily="2" charset="2"/>
              <a:buChar char="l"/>
            </a:pPr>
            <a:r>
              <a:rPr lang="zh-CN" altLang="en-US" sz="2800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病人出院后，住院病历送病案室长期保存。</a:t>
            </a:r>
          </a:p>
        </p:txBody>
      </p:sp>
    </p:spTree>
    <p:extLst>
      <p:ext uri="{BB962C8B-B14F-4D97-AF65-F5344CB8AC3E}">
        <p14:creationId xmlns:p14="http://schemas.microsoft.com/office/powerpoint/2010/main" val="28962793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54">
            <a:extLst>
              <a:ext uri="{FF2B5EF4-FFF2-40B4-BE49-F238E27FC236}">
                <a16:creationId xmlns:a16="http://schemas.microsoft.com/office/drawing/2014/main" id="{6C9138CF-44D3-405D-8BAE-4B5CEC0B6A1C}"/>
              </a:ext>
            </a:extLst>
          </p:cNvPr>
          <p:cNvGrpSpPr/>
          <p:nvPr/>
        </p:nvGrpSpPr>
        <p:grpSpPr>
          <a:xfrm>
            <a:off x="8559446" y="2494368"/>
            <a:ext cx="447556" cy="212712"/>
            <a:chOff x="10028238" y="2828925"/>
            <a:chExt cx="577850" cy="274638"/>
          </a:xfrm>
          <a:solidFill>
            <a:schemeClr val="bg1"/>
          </a:solidFill>
        </p:grpSpPr>
        <p:sp>
          <p:nvSpPr>
            <p:cNvPr id="90" name="Freeform 91">
              <a:extLst>
                <a:ext uri="{FF2B5EF4-FFF2-40B4-BE49-F238E27FC236}">
                  <a16:creationId xmlns:a16="http://schemas.microsoft.com/office/drawing/2014/main" id="{B287BCE6-B327-4BB0-9F92-62050B5FA5F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028238" y="2828925"/>
              <a:ext cx="577850" cy="274638"/>
            </a:xfrm>
            <a:custGeom>
              <a:avLst/>
              <a:gdLst>
                <a:gd name="T0" fmla="*/ 227 w 3643"/>
                <a:gd name="T1" fmla="*/ 1180 h 1728"/>
                <a:gd name="T2" fmla="*/ 163 w 3643"/>
                <a:gd name="T3" fmla="*/ 1377 h 1728"/>
                <a:gd name="T4" fmla="*/ 282 w 3643"/>
                <a:gd name="T5" fmla="*/ 1542 h 1728"/>
                <a:gd name="T6" fmla="*/ 491 w 3643"/>
                <a:gd name="T7" fmla="*/ 1542 h 1728"/>
                <a:gd name="T8" fmla="*/ 611 w 3643"/>
                <a:gd name="T9" fmla="*/ 1377 h 1728"/>
                <a:gd name="T10" fmla="*/ 548 w 3643"/>
                <a:gd name="T11" fmla="*/ 1180 h 1728"/>
                <a:gd name="T12" fmla="*/ 2303 w 3643"/>
                <a:gd name="T13" fmla="*/ 1114 h 1728"/>
                <a:gd name="T14" fmla="*/ 2120 w 3643"/>
                <a:gd name="T15" fmla="*/ 1207 h 1728"/>
                <a:gd name="T16" fmla="*/ 2088 w 3643"/>
                <a:gd name="T17" fmla="*/ 1413 h 1728"/>
                <a:gd name="T18" fmla="*/ 2232 w 3643"/>
                <a:gd name="T19" fmla="*/ 1556 h 1728"/>
                <a:gd name="T20" fmla="*/ 2438 w 3643"/>
                <a:gd name="T21" fmla="*/ 1523 h 1728"/>
                <a:gd name="T22" fmla="*/ 2531 w 3643"/>
                <a:gd name="T23" fmla="*/ 1341 h 1728"/>
                <a:gd name="T24" fmla="*/ 2438 w 3643"/>
                <a:gd name="T25" fmla="*/ 1157 h 1728"/>
                <a:gd name="T26" fmla="*/ 3220 w 3643"/>
                <a:gd name="T27" fmla="*/ 163 h 1728"/>
                <a:gd name="T28" fmla="*/ 3055 w 3643"/>
                <a:gd name="T29" fmla="*/ 282 h 1728"/>
                <a:gd name="T30" fmla="*/ 3055 w 3643"/>
                <a:gd name="T31" fmla="*/ 492 h 1728"/>
                <a:gd name="T32" fmla="*/ 3220 w 3643"/>
                <a:gd name="T33" fmla="*/ 611 h 1728"/>
                <a:gd name="T34" fmla="*/ 3417 w 3643"/>
                <a:gd name="T35" fmla="*/ 547 h 1728"/>
                <a:gd name="T36" fmla="*/ 3480 w 3643"/>
                <a:gd name="T37" fmla="*/ 350 h 1728"/>
                <a:gd name="T38" fmla="*/ 3360 w 3643"/>
                <a:gd name="T39" fmla="*/ 185 h 1728"/>
                <a:gd name="T40" fmla="*/ 1268 w 3643"/>
                <a:gd name="T41" fmla="*/ 172 h 1728"/>
                <a:gd name="T42" fmla="*/ 1124 w 3643"/>
                <a:gd name="T43" fmla="*/ 316 h 1728"/>
                <a:gd name="T44" fmla="*/ 1157 w 3643"/>
                <a:gd name="T45" fmla="*/ 522 h 1728"/>
                <a:gd name="T46" fmla="*/ 1339 w 3643"/>
                <a:gd name="T47" fmla="*/ 615 h 1728"/>
                <a:gd name="T48" fmla="*/ 1523 w 3643"/>
                <a:gd name="T49" fmla="*/ 522 h 1728"/>
                <a:gd name="T50" fmla="*/ 1555 w 3643"/>
                <a:gd name="T51" fmla="*/ 316 h 1728"/>
                <a:gd name="T52" fmla="*/ 1411 w 3643"/>
                <a:gd name="T53" fmla="*/ 172 h 1728"/>
                <a:gd name="T54" fmla="*/ 3396 w 3643"/>
                <a:gd name="T55" fmla="*/ 26 h 1728"/>
                <a:gd name="T56" fmla="*/ 3598 w 3643"/>
                <a:gd name="T57" fmla="*/ 205 h 1728"/>
                <a:gd name="T58" fmla="*/ 3631 w 3643"/>
                <a:gd name="T59" fmla="*/ 482 h 1728"/>
                <a:gd name="T60" fmla="*/ 3477 w 3643"/>
                <a:gd name="T61" fmla="*/ 704 h 1728"/>
                <a:gd name="T62" fmla="*/ 3210 w 3643"/>
                <a:gd name="T63" fmla="*/ 772 h 1728"/>
                <a:gd name="T64" fmla="*/ 2649 w 3643"/>
                <a:gd name="T65" fmla="*/ 1167 h 1728"/>
                <a:gd name="T66" fmla="*/ 2678 w 3643"/>
                <a:gd name="T67" fmla="*/ 1436 h 1728"/>
                <a:gd name="T68" fmla="*/ 2524 w 3643"/>
                <a:gd name="T69" fmla="*/ 1658 h 1728"/>
                <a:gd name="T70" fmla="*/ 2255 w 3643"/>
                <a:gd name="T71" fmla="*/ 1725 h 1728"/>
                <a:gd name="T72" fmla="*/ 2014 w 3643"/>
                <a:gd name="T73" fmla="*/ 1597 h 1728"/>
                <a:gd name="T74" fmla="*/ 1917 w 3643"/>
                <a:gd name="T75" fmla="*/ 1341 h 1728"/>
                <a:gd name="T76" fmla="*/ 1551 w 3643"/>
                <a:gd name="T77" fmla="*/ 711 h 1728"/>
                <a:gd name="T78" fmla="*/ 1294 w 3643"/>
                <a:gd name="T79" fmla="*/ 772 h 1728"/>
                <a:gd name="T80" fmla="*/ 732 w 3643"/>
                <a:gd name="T81" fmla="*/ 1167 h 1728"/>
                <a:gd name="T82" fmla="*/ 762 w 3643"/>
                <a:gd name="T83" fmla="*/ 1436 h 1728"/>
                <a:gd name="T84" fmla="*/ 607 w 3643"/>
                <a:gd name="T85" fmla="*/ 1658 h 1728"/>
                <a:gd name="T86" fmla="*/ 338 w 3643"/>
                <a:gd name="T87" fmla="*/ 1725 h 1728"/>
                <a:gd name="T88" fmla="*/ 97 w 3643"/>
                <a:gd name="T89" fmla="*/ 1597 h 1728"/>
                <a:gd name="T90" fmla="*/ 0 w 3643"/>
                <a:gd name="T91" fmla="*/ 1341 h 1728"/>
                <a:gd name="T92" fmla="*/ 97 w 3643"/>
                <a:gd name="T93" fmla="*/ 1084 h 1728"/>
                <a:gd name="T94" fmla="*/ 338 w 3643"/>
                <a:gd name="T95" fmla="*/ 957 h 1728"/>
                <a:gd name="T96" fmla="*/ 597 w 3643"/>
                <a:gd name="T97" fmla="*/ 1016 h 1728"/>
                <a:gd name="T98" fmla="*/ 952 w 3643"/>
                <a:gd name="T99" fmla="*/ 387 h 1728"/>
                <a:gd name="T100" fmla="*/ 1051 w 3643"/>
                <a:gd name="T101" fmla="*/ 130 h 1728"/>
                <a:gd name="T102" fmla="*/ 1291 w 3643"/>
                <a:gd name="T103" fmla="*/ 2 h 1728"/>
                <a:gd name="T104" fmla="*/ 1561 w 3643"/>
                <a:gd name="T105" fmla="*/ 69 h 1728"/>
                <a:gd name="T106" fmla="*/ 1714 w 3643"/>
                <a:gd name="T107" fmla="*/ 291 h 1728"/>
                <a:gd name="T108" fmla="*/ 1686 w 3643"/>
                <a:gd name="T109" fmla="*/ 560 h 1728"/>
                <a:gd name="T110" fmla="*/ 2255 w 3643"/>
                <a:gd name="T111" fmla="*/ 957 h 1728"/>
                <a:gd name="T112" fmla="*/ 2514 w 3643"/>
                <a:gd name="T113" fmla="*/ 1016 h 1728"/>
                <a:gd name="T114" fmla="*/ 2869 w 3643"/>
                <a:gd name="T115" fmla="*/ 387 h 1728"/>
                <a:gd name="T116" fmla="*/ 2968 w 3643"/>
                <a:gd name="T117" fmla="*/ 130 h 1728"/>
                <a:gd name="T118" fmla="*/ 3208 w 3643"/>
                <a:gd name="T119" fmla="*/ 2 h 1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643" h="1728">
                  <a:moveTo>
                    <a:pt x="387" y="1114"/>
                  </a:moveTo>
                  <a:lnTo>
                    <a:pt x="350" y="1116"/>
                  </a:lnTo>
                  <a:lnTo>
                    <a:pt x="315" y="1125"/>
                  </a:lnTo>
                  <a:lnTo>
                    <a:pt x="282" y="1139"/>
                  </a:lnTo>
                  <a:lnTo>
                    <a:pt x="253" y="1157"/>
                  </a:lnTo>
                  <a:lnTo>
                    <a:pt x="227" y="1180"/>
                  </a:lnTo>
                  <a:lnTo>
                    <a:pt x="204" y="1207"/>
                  </a:lnTo>
                  <a:lnTo>
                    <a:pt x="185" y="1237"/>
                  </a:lnTo>
                  <a:lnTo>
                    <a:pt x="171" y="1269"/>
                  </a:lnTo>
                  <a:lnTo>
                    <a:pt x="163" y="1304"/>
                  </a:lnTo>
                  <a:lnTo>
                    <a:pt x="160" y="1341"/>
                  </a:lnTo>
                  <a:lnTo>
                    <a:pt x="163" y="1377"/>
                  </a:lnTo>
                  <a:lnTo>
                    <a:pt x="171" y="1413"/>
                  </a:lnTo>
                  <a:lnTo>
                    <a:pt x="185" y="1445"/>
                  </a:lnTo>
                  <a:lnTo>
                    <a:pt x="204" y="1475"/>
                  </a:lnTo>
                  <a:lnTo>
                    <a:pt x="227" y="1501"/>
                  </a:lnTo>
                  <a:lnTo>
                    <a:pt x="253" y="1523"/>
                  </a:lnTo>
                  <a:lnTo>
                    <a:pt x="282" y="1542"/>
                  </a:lnTo>
                  <a:lnTo>
                    <a:pt x="315" y="1556"/>
                  </a:lnTo>
                  <a:lnTo>
                    <a:pt x="350" y="1564"/>
                  </a:lnTo>
                  <a:lnTo>
                    <a:pt x="387" y="1568"/>
                  </a:lnTo>
                  <a:lnTo>
                    <a:pt x="424" y="1564"/>
                  </a:lnTo>
                  <a:lnTo>
                    <a:pt x="458" y="1556"/>
                  </a:lnTo>
                  <a:lnTo>
                    <a:pt x="491" y="1542"/>
                  </a:lnTo>
                  <a:lnTo>
                    <a:pt x="521" y="1523"/>
                  </a:lnTo>
                  <a:lnTo>
                    <a:pt x="548" y="1501"/>
                  </a:lnTo>
                  <a:lnTo>
                    <a:pt x="570" y="1475"/>
                  </a:lnTo>
                  <a:lnTo>
                    <a:pt x="588" y="1445"/>
                  </a:lnTo>
                  <a:lnTo>
                    <a:pt x="602" y="1413"/>
                  </a:lnTo>
                  <a:lnTo>
                    <a:pt x="611" y="1377"/>
                  </a:lnTo>
                  <a:lnTo>
                    <a:pt x="614" y="1341"/>
                  </a:lnTo>
                  <a:lnTo>
                    <a:pt x="611" y="1304"/>
                  </a:lnTo>
                  <a:lnTo>
                    <a:pt x="602" y="1269"/>
                  </a:lnTo>
                  <a:lnTo>
                    <a:pt x="588" y="1237"/>
                  </a:lnTo>
                  <a:lnTo>
                    <a:pt x="570" y="1207"/>
                  </a:lnTo>
                  <a:lnTo>
                    <a:pt x="548" y="1180"/>
                  </a:lnTo>
                  <a:lnTo>
                    <a:pt x="521" y="1157"/>
                  </a:lnTo>
                  <a:lnTo>
                    <a:pt x="491" y="1139"/>
                  </a:lnTo>
                  <a:lnTo>
                    <a:pt x="458" y="1125"/>
                  </a:lnTo>
                  <a:lnTo>
                    <a:pt x="424" y="1116"/>
                  </a:lnTo>
                  <a:lnTo>
                    <a:pt x="387" y="1114"/>
                  </a:lnTo>
                  <a:close/>
                  <a:moveTo>
                    <a:pt x="2303" y="1114"/>
                  </a:moveTo>
                  <a:lnTo>
                    <a:pt x="2266" y="1116"/>
                  </a:lnTo>
                  <a:lnTo>
                    <a:pt x="2232" y="1125"/>
                  </a:lnTo>
                  <a:lnTo>
                    <a:pt x="2199" y="1139"/>
                  </a:lnTo>
                  <a:lnTo>
                    <a:pt x="2169" y="1157"/>
                  </a:lnTo>
                  <a:lnTo>
                    <a:pt x="2142" y="1180"/>
                  </a:lnTo>
                  <a:lnTo>
                    <a:pt x="2120" y="1207"/>
                  </a:lnTo>
                  <a:lnTo>
                    <a:pt x="2102" y="1237"/>
                  </a:lnTo>
                  <a:lnTo>
                    <a:pt x="2088" y="1269"/>
                  </a:lnTo>
                  <a:lnTo>
                    <a:pt x="2079" y="1304"/>
                  </a:lnTo>
                  <a:lnTo>
                    <a:pt x="2076" y="1341"/>
                  </a:lnTo>
                  <a:lnTo>
                    <a:pt x="2079" y="1377"/>
                  </a:lnTo>
                  <a:lnTo>
                    <a:pt x="2088" y="1413"/>
                  </a:lnTo>
                  <a:lnTo>
                    <a:pt x="2102" y="1445"/>
                  </a:lnTo>
                  <a:lnTo>
                    <a:pt x="2120" y="1475"/>
                  </a:lnTo>
                  <a:lnTo>
                    <a:pt x="2142" y="1501"/>
                  </a:lnTo>
                  <a:lnTo>
                    <a:pt x="2169" y="1523"/>
                  </a:lnTo>
                  <a:lnTo>
                    <a:pt x="2199" y="1542"/>
                  </a:lnTo>
                  <a:lnTo>
                    <a:pt x="2232" y="1556"/>
                  </a:lnTo>
                  <a:lnTo>
                    <a:pt x="2266" y="1564"/>
                  </a:lnTo>
                  <a:lnTo>
                    <a:pt x="2303" y="1568"/>
                  </a:lnTo>
                  <a:lnTo>
                    <a:pt x="2340" y="1564"/>
                  </a:lnTo>
                  <a:lnTo>
                    <a:pt x="2375" y="1556"/>
                  </a:lnTo>
                  <a:lnTo>
                    <a:pt x="2408" y="1542"/>
                  </a:lnTo>
                  <a:lnTo>
                    <a:pt x="2438" y="1523"/>
                  </a:lnTo>
                  <a:lnTo>
                    <a:pt x="2463" y="1501"/>
                  </a:lnTo>
                  <a:lnTo>
                    <a:pt x="2486" y="1475"/>
                  </a:lnTo>
                  <a:lnTo>
                    <a:pt x="2505" y="1445"/>
                  </a:lnTo>
                  <a:lnTo>
                    <a:pt x="2519" y="1413"/>
                  </a:lnTo>
                  <a:lnTo>
                    <a:pt x="2527" y="1377"/>
                  </a:lnTo>
                  <a:lnTo>
                    <a:pt x="2531" y="1341"/>
                  </a:lnTo>
                  <a:lnTo>
                    <a:pt x="2527" y="1304"/>
                  </a:lnTo>
                  <a:lnTo>
                    <a:pt x="2519" y="1269"/>
                  </a:lnTo>
                  <a:lnTo>
                    <a:pt x="2505" y="1237"/>
                  </a:lnTo>
                  <a:lnTo>
                    <a:pt x="2486" y="1207"/>
                  </a:lnTo>
                  <a:lnTo>
                    <a:pt x="2463" y="1180"/>
                  </a:lnTo>
                  <a:lnTo>
                    <a:pt x="2438" y="1157"/>
                  </a:lnTo>
                  <a:lnTo>
                    <a:pt x="2408" y="1139"/>
                  </a:lnTo>
                  <a:lnTo>
                    <a:pt x="2375" y="1125"/>
                  </a:lnTo>
                  <a:lnTo>
                    <a:pt x="2340" y="1116"/>
                  </a:lnTo>
                  <a:lnTo>
                    <a:pt x="2303" y="1114"/>
                  </a:lnTo>
                  <a:close/>
                  <a:moveTo>
                    <a:pt x="3256" y="160"/>
                  </a:moveTo>
                  <a:lnTo>
                    <a:pt x="3220" y="163"/>
                  </a:lnTo>
                  <a:lnTo>
                    <a:pt x="3184" y="172"/>
                  </a:lnTo>
                  <a:lnTo>
                    <a:pt x="3152" y="185"/>
                  </a:lnTo>
                  <a:lnTo>
                    <a:pt x="3122" y="204"/>
                  </a:lnTo>
                  <a:lnTo>
                    <a:pt x="3096" y="226"/>
                  </a:lnTo>
                  <a:lnTo>
                    <a:pt x="3073" y="253"/>
                  </a:lnTo>
                  <a:lnTo>
                    <a:pt x="3055" y="282"/>
                  </a:lnTo>
                  <a:lnTo>
                    <a:pt x="3041" y="316"/>
                  </a:lnTo>
                  <a:lnTo>
                    <a:pt x="3032" y="350"/>
                  </a:lnTo>
                  <a:lnTo>
                    <a:pt x="3030" y="387"/>
                  </a:lnTo>
                  <a:lnTo>
                    <a:pt x="3032" y="424"/>
                  </a:lnTo>
                  <a:lnTo>
                    <a:pt x="3041" y="458"/>
                  </a:lnTo>
                  <a:lnTo>
                    <a:pt x="3055" y="492"/>
                  </a:lnTo>
                  <a:lnTo>
                    <a:pt x="3073" y="522"/>
                  </a:lnTo>
                  <a:lnTo>
                    <a:pt x="3096" y="547"/>
                  </a:lnTo>
                  <a:lnTo>
                    <a:pt x="3122" y="570"/>
                  </a:lnTo>
                  <a:lnTo>
                    <a:pt x="3152" y="589"/>
                  </a:lnTo>
                  <a:lnTo>
                    <a:pt x="3184" y="602"/>
                  </a:lnTo>
                  <a:lnTo>
                    <a:pt x="3220" y="611"/>
                  </a:lnTo>
                  <a:lnTo>
                    <a:pt x="3256" y="615"/>
                  </a:lnTo>
                  <a:lnTo>
                    <a:pt x="3293" y="611"/>
                  </a:lnTo>
                  <a:lnTo>
                    <a:pt x="3328" y="602"/>
                  </a:lnTo>
                  <a:lnTo>
                    <a:pt x="3360" y="589"/>
                  </a:lnTo>
                  <a:lnTo>
                    <a:pt x="3390" y="570"/>
                  </a:lnTo>
                  <a:lnTo>
                    <a:pt x="3417" y="547"/>
                  </a:lnTo>
                  <a:lnTo>
                    <a:pt x="3439" y="522"/>
                  </a:lnTo>
                  <a:lnTo>
                    <a:pt x="3458" y="492"/>
                  </a:lnTo>
                  <a:lnTo>
                    <a:pt x="3472" y="458"/>
                  </a:lnTo>
                  <a:lnTo>
                    <a:pt x="3480" y="424"/>
                  </a:lnTo>
                  <a:lnTo>
                    <a:pt x="3483" y="387"/>
                  </a:lnTo>
                  <a:lnTo>
                    <a:pt x="3480" y="350"/>
                  </a:lnTo>
                  <a:lnTo>
                    <a:pt x="3472" y="316"/>
                  </a:lnTo>
                  <a:lnTo>
                    <a:pt x="3458" y="282"/>
                  </a:lnTo>
                  <a:lnTo>
                    <a:pt x="3439" y="253"/>
                  </a:lnTo>
                  <a:lnTo>
                    <a:pt x="3417" y="226"/>
                  </a:lnTo>
                  <a:lnTo>
                    <a:pt x="3390" y="204"/>
                  </a:lnTo>
                  <a:lnTo>
                    <a:pt x="3360" y="185"/>
                  </a:lnTo>
                  <a:lnTo>
                    <a:pt x="3328" y="172"/>
                  </a:lnTo>
                  <a:lnTo>
                    <a:pt x="3293" y="163"/>
                  </a:lnTo>
                  <a:lnTo>
                    <a:pt x="3256" y="160"/>
                  </a:lnTo>
                  <a:close/>
                  <a:moveTo>
                    <a:pt x="1339" y="160"/>
                  </a:moveTo>
                  <a:lnTo>
                    <a:pt x="1303" y="163"/>
                  </a:lnTo>
                  <a:lnTo>
                    <a:pt x="1268" y="172"/>
                  </a:lnTo>
                  <a:lnTo>
                    <a:pt x="1235" y="185"/>
                  </a:lnTo>
                  <a:lnTo>
                    <a:pt x="1206" y="204"/>
                  </a:lnTo>
                  <a:lnTo>
                    <a:pt x="1179" y="226"/>
                  </a:lnTo>
                  <a:lnTo>
                    <a:pt x="1157" y="253"/>
                  </a:lnTo>
                  <a:lnTo>
                    <a:pt x="1138" y="282"/>
                  </a:lnTo>
                  <a:lnTo>
                    <a:pt x="1124" y="316"/>
                  </a:lnTo>
                  <a:lnTo>
                    <a:pt x="1116" y="350"/>
                  </a:lnTo>
                  <a:lnTo>
                    <a:pt x="1113" y="387"/>
                  </a:lnTo>
                  <a:lnTo>
                    <a:pt x="1116" y="424"/>
                  </a:lnTo>
                  <a:lnTo>
                    <a:pt x="1124" y="458"/>
                  </a:lnTo>
                  <a:lnTo>
                    <a:pt x="1138" y="492"/>
                  </a:lnTo>
                  <a:lnTo>
                    <a:pt x="1157" y="522"/>
                  </a:lnTo>
                  <a:lnTo>
                    <a:pt x="1179" y="547"/>
                  </a:lnTo>
                  <a:lnTo>
                    <a:pt x="1206" y="570"/>
                  </a:lnTo>
                  <a:lnTo>
                    <a:pt x="1235" y="589"/>
                  </a:lnTo>
                  <a:lnTo>
                    <a:pt x="1268" y="602"/>
                  </a:lnTo>
                  <a:lnTo>
                    <a:pt x="1303" y="611"/>
                  </a:lnTo>
                  <a:lnTo>
                    <a:pt x="1339" y="615"/>
                  </a:lnTo>
                  <a:lnTo>
                    <a:pt x="1376" y="611"/>
                  </a:lnTo>
                  <a:lnTo>
                    <a:pt x="1411" y="602"/>
                  </a:lnTo>
                  <a:lnTo>
                    <a:pt x="1443" y="589"/>
                  </a:lnTo>
                  <a:lnTo>
                    <a:pt x="1473" y="570"/>
                  </a:lnTo>
                  <a:lnTo>
                    <a:pt x="1500" y="547"/>
                  </a:lnTo>
                  <a:lnTo>
                    <a:pt x="1523" y="522"/>
                  </a:lnTo>
                  <a:lnTo>
                    <a:pt x="1541" y="492"/>
                  </a:lnTo>
                  <a:lnTo>
                    <a:pt x="1555" y="458"/>
                  </a:lnTo>
                  <a:lnTo>
                    <a:pt x="1564" y="424"/>
                  </a:lnTo>
                  <a:lnTo>
                    <a:pt x="1566" y="387"/>
                  </a:lnTo>
                  <a:lnTo>
                    <a:pt x="1564" y="350"/>
                  </a:lnTo>
                  <a:lnTo>
                    <a:pt x="1555" y="316"/>
                  </a:lnTo>
                  <a:lnTo>
                    <a:pt x="1541" y="282"/>
                  </a:lnTo>
                  <a:lnTo>
                    <a:pt x="1523" y="253"/>
                  </a:lnTo>
                  <a:lnTo>
                    <a:pt x="1500" y="226"/>
                  </a:lnTo>
                  <a:lnTo>
                    <a:pt x="1473" y="204"/>
                  </a:lnTo>
                  <a:lnTo>
                    <a:pt x="1443" y="185"/>
                  </a:lnTo>
                  <a:lnTo>
                    <a:pt x="1411" y="172"/>
                  </a:lnTo>
                  <a:lnTo>
                    <a:pt x="1376" y="163"/>
                  </a:lnTo>
                  <a:lnTo>
                    <a:pt x="1339" y="160"/>
                  </a:lnTo>
                  <a:close/>
                  <a:moveTo>
                    <a:pt x="3256" y="0"/>
                  </a:moveTo>
                  <a:lnTo>
                    <a:pt x="3305" y="2"/>
                  </a:lnTo>
                  <a:lnTo>
                    <a:pt x="3351" y="11"/>
                  </a:lnTo>
                  <a:lnTo>
                    <a:pt x="3396" y="26"/>
                  </a:lnTo>
                  <a:lnTo>
                    <a:pt x="3438" y="46"/>
                  </a:lnTo>
                  <a:lnTo>
                    <a:pt x="3477" y="69"/>
                  </a:lnTo>
                  <a:lnTo>
                    <a:pt x="3513" y="98"/>
                  </a:lnTo>
                  <a:lnTo>
                    <a:pt x="3545" y="130"/>
                  </a:lnTo>
                  <a:lnTo>
                    <a:pt x="3574" y="166"/>
                  </a:lnTo>
                  <a:lnTo>
                    <a:pt x="3598" y="205"/>
                  </a:lnTo>
                  <a:lnTo>
                    <a:pt x="3617" y="247"/>
                  </a:lnTo>
                  <a:lnTo>
                    <a:pt x="3631" y="291"/>
                  </a:lnTo>
                  <a:lnTo>
                    <a:pt x="3640" y="339"/>
                  </a:lnTo>
                  <a:lnTo>
                    <a:pt x="3643" y="387"/>
                  </a:lnTo>
                  <a:lnTo>
                    <a:pt x="3640" y="435"/>
                  </a:lnTo>
                  <a:lnTo>
                    <a:pt x="3631" y="482"/>
                  </a:lnTo>
                  <a:lnTo>
                    <a:pt x="3617" y="527"/>
                  </a:lnTo>
                  <a:lnTo>
                    <a:pt x="3598" y="569"/>
                  </a:lnTo>
                  <a:lnTo>
                    <a:pt x="3574" y="608"/>
                  </a:lnTo>
                  <a:lnTo>
                    <a:pt x="3545" y="644"/>
                  </a:lnTo>
                  <a:lnTo>
                    <a:pt x="3513" y="676"/>
                  </a:lnTo>
                  <a:lnTo>
                    <a:pt x="3477" y="704"/>
                  </a:lnTo>
                  <a:lnTo>
                    <a:pt x="3438" y="729"/>
                  </a:lnTo>
                  <a:lnTo>
                    <a:pt x="3396" y="748"/>
                  </a:lnTo>
                  <a:lnTo>
                    <a:pt x="3351" y="762"/>
                  </a:lnTo>
                  <a:lnTo>
                    <a:pt x="3305" y="771"/>
                  </a:lnTo>
                  <a:lnTo>
                    <a:pt x="3256" y="774"/>
                  </a:lnTo>
                  <a:lnTo>
                    <a:pt x="3210" y="772"/>
                  </a:lnTo>
                  <a:lnTo>
                    <a:pt x="3166" y="763"/>
                  </a:lnTo>
                  <a:lnTo>
                    <a:pt x="3124" y="751"/>
                  </a:lnTo>
                  <a:lnTo>
                    <a:pt x="3083" y="733"/>
                  </a:lnTo>
                  <a:lnTo>
                    <a:pt x="3045" y="711"/>
                  </a:lnTo>
                  <a:lnTo>
                    <a:pt x="2627" y="1129"/>
                  </a:lnTo>
                  <a:lnTo>
                    <a:pt x="2649" y="1167"/>
                  </a:lnTo>
                  <a:lnTo>
                    <a:pt x="2667" y="1208"/>
                  </a:lnTo>
                  <a:lnTo>
                    <a:pt x="2679" y="1250"/>
                  </a:lnTo>
                  <a:lnTo>
                    <a:pt x="2688" y="1294"/>
                  </a:lnTo>
                  <a:lnTo>
                    <a:pt x="2690" y="1341"/>
                  </a:lnTo>
                  <a:lnTo>
                    <a:pt x="2687" y="1389"/>
                  </a:lnTo>
                  <a:lnTo>
                    <a:pt x="2678" y="1436"/>
                  </a:lnTo>
                  <a:lnTo>
                    <a:pt x="2665" y="1480"/>
                  </a:lnTo>
                  <a:lnTo>
                    <a:pt x="2645" y="1522"/>
                  </a:lnTo>
                  <a:lnTo>
                    <a:pt x="2620" y="1562"/>
                  </a:lnTo>
                  <a:lnTo>
                    <a:pt x="2593" y="1597"/>
                  </a:lnTo>
                  <a:lnTo>
                    <a:pt x="2561" y="1629"/>
                  </a:lnTo>
                  <a:lnTo>
                    <a:pt x="2524" y="1658"/>
                  </a:lnTo>
                  <a:lnTo>
                    <a:pt x="2485" y="1683"/>
                  </a:lnTo>
                  <a:lnTo>
                    <a:pt x="2443" y="1701"/>
                  </a:lnTo>
                  <a:lnTo>
                    <a:pt x="2398" y="1716"/>
                  </a:lnTo>
                  <a:lnTo>
                    <a:pt x="2351" y="1725"/>
                  </a:lnTo>
                  <a:lnTo>
                    <a:pt x="2303" y="1728"/>
                  </a:lnTo>
                  <a:lnTo>
                    <a:pt x="2255" y="1725"/>
                  </a:lnTo>
                  <a:lnTo>
                    <a:pt x="2208" y="1716"/>
                  </a:lnTo>
                  <a:lnTo>
                    <a:pt x="2163" y="1701"/>
                  </a:lnTo>
                  <a:lnTo>
                    <a:pt x="2121" y="1683"/>
                  </a:lnTo>
                  <a:lnTo>
                    <a:pt x="2083" y="1658"/>
                  </a:lnTo>
                  <a:lnTo>
                    <a:pt x="2046" y="1629"/>
                  </a:lnTo>
                  <a:lnTo>
                    <a:pt x="2014" y="1597"/>
                  </a:lnTo>
                  <a:lnTo>
                    <a:pt x="1985" y="1562"/>
                  </a:lnTo>
                  <a:lnTo>
                    <a:pt x="1962" y="1522"/>
                  </a:lnTo>
                  <a:lnTo>
                    <a:pt x="1942" y="1480"/>
                  </a:lnTo>
                  <a:lnTo>
                    <a:pt x="1928" y="1436"/>
                  </a:lnTo>
                  <a:lnTo>
                    <a:pt x="1919" y="1389"/>
                  </a:lnTo>
                  <a:lnTo>
                    <a:pt x="1917" y="1341"/>
                  </a:lnTo>
                  <a:lnTo>
                    <a:pt x="1919" y="1296"/>
                  </a:lnTo>
                  <a:lnTo>
                    <a:pt x="1927" y="1253"/>
                  </a:lnTo>
                  <a:lnTo>
                    <a:pt x="1939" y="1212"/>
                  </a:lnTo>
                  <a:lnTo>
                    <a:pt x="1954" y="1172"/>
                  </a:lnTo>
                  <a:lnTo>
                    <a:pt x="1975" y="1136"/>
                  </a:lnTo>
                  <a:lnTo>
                    <a:pt x="1551" y="711"/>
                  </a:lnTo>
                  <a:lnTo>
                    <a:pt x="1513" y="733"/>
                  </a:lnTo>
                  <a:lnTo>
                    <a:pt x="1472" y="751"/>
                  </a:lnTo>
                  <a:lnTo>
                    <a:pt x="1430" y="763"/>
                  </a:lnTo>
                  <a:lnTo>
                    <a:pt x="1386" y="772"/>
                  </a:lnTo>
                  <a:lnTo>
                    <a:pt x="1339" y="774"/>
                  </a:lnTo>
                  <a:lnTo>
                    <a:pt x="1294" y="772"/>
                  </a:lnTo>
                  <a:lnTo>
                    <a:pt x="1249" y="763"/>
                  </a:lnTo>
                  <a:lnTo>
                    <a:pt x="1207" y="751"/>
                  </a:lnTo>
                  <a:lnTo>
                    <a:pt x="1167" y="733"/>
                  </a:lnTo>
                  <a:lnTo>
                    <a:pt x="1128" y="711"/>
                  </a:lnTo>
                  <a:lnTo>
                    <a:pt x="711" y="1129"/>
                  </a:lnTo>
                  <a:lnTo>
                    <a:pt x="732" y="1167"/>
                  </a:lnTo>
                  <a:lnTo>
                    <a:pt x="750" y="1208"/>
                  </a:lnTo>
                  <a:lnTo>
                    <a:pt x="763" y="1250"/>
                  </a:lnTo>
                  <a:lnTo>
                    <a:pt x="771" y="1294"/>
                  </a:lnTo>
                  <a:lnTo>
                    <a:pt x="773" y="1341"/>
                  </a:lnTo>
                  <a:lnTo>
                    <a:pt x="771" y="1389"/>
                  </a:lnTo>
                  <a:lnTo>
                    <a:pt x="762" y="1436"/>
                  </a:lnTo>
                  <a:lnTo>
                    <a:pt x="748" y="1480"/>
                  </a:lnTo>
                  <a:lnTo>
                    <a:pt x="728" y="1522"/>
                  </a:lnTo>
                  <a:lnTo>
                    <a:pt x="705" y="1562"/>
                  </a:lnTo>
                  <a:lnTo>
                    <a:pt x="676" y="1597"/>
                  </a:lnTo>
                  <a:lnTo>
                    <a:pt x="644" y="1629"/>
                  </a:lnTo>
                  <a:lnTo>
                    <a:pt x="607" y="1658"/>
                  </a:lnTo>
                  <a:lnTo>
                    <a:pt x="569" y="1683"/>
                  </a:lnTo>
                  <a:lnTo>
                    <a:pt x="526" y="1701"/>
                  </a:lnTo>
                  <a:lnTo>
                    <a:pt x="482" y="1716"/>
                  </a:lnTo>
                  <a:lnTo>
                    <a:pt x="436" y="1725"/>
                  </a:lnTo>
                  <a:lnTo>
                    <a:pt x="387" y="1728"/>
                  </a:lnTo>
                  <a:lnTo>
                    <a:pt x="338" y="1725"/>
                  </a:lnTo>
                  <a:lnTo>
                    <a:pt x="292" y="1716"/>
                  </a:lnTo>
                  <a:lnTo>
                    <a:pt x="247" y="1701"/>
                  </a:lnTo>
                  <a:lnTo>
                    <a:pt x="205" y="1683"/>
                  </a:lnTo>
                  <a:lnTo>
                    <a:pt x="166" y="1658"/>
                  </a:lnTo>
                  <a:lnTo>
                    <a:pt x="131" y="1629"/>
                  </a:lnTo>
                  <a:lnTo>
                    <a:pt x="97" y="1597"/>
                  </a:lnTo>
                  <a:lnTo>
                    <a:pt x="70" y="1562"/>
                  </a:lnTo>
                  <a:lnTo>
                    <a:pt x="45" y="1522"/>
                  </a:lnTo>
                  <a:lnTo>
                    <a:pt x="27" y="1480"/>
                  </a:lnTo>
                  <a:lnTo>
                    <a:pt x="12" y="1436"/>
                  </a:lnTo>
                  <a:lnTo>
                    <a:pt x="3" y="1389"/>
                  </a:lnTo>
                  <a:lnTo>
                    <a:pt x="0" y="1341"/>
                  </a:lnTo>
                  <a:lnTo>
                    <a:pt x="3" y="1292"/>
                  </a:lnTo>
                  <a:lnTo>
                    <a:pt x="12" y="1245"/>
                  </a:lnTo>
                  <a:lnTo>
                    <a:pt x="27" y="1201"/>
                  </a:lnTo>
                  <a:lnTo>
                    <a:pt x="45" y="1159"/>
                  </a:lnTo>
                  <a:lnTo>
                    <a:pt x="70" y="1119"/>
                  </a:lnTo>
                  <a:lnTo>
                    <a:pt x="97" y="1084"/>
                  </a:lnTo>
                  <a:lnTo>
                    <a:pt x="131" y="1052"/>
                  </a:lnTo>
                  <a:lnTo>
                    <a:pt x="166" y="1023"/>
                  </a:lnTo>
                  <a:lnTo>
                    <a:pt x="205" y="999"/>
                  </a:lnTo>
                  <a:lnTo>
                    <a:pt x="247" y="980"/>
                  </a:lnTo>
                  <a:lnTo>
                    <a:pt x="292" y="965"/>
                  </a:lnTo>
                  <a:lnTo>
                    <a:pt x="338" y="957"/>
                  </a:lnTo>
                  <a:lnTo>
                    <a:pt x="387" y="953"/>
                  </a:lnTo>
                  <a:lnTo>
                    <a:pt x="432" y="957"/>
                  </a:lnTo>
                  <a:lnTo>
                    <a:pt x="477" y="964"/>
                  </a:lnTo>
                  <a:lnTo>
                    <a:pt x="520" y="976"/>
                  </a:lnTo>
                  <a:lnTo>
                    <a:pt x="560" y="994"/>
                  </a:lnTo>
                  <a:lnTo>
                    <a:pt x="597" y="1016"/>
                  </a:lnTo>
                  <a:lnTo>
                    <a:pt x="1015" y="598"/>
                  </a:lnTo>
                  <a:lnTo>
                    <a:pt x="994" y="560"/>
                  </a:lnTo>
                  <a:lnTo>
                    <a:pt x="977" y="520"/>
                  </a:lnTo>
                  <a:lnTo>
                    <a:pt x="963" y="477"/>
                  </a:lnTo>
                  <a:lnTo>
                    <a:pt x="956" y="433"/>
                  </a:lnTo>
                  <a:lnTo>
                    <a:pt x="952" y="387"/>
                  </a:lnTo>
                  <a:lnTo>
                    <a:pt x="956" y="339"/>
                  </a:lnTo>
                  <a:lnTo>
                    <a:pt x="964" y="291"/>
                  </a:lnTo>
                  <a:lnTo>
                    <a:pt x="979" y="247"/>
                  </a:lnTo>
                  <a:lnTo>
                    <a:pt x="998" y="205"/>
                  </a:lnTo>
                  <a:lnTo>
                    <a:pt x="1022" y="166"/>
                  </a:lnTo>
                  <a:lnTo>
                    <a:pt x="1051" y="130"/>
                  </a:lnTo>
                  <a:lnTo>
                    <a:pt x="1083" y="98"/>
                  </a:lnTo>
                  <a:lnTo>
                    <a:pt x="1118" y="69"/>
                  </a:lnTo>
                  <a:lnTo>
                    <a:pt x="1158" y="46"/>
                  </a:lnTo>
                  <a:lnTo>
                    <a:pt x="1200" y="26"/>
                  </a:lnTo>
                  <a:lnTo>
                    <a:pt x="1244" y="11"/>
                  </a:lnTo>
                  <a:lnTo>
                    <a:pt x="1291" y="2"/>
                  </a:lnTo>
                  <a:lnTo>
                    <a:pt x="1339" y="0"/>
                  </a:lnTo>
                  <a:lnTo>
                    <a:pt x="1388" y="2"/>
                  </a:lnTo>
                  <a:lnTo>
                    <a:pt x="1435" y="11"/>
                  </a:lnTo>
                  <a:lnTo>
                    <a:pt x="1479" y="26"/>
                  </a:lnTo>
                  <a:lnTo>
                    <a:pt x="1521" y="46"/>
                  </a:lnTo>
                  <a:lnTo>
                    <a:pt x="1561" y="69"/>
                  </a:lnTo>
                  <a:lnTo>
                    <a:pt x="1596" y="98"/>
                  </a:lnTo>
                  <a:lnTo>
                    <a:pt x="1628" y="130"/>
                  </a:lnTo>
                  <a:lnTo>
                    <a:pt x="1657" y="166"/>
                  </a:lnTo>
                  <a:lnTo>
                    <a:pt x="1681" y="205"/>
                  </a:lnTo>
                  <a:lnTo>
                    <a:pt x="1700" y="247"/>
                  </a:lnTo>
                  <a:lnTo>
                    <a:pt x="1714" y="291"/>
                  </a:lnTo>
                  <a:lnTo>
                    <a:pt x="1723" y="339"/>
                  </a:lnTo>
                  <a:lnTo>
                    <a:pt x="1727" y="387"/>
                  </a:lnTo>
                  <a:lnTo>
                    <a:pt x="1723" y="433"/>
                  </a:lnTo>
                  <a:lnTo>
                    <a:pt x="1716" y="477"/>
                  </a:lnTo>
                  <a:lnTo>
                    <a:pt x="1703" y="520"/>
                  </a:lnTo>
                  <a:lnTo>
                    <a:pt x="1686" y="560"/>
                  </a:lnTo>
                  <a:lnTo>
                    <a:pt x="1664" y="598"/>
                  </a:lnTo>
                  <a:lnTo>
                    <a:pt x="2086" y="1021"/>
                  </a:lnTo>
                  <a:lnTo>
                    <a:pt x="2125" y="997"/>
                  </a:lnTo>
                  <a:lnTo>
                    <a:pt x="2166" y="979"/>
                  </a:lnTo>
                  <a:lnTo>
                    <a:pt x="2210" y="965"/>
                  </a:lnTo>
                  <a:lnTo>
                    <a:pt x="2255" y="957"/>
                  </a:lnTo>
                  <a:lnTo>
                    <a:pt x="2303" y="953"/>
                  </a:lnTo>
                  <a:lnTo>
                    <a:pt x="2349" y="957"/>
                  </a:lnTo>
                  <a:lnTo>
                    <a:pt x="2394" y="964"/>
                  </a:lnTo>
                  <a:lnTo>
                    <a:pt x="2437" y="976"/>
                  </a:lnTo>
                  <a:lnTo>
                    <a:pt x="2476" y="994"/>
                  </a:lnTo>
                  <a:lnTo>
                    <a:pt x="2514" y="1016"/>
                  </a:lnTo>
                  <a:lnTo>
                    <a:pt x="2932" y="598"/>
                  </a:lnTo>
                  <a:lnTo>
                    <a:pt x="2910" y="560"/>
                  </a:lnTo>
                  <a:lnTo>
                    <a:pt x="2892" y="520"/>
                  </a:lnTo>
                  <a:lnTo>
                    <a:pt x="2880" y="477"/>
                  </a:lnTo>
                  <a:lnTo>
                    <a:pt x="2872" y="433"/>
                  </a:lnTo>
                  <a:lnTo>
                    <a:pt x="2869" y="387"/>
                  </a:lnTo>
                  <a:lnTo>
                    <a:pt x="2872" y="339"/>
                  </a:lnTo>
                  <a:lnTo>
                    <a:pt x="2881" y="291"/>
                  </a:lnTo>
                  <a:lnTo>
                    <a:pt x="2896" y="247"/>
                  </a:lnTo>
                  <a:lnTo>
                    <a:pt x="2914" y="205"/>
                  </a:lnTo>
                  <a:lnTo>
                    <a:pt x="2939" y="166"/>
                  </a:lnTo>
                  <a:lnTo>
                    <a:pt x="2968" y="130"/>
                  </a:lnTo>
                  <a:lnTo>
                    <a:pt x="3000" y="98"/>
                  </a:lnTo>
                  <a:lnTo>
                    <a:pt x="3035" y="69"/>
                  </a:lnTo>
                  <a:lnTo>
                    <a:pt x="3075" y="46"/>
                  </a:lnTo>
                  <a:lnTo>
                    <a:pt x="3117" y="26"/>
                  </a:lnTo>
                  <a:lnTo>
                    <a:pt x="3161" y="11"/>
                  </a:lnTo>
                  <a:lnTo>
                    <a:pt x="3208" y="2"/>
                  </a:lnTo>
                  <a:lnTo>
                    <a:pt x="325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91" name="Freeform 92">
              <a:extLst>
                <a:ext uri="{FF2B5EF4-FFF2-40B4-BE49-F238E27FC236}">
                  <a16:creationId xmlns:a16="http://schemas.microsoft.com/office/drawing/2014/main" id="{F55EF909-A8A2-4E93-8C6D-FBAC1303959B}"/>
                </a:ext>
              </a:extLst>
            </p:cNvPr>
            <p:cNvSpPr/>
            <p:nvPr/>
          </p:nvSpPr>
          <p:spPr bwMode="auto">
            <a:xfrm>
              <a:off x="10180638" y="2981325"/>
              <a:ext cx="50800" cy="50800"/>
            </a:xfrm>
            <a:custGeom>
              <a:avLst/>
              <a:gdLst>
                <a:gd name="T0" fmla="*/ 242 w 322"/>
                <a:gd name="T1" fmla="*/ 0 h 322"/>
                <a:gd name="T2" fmla="*/ 262 w 322"/>
                <a:gd name="T3" fmla="*/ 2 h 322"/>
                <a:gd name="T4" fmla="*/ 282 w 322"/>
                <a:gd name="T5" fmla="*/ 10 h 322"/>
                <a:gd name="T6" fmla="*/ 299 w 322"/>
                <a:gd name="T7" fmla="*/ 23 h 322"/>
                <a:gd name="T8" fmla="*/ 312 w 322"/>
                <a:gd name="T9" fmla="*/ 40 h 322"/>
                <a:gd name="T10" fmla="*/ 320 w 322"/>
                <a:gd name="T11" fmla="*/ 59 h 322"/>
                <a:gd name="T12" fmla="*/ 322 w 322"/>
                <a:gd name="T13" fmla="*/ 80 h 322"/>
                <a:gd name="T14" fmla="*/ 320 w 322"/>
                <a:gd name="T15" fmla="*/ 99 h 322"/>
                <a:gd name="T16" fmla="*/ 312 w 322"/>
                <a:gd name="T17" fmla="*/ 118 h 322"/>
                <a:gd name="T18" fmla="*/ 299 w 322"/>
                <a:gd name="T19" fmla="*/ 136 h 322"/>
                <a:gd name="T20" fmla="*/ 136 w 322"/>
                <a:gd name="T21" fmla="*/ 299 h 322"/>
                <a:gd name="T22" fmla="*/ 119 w 322"/>
                <a:gd name="T23" fmla="*/ 312 h 322"/>
                <a:gd name="T24" fmla="*/ 100 w 322"/>
                <a:gd name="T25" fmla="*/ 320 h 322"/>
                <a:gd name="T26" fmla="*/ 80 w 322"/>
                <a:gd name="T27" fmla="*/ 322 h 322"/>
                <a:gd name="T28" fmla="*/ 60 w 322"/>
                <a:gd name="T29" fmla="*/ 320 h 322"/>
                <a:gd name="T30" fmla="*/ 40 w 322"/>
                <a:gd name="T31" fmla="*/ 312 h 322"/>
                <a:gd name="T32" fmla="*/ 23 w 322"/>
                <a:gd name="T33" fmla="*/ 299 h 322"/>
                <a:gd name="T34" fmla="*/ 10 w 322"/>
                <a:gd name="T35" fmla="*/ 282 h 322"/>
                <a:gd name="T36" fmla="*/ 2 w 322"/>
                <a:gd name="T37" fmla="*/ 262 h 322"/>
                <a:gd name="T38" fmla="*/ 0 w 322"/>
                <a:gd name="T39" fmla="*/ 242 h 322"/>
                <a:gd name="T40" fmla="*/ 2 w 322"/>
                <a:gd name="T41" fmla="*/ 221 h 322"/>
                <a:gd name="T42" fmla="*/ 10 w 322"/>
                <a:gd name="T43" fmla="*/ 202 h 322"/>
                <a:gd name="T44" fmla="*/ 23 w 322"/>
                <a:gd name="T45" fmla="*/ 186 h 322"/>
                <a:gd name="T46" fmla="*/ 186 w 322"/>
                <a:gd name="T47" fmla="*/ 23 h 322"/>
                <a:gd name="T48" fmla="*/ 202 w 322"/>
                <a:gd name="T49" fmla="*/ 10 h 322"/>
                <a:gd name="T50" fmla="*/ 222 w 322"/>
                <a:gd name="T51" fmla="*/ 2 h 322"/>
                <a:gd name="T52" fmla="*/ 242 w 322"/>
                <a:gd name="T53" fmla="*/ 0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22" h="322">
                  <a:moveTo>
                    <a:pt x="242" y="0"/>
                  </a:moveTo>
                  <a:lnTo>
                    <a:pt x="262" y="2"/>
                  </a:lnTo>
                  <a:lnTo>
                    <a:pt x="282" y="10"/>
                  </a:lnTo>
                  <a:lnTo>
                    <a:pt x="299" y="23"/>
                  </a:lnTo>
                  <a:lnTo>
                    <a:pt x="312" y="40"/>
                  </a:lnTo>
                  <a:lnTo>
                    <a:pt x="320" y="59"/>
                  </a:lnTo>
                  <a:lnTo>
                    <a:pt x="322" y="80"/>
                  </a:lnTo>
                  <a:lnTo>
                    <a:pt x="320" y="99"/>
                  </a:lnTo>
                  <a:lnTo>
                    <a:pt x="312" y="118"/>
                  </a:lnTo>
                  <a:lnTo>
                    <a:pt x="299" y="136"/>
                  </a:lnTo>
                  <a:lnTo>
                    <a:pt x="136" y="299"/>
                  </a:lnTo>
                  <a:lnTo>
                    <a:pt x="119" y="312"/>
                  </a:lnTo>
                  <a:lnTo>
                    <a:pt x="100" y="320"/>
                  </a:lnTo>
                  <a:lnTo>
                    <a:pt x="80" y="322"/>
                  </a:lnTo>
                  <a:lnTo>
                    <a:pt x="60" y="320"/>
                  </a:lnTo>
                  <a:lnTo>
                    <a:pt x="40" y="312"/>
                  </a:lnTo>
                  <a:lnTo>
                    <a:pt x="23" y="299"/>
                  </a:lnTo>
                  <a:lnTo>
                    <a:pt x="10" y="282"/>
                  </a:lnTo>
                  <a:lnTo>
                    <a:pt x="2" y="262"/>
                  </a:lnTo>
                  <a:lnTo>
                    <a:pt x="0" y="242"/>
                  </a:lnTo>
                  <a:lnTo>
                    <a:pt x="2" y="221"/>
                  </a:lnTo>
                  <a:lnTo>
                    <a:pt x="10" y="202"/>
                  </a:lnTo>
                  <a:lnTo>
                    <a:pt x="23" y="186"/>
                  </a:lnTo>
                  <a:lnTo>
                    <a:pt x="186" y="23"/>
                  </a:lnTo>
                  <a:lnTo>
                    <a:pt x="202" y="10"/>
                  </a:lnTo>
                  <a:lnTo>
                    <a:pt x="222" y="2"/>
                  </a:lnTo>
                  <a:lnTo>
                    <a:pt x="24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92" name="Freeform 93">
              <a:extLst>
                <a:ext uri="{FF2B5EF4-FFF2-40B4-BE49-F238E27FC236}">
                  <a16:creationId xmlns:a16="http://schemas.microsoft.com/office/drawing/2014/main" id="{4C1E1F71-C722-4F42-97A3-2350302B1C03}"/>
                </a:ext>
              </a:extLst>
            </p:cNvPr>
            <p:cNvSpPr/>
            <p:nvPr/>
          </p:nvSpPr>
          <p:spPr bwMode="auto">
            <a:xfrm>
              <a:off x="10402888" y="2900363"/>
              <a:ext cx="50800" cy="50800"/>
            </a:xfrm>
            <a:custGeom>
              <a:avLst/>
              <a:gdLst>
                <a:gd name="T0" fmla="*/ 243 w 323"/>
                <a:gd name="T1" fmla="*/ 0 h 323"/>
                <a:gd name="T2" fmla="*/ 264 w 323"/>
                <a:gd name="T3" fmla="*/ 3 h 323"/>
                <a:gd name="T4" fmla="*/ 282 w 323"/>
                <a:gd name="T5" fmla="*/ 10 h 323"/>
                <a:gd name="T6" fmla="*/ 300 w 323"/>
                <a:gd name="T7" fmla="*/ 24 h 323"/>
                <a:gd name="T8" fmla="*/ 312 w 323"/>
                <a:gd name="T9" fmla="*/ 40 h 323"/>
                <a:gd name="T10" fmla="*/ 320 w 323"/>
                <a:gd name="T11" fmla="*/ 60 h 323"/>
                <a:gd name="T12" fmla="*/ 323 w 323"/>
                <a:gd name="T13" fmla="*/ 80 h 323"/>
                <a:gd name="T14" fmla="*/ 320 w 323"/>
                <a:gd name="T15" fmla="*/ 100 h 323"/>
                <a:gd name="T16" fmla="*/ 312 w 323"/>
                <a:gd name="T17" fmla="*/ 120 h 323"/>
                <a:gd name="T18" fmla="*/ 300 w 323"/>
                <a:gd name="T19" fmla="*/ 137 h 323"/>
                <a:gd name="T20" fmla="*/ 138 w 323"/>
                <a:gd name="T21" fmla="*/ 299 h 323"/>
                <a:gd name="T22" fmla="*/ 120 w 323"/>
                <a:gd name="T23" fmla="*/ 313 h 323"/>
                <a:gd name="T24" fmla="*/ 101 w 323"/>
                <a:gd name="T25" fmla="*/ 320 h 323"/>
                <a:gd name="T26" fmla="*/ 80 w 323"/>
                <a:gd name="T27" fmla="*/ 323 h 323"/>
                <a:gd name="T28" fmla="*/ 60 w 323"/>
                <a:gd name="T29" fmla="*/ 320 h 323"/>
                <a:gd name="T30" fmla="*/ 41 w 323"/>
                <a:gd name="T31" fmla="*/ 313 h 323"/>
                <a:gd name="T32" fmla="*/ 24 w 323"/>
                <a:gd name="T33" fmla="*/ 299 h 323"/>
                <a:gd name="T34" fmla="*/ 12 w 323"/>
                <a:gd name="T35" fmla="*/ 283 h 323"/>
                <a:gd name="T36" fmla="*/ 4 w 323"/>
                <a:gd name="T37" fmla="*/ 263 h 323"/>
                <a:gd name="T38" fmla="*/ 0 w 323"/>
                <a:gd name="T39" fmla="*/ 243 h 323"/>
                <a:gd name="T40" fmla="*/ 4 w 323"/>
                <a:gd name="T41" fmla="*/ 223 h 323"/>
                <a:gd name="T42" fmla="*/ 12 w 323"/>
                <a:gd name="T43" fmla="*/ 203 h 323"/>
                <a:gd name="T44" fmla="*/ 24 w 323"/>
                <a:gd name="T45" fmla="*/ 186 h 323"/>
                <a:gd name="T46" fmla="*/ 186 w 323"/>
                <a:gd name="T47" fmla="*/ 24 h 323"/>
                <a:gd name="T48" fmla="*/ 204 w 323"/>
                <a:gd name="T49" fmla="*/ 10 h 323"/>
                <a:gd name="T50" fmla="*/ 223 w 323"/>
                <a:gd name="T51" fmla="*/ 3 h 323"/>
                <a:gd name="T52" fmla="*/ 243 w 323"/>
                <a:gd name="T53" fmla="*/ 0 h 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23" h="323">
                  <a:moveTo>
                    <a:pt x="243" y="0"/>
                  </a:moveTo>
                  <a:lnTo>
                    <a:pt x="264" y="3"/>
                  </a:lnTo>
                  <a:lnTo>
                    <a:pt x="282" y="10"/>
                  </a:lnTo>
                  <a:lnTo>
                    <a:pt x="300" y="24"/>
                  </a:lnTo>
                  <a:lnTo>
                    <a:pt x="312" y="40"/>
                  </a:lnTo>
                  <a:lnTo>
                    <a:pt x="320" y="60"/>
                  </a:lnTo>
                  <a:lnTo>
                    <a:pt x="323" y="80"/>
                  </a:lnTo>
                  <a:lnTo>
                    <a:pt x="320" y="100"/>
                  </a:lnTo>
                  <a:lnTo>
                    <a:pt x="312" y="120"/>
                  </a:lnTo>
                  <a:lnTo>
                    <a:pt x="300" y="137"/>
                  </a:lnTo>
                  <a:lnTo>
                    <a:pt x="138" y="299"/>
                  </a:lnTo>
                  <a:lnTo>
                    <a:pt x="120" y="313"/>
                  </a:lnTo>
                  <a:lnTo>
                    <a:pt x="101" y="320"/>
                  </a:lnTo>
                  <a:lnTo>
                    <a:pt x="80" y="323"/>
                  </a:lnTo>
                  <a:lnTo>
                    <a:pt x="60" y="320"/>
                  </a:lnTo>
                  <a:lnTo>
                    <a:pt x="41" y="313"/>
                  </a:lnTo>
                  <a:lnTo>
                    <a:pt x="24" y="299"/>
                  </a:lnTo>
                  <a:lnTo>
                    <a:pt x="12" y="283"/>
                  </a:lnTo>
                  <a:lnTo>
                    <a:pt x="4" y="263"/>
                  </a:lnTo>
                  <a:lnTo>
                    <a:pt x="0" y="243"/>
                  </a:lnTo>
                  <a:lnTo>
                    <a:pt x="4" y="223"/>
                  </a:lnTo>
                  <a:lnTo>
                    <a:pt x="12" y="203"/>
                  </a:lnTo>
                  <a:lnTo>
                    <a:pt x="24" y="186"/>
                  </a:lnTo>
                  <a:lnTo>
                    <a:pt x="186" y="24"/>
                  </a:lnTo>
                  <a:lnTo>
                    <a:pt x="204" y="10"/>
                  </a:lnTo>
                  <a:lnTo>
                    <a:pt x="223" y="3"/>
                  </a:lnTo>
                  <a:lnTo>
                    <a:pt x="24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grpSp>
        <p:nvGrpSpPr>
          <p:cNvPr id="95" name="Group 60">
            <a:extLst>
              <a:ext uri="{FF2B5EF4-FFF2-40B4-BE49-F238E27FC236}">
                <a16:creationId xmlns:a16="http://schemas.microsoft.com/office/drawing/2014/main" id="{94B16546-AE1F-4295-8057-E8D2D1F12A66}"/>
              </a:ext>
            </a:extLst>
          </p:cNvPr>
          <p:cNvGrpSpPr/>
          <p:nvPr/>
        </p:nvGrpSpPr>
        <p:grpSpPr>
          <a:xfrm>
            <a:off x="1570956" y="2360963"/>
            <a:ext cx="447556" cy="450014"/>
            <a:chOff x="5402263" y="3448050"/>
            <a:chExt cx="577849" cy="581025"/>
          </a:xfrm>
          <a:solidFill>
            <a:schemeClr val="bg1"/>
          </a:solidFill>
        </p:grpSpPr>
        <p:sp>
          <p:nvSpPr>
            <p:cNvPr id="96" name="Freeform 217">
              <a:extLst>
                <a:ext uri="{FF2B5EF4-FFF2-40B4-BE49-F238E27FC236}">
                  <a16:creationId xmlns:a16="http://schemas.microsoft.com/office/drawing/2014/main" id="{48B30911-A9A6-4BA1-813B-B5C71B4ED89C}"/>
                </a:ext>
              </a:extLst>
            </p:cNvPr>
            <p:cNvSpPr/>
            <p:nvPr/>
          </p:nvSpPr>
          <p:spPr bwMode="auto">
            <a:xfrm>
              <a:off x="5402263" y="3636963"/>
              <a:ext cx="77787" cy="28575"/>
            </a:xfrm>
            <a:custGeom>
              <a:avLst/>
              <a:gdLst>
                <a:gd name="T0" fmla="*/ 88 w 494"/>
                <a:gd name="T1" fmla="*/ 0 h 177"/>
                <a:gd name="T2" fmla="*/ 406 w 494"/>
                <a:gd name="T3" fmla="*/ 0 h 177"/>
                <a:gd name="T4" fmla="*/ 429 w 494"/>
                <a:gd name="T5" fmla="*/ 3 h 177"/>
                <a:gd name="T6" fmla="*/ 450 w 494"/>
                <a:gd name="T7" fmla="*/ 12 h 177"/>
                <a:gd name="T8" fmla="*/ 469 w 494"/>
                <a:gd name="T9" fmla="*/ 25 h 177"/>
                <a:gd name="T10" fmla="*/ 482 w 494"/>
                <a:gd name="T11" fmla="*/ 43 h 177"/>
                <a:gd name="T12" fmla="*/ 491 w 494"/>
                <a:gd name="T13" fmla="*/ 65 h 177"/>
                <a:gd name="T14" fmla="*/ 494 w 494"/>
                <a:gd name="T15" fmla="*/ 89 h 177"/>
                <a:gd name="T16" fmla="*/ 491 w 494"/>
                <a:gd name="T17" fmla="*/ 112 h 177"/>
                <a:gd name="T18" fmla="*/ 482 w 494"/>
                <a:gd name="T19" fmla="*/ 133 h 177"/>
                <a:gd name="T20" fmla="*/ 469 w 494"/>
                <a:gd name="T21" fmla="*/ 151 h 177"/>
                <a:gd name="T22" fmla="*/ 450 w 494"/>
                <a:gd name="T23" fmla="*/ 165 h 177"/>
                <a:gd name="T24" fmla="*/ 429 w 494"/>
                <a:gd name="T25" fmla="*/ 174 h 177"/>
                <a:gd name="T26" fmla="*/ 406 w 494"/>
                <a:gd name="T27" fmla="*/ 177 h 177"/>
                <a:gd name="T28" fmla="*/ 88 w 494"/>
                <a:gd name="T29" fmla="*/ 177 h 177"/>
                <a:gd name="T30" fmla="*/ 65 w 494"/>
                <a:gd name="T31" fmla="*/ 174 h 177"/>
                <a:gd name="T32" fmla="*/ 44 w 494"/>
                <a:gd name="T33" fmla="*/ 165 h 177"/>
                <a:gd name="T34" fmla="*/ 25 w 494"/>
                <a:gd name="T35" fmla="*/ 151 h 177"/>
                <a:gd name="T36" fmla="*/ 12 w 494"/>
                <a:gd name="T37" fmla="*/ 133 h 177"/>
                <a:gd name="T38" fmla="*/ 3 w 494"/>
                <a:gd name="T39" fmla="*/ 112 h 177"/>
                <a:gd name="T40" fmla="*/ 0 w 494"/>
                <a:gd name="T41" fmla="*/ 89 h 177"/>
                <a:gd name="T42" fmla="*/ 3 w 494"/>
                <a:gd name="T43" fmla="*/ 65 h 177"/>
                <a:gd name="T44" fmla="*/ 12 w 494"/>
                <a:gd name="T45" fmla="*/ 43 h 177"/>
                <a:gd name="T46" fmla="*/ 25 w 494"/>
                <a:gd name="T47" fmla="*/ 25 h 177"/>
                <a:gd name="T48" fmla="*/ 44 w 494"/>
                <a:gd name="T49" fmla="*/ 12 h 177"/>
                <a:gd name="T50" fmla="*/ 65 w 494"/>
                <a:gd name="T51" fmla="*/ 3 h 177"/>
                <a:gd name="T52" fmla="*/ 88 w 494"/>
                <a:gd name="T53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94" h="177">
                  <a:moveTo>
                    <a:pt x="88" y="0"/>
                  </a:moveTo>
                  <a:lnTo>
                    <a:pt x="406" y="0"/>
                  </a:lnTo>
                  <a:lnTo>
                    <a:pt x="429" y="3"/>
                  </a:lnTo>
                  <a:lnTo>
                    <a:pt x="450" y="12"/>
                  </a:lnTo>
                  <a:lnTo>
                    <a:pt x="469" y="25"/>
                  </a:lnTo>
                  <a:lnTo>
                    <a:pt x="482" y="43"/>
                  </a:lnTo>
                  <a:lnTo>
                    <a:pt x="491" y="65"/>
                  </a:lnTo>
                  <a:lnTo>
                    <a:pt x="494" y="89"/>
                  </a:lnTo>
                  <a:lnTo>
                    <a:pt x="491" y="112"/>
                  </a:lnTo>
                  <a:lnTo>
                    <a:pt x="482" y="133"/>
                  </a:lnTo>
                  <a:lnTo>
                    <a:pt x="469" y="151"/>
                  </a:lnTo>
                  <a:lnTo>
                    <a:pt x="450" y="165"/>
                  </a:lnTo>
                  <a:lnTo>
                    <a:pt x="429" y="174"/>
                  </a:lnTo>
                  <a:lnTo>
                    <a:pt x="406" y="177"/>
                  </a:lnTo>
                  <a:lnTo>
                    <a:pt x="88" y="177"/>
                  </a:lnTo>
                  <a:lnTo>
                    <a:pt x="65" y="174"/>
                  </a:lnTo>
                  <a:lnTo>
                    <a:pt x="44" y="165"/>
                  </a:lnTo>
                  <a:lnTo>
                    <a:pt x="25" y="151"/>
                  </a:lnTo>
                  <a:lnTo>
                    <a:pt x="12" y="133"/>
                  </a:lnTo>
                  <a:lnTo>
                    <a:pt x="3" y="112"/>
                  </a:lnTo>
                  <a:lnTo>
                    <a:pt x="0" y="89"/>
                  </a:lnTo>
                  <a:lnTo>
                    <a:pt x="3" y="65"/>
                  </a:lnTo>
                  <a:lnTo>
                    <a:pt x="12" y="43"/>
                  </a:lnTo>
                  <a:lnTo>
                    <a:pt x="25" y="25"/>
                  </a:lnTo>
                  <a:lnTo>
                    <a:pt x="44" y="12"/>
                  </a:lnTo>
                  <a:lnTo>
                    <a:pt x="65" y="3"/>
                  </a:lnTo>
                  <a:lnTo>
                    <a:pt x="8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97" name="Freeform 218">
              <a:extLst>
                <a:ext uri="{FF2B5EF4-FFF2-40B4-BE49-F238E27FC236}">
                  <a16:creationId xmlns:a16="http://schemas.microsoft.com/office/drawing/2014/main" id="{8E855D28-BB23-4304-9AE5-008439010A42}"/>
                </a:ext>
              </a:extLst>
            </p:cNvPr>
            <p:cNvSpPr/>
            <p:nvPr/>
          </p:nvSpPr>
          <p:spPr bwMode="auto">
            <a:xfrm>
              <a:off x="5902325" y="3636963"/>
              <a:ext cx="77787" cy="28575"/>
            </a:xfrm>
            <a:custGeom>
              <a:avLst/>
              <a:gdLst>
                <a:gd name="T0" fmla="*/ 89 w 494"/>
                <a:gd name="T1" fmla="*/ 0 h 177"/>
                <a:gd name="T2" fmla="*/ 407 w 494"/>
                <a:gd name="T3" fmla="*/ 0 h 177"/>
                <a:gd name="T4" fmla="*/ 430 w 494"/>
                <a:gd name="T5" fmla="*/ 3 h 177"/>
                <a:gd name="T6" fmla="*/ 451 w 494"/>
                <a:gd name="T7" fmla="*/ 12 h 177"/>
                <a:gd name="T8" fmla="*/ 469 w 494"/>
                <a:gd name="T9" fmla="*/ 25 h 177"/>
                <a:gd name="T10" fmla="*/ 482 w 494"/>
                <a:gd name="T11" fmla="*/ 43 h 177"/>
                <a:gd name="T12" fmla="*/ 491 w 494"/>
                <a:gd name="T13" fmla="*/ 65 h 177"/>
                <a:gd name="T14" fmla="*/ 494 w 494"/>
                <a:gd name="T15" fmla="*/ 89 h 177"/>
                <a:gd name="T16" fmla="*/ 491 w 494"/>
                <a:gd name="T17" fmla="*/ 112 h 177"/>
                <a:gd name="T18" fmla="*/ 482 w 494"/>
                <a:gd name="T19" fmla="*/ 133 h 177"/>
                <a:gd name="T20" fmla="*/ 469 w 494"/>
                <a:gd name="T21" fmla="*/ 151 h 177"/>
                <a:gd name="T22" fmla="*/ 451 w 494"/>
                <a:gd name="T23" fmla="*/ 165 h 177"/>
                <a:gd name="T24" fmla="*/ 430 w 494"/>
                <a:gd name="T25" fmla="*/ 174 h 177"/>
                <a:gd name="T26" fmla="*/ 407 w 494"/>
                <a:gd name="T27" fmla="*/ 177 h 177"/>
                <a:gd name="T28" fmla="*/ 89 w 494"/>
                <a:gd name="T29" fmla="*/ 177 h 177"/>
                <a:gd name="T30" fmla="*/ 65 w 494"/>
                <a:gd name="T31" fmla="*/ 174 h 177"/>
                <a:gd name="T32" fmla="*/ 44 w 494"/>
                <a:gd name="T33" fmla="*/ 165 h 177"/>
                <a:gd name="T34" fmla="*/ 27 w 494"/>
                <a:gd name="T35" fmla="*/ 151 h 177"/>
                <a:gd name="T36" fmla="*/ 12 w 494"/>
                <a:gd name="T37" fmla="*/ 133 h 177"/>
                <a:gd name="T38" fmla="*/ 3 w 494"/>
                <a:gd name="T39" fmla="*/ 112 h 177"/>
                <a:gd name="T40" fmla="*/ 0 w 494"/>
                <a:gd name="T41" fmla="*/ 89 h 177"/>
                <a:gd name="T42" fmla="*/ 3 w 494"/>
                <a:gd name="T43" fmla="*/ 65 h 177"/>
                <a:gd name="T44" fmla="*/ 12 w 494"/>
                <a:gd name="T45" fmla="*/ 43 h 177"/>
                <a:gd name="T46" fmla="*/ 27 w 494"/>
                <a:gd name="T47" fmla="*/ 25 h 177"/>
                <a:gd name="T48" fmla="*/ 44 w 494"/>
                <a:gd name="T49" fmla="*/ 12 h 177"/>
                <a:gd name="T50" fmla="*/ 65 w 494"/>
                <a:gd name="T51" fmla="*/ 3 h 177"/>
                <a:gd name="T52" fmla="*/ 89 w 494"/>
                <a:gd name="T53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94" h="177">
                  <a:moveTo>
                    <a:pt x="89" y="0"/>
                  </a:moveTo>
                  <a:lnTo>
                    <a:pt x="407" y="0"/>
                  </a:lnTo>
                  <a:lnTo>
                    <a:pt x="430" y="3"/>
                  </a:lnTo>
                  <a:lnTo>
                    <a:pt x="451" y="12"/>
                  </a:lnTo>
                  <a:lnTo>
                    <a:pt x="469" y="25"/>
                  </a:lnTo>
                  <a:lnTo>
                    <a:pt x="482" y="43"/>
                  </a:lnTo>
                  <a:lnTo>
                    <a:pt x="491" y="65"/>
                  </a:lnTo>
                  <a:lnTo>
                    <a:pt x="494" y="89"/>
                  </a:lnTo>
                  <a:lnTo>
                    <a:pt x="491" y="112"/>
                  </a:lnTo>
                  <a:lnTo>
                    <a:pt x="482" y="133"/>
                  </a:lnTo>
                  <a:lnTo>
                    <a:pt x="469" y="151"/>
                  </a:lnTo>
                  <a:lnTo>
                    <a:pt x="451" y="165"/>
                  </a:lnTo>
                  <a:lnTo>
                    <a:pt x="430" y="174"/>
                  </a:lnTo>
                  <a:lnTo>
                    <a:pt x="407" y="177"/>
                  </a:lnTo>
                  <a:lnTo>
                    <a:pt x="89" y="177"/>
                  </a:lnTo>
                  <a:lnTo>
                    <a:pt x="65" y="174"/>
                  </a:lnTo>
                  <a:lnTo>
                    <a:pt x="44" y="165"/>
                  </a:lnTo>
                  <a:lnTo>
                    <a:pt x="27" y="151"/>
                  </a:lnTo>
                  <a:lnTo>
                    <a:pt x="12" y="133"/>
                  </a:lnTo>
                  <a:lnTo>
                    <a:pt x="3" y="112"/>
                  </a:lnTo>
                  <a:lnTo>
                    <a:pt x="0" y="89"/>
                  </a:lnTo>
                  <a:lnTo>
                    <a:pt x="3" y="65"/>
                  </a:lnTo>
                  <a:lnTo>
                    <a:pt x="12" y="43"/>
                  </a:lnTo>
                  <a:lnTo>
                    <a:pt x="27" y="25"/>
                  </a:lnTo>
                  <a:lnTo>
                    <a:pt x="44" y="12"/>
                  </a:lnTo>
                  <a:lnTo>
                    <a:pt x="65" y="3"/>
                  </a:lnTo>
                  <a:lnTo>
                    <a:pt x="8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98" name="Freeform 219">
              <a:extLst>
                <a:ext uri="{FF2B5EF4-FFF2-40B4-BE49-F238E27FC236}">
                  <a16:creationId xmlns:a16="http://schemas.microsoft.com/office/drawing/2014/main" id="{C576372B-6783-4920-96AF-838C6749BFD9}"/>
                </a:ext>
              </a:extLst>
            </p:cNvPr>
            <p:cNvSpPr/>
            <p:nvPr/>
          </p:nvSpPr>
          <p:spPr bwMode="auto">
            <a:xfrm>
              <a:off x="5464175" y="3814763"/>
              <a:ext cx="65087" cy="65088"/>
            </a:xfrm>
            <a:custGeom>
              <a:avLst/>
              <a:gdLst>
                <a:gd name="T0" fmla="*/ 310 w 407"/>
                <a:gd name="T1" fmla="*/ 0 h 408"/>
                <a:gd name="T2" fmla="*/ 329 w 407"/>
                <a:gd name="T3" fmla="*/ 0 h 408"/>
                <a:gd name="T4" fmla="*/ 348 w 407"/>
                <a:gd name="T5" fmla="*/ 3 h 408"/>
                <a:gd name="T6" fmla="*/ 366 w 407"/>
                <a:gd name="T7" fmla="*/ 12 h 408"/>
                <a:gd name="T8" fmla="*/ 382 w 407"/>
                <a:gd name="T9" fmla="*/ 24 h 408"/>
                <a:gd name="T10" fmla="*/ 394 w 407"/>
                <a:gd name="T11" fmla="*/ 41 h 408"/>
                <a:gd name="T12" fmla="*/ 403 w 407"/>
                <a:gd name="T13" fmla="*/ 59 h 408"/>
                <a:gd name="T14" fmla="*/ 407 w 407"/>
                <a:gd name="T15" fmla="*/ 78 h 408"/>
                <a:gd name="T16" fmla="*/ 407 w 407"/>
                <a:gd name="T17" fmla="*/ 98 h 408"/>
                <a:gd name="T18" fmla="*/ 403 w 407"/>
                <a:gd name="T19" fmla="*/ 116 h 408"/>
                <a:gd name="T20" fmla="*/ 394 w 407"/>
                <a:gd name="T21" fmla="*/ 134 h 408"/>
                <a:gd name="T22" fmla="*/ 382 w 407"/>
                <a:gd name="T23" fmla="*/ 150 h 408"/>
                <a:gd name="T24" fmla="*/ 151 w 407"/>
                <a:gd name="T25" fmla="*/ 381 h 408"/>
                <a:gd name="T26" fmla="*/ 137 w 407"/>
                <a:gd name="T27" fmla="*/ 394 h 408"/>
                <a:gd name="T28" fmla="*/ 122 w 407"/>
                <a:gd name="T29" fmla="*/ 401 h 408"/>
                <a:gd name="T30" fmla="*/ 105 w 407"/>
                <a:gd name="T31" fmla="*/ 406 h 408"/>
                <a:gd name="T32" fmla="*/ 89 w 407"/>
                <a:gd name="T33" fmla="*/ 408 h 408"/>
                <a:gd name="T34" fmla="*/ 71 w 407"/>
                <a:gd name="T35" fmla="*/ 406 h 408"/>
                <a:gd name="T36" fmla="*/ 56 w 407"/>
                <a:gd name="T37" fmla="*/ 401 h 408"/>
                <a:gd name="T38" fmla="*/ 40 w 407"/>
                <a:gd name="T39" fmla="*/ 394 h 408"/>
                <a:gd name="T40" fmla="*/ 26 w 407"/>
                <a:gd name="T41" fmla="*/ 381 h 408"/>
                <a:gd name="T42" fmla="*/ 14 w 407"/>
                <a:gd name="T43" fmla="*/ 366 h 408"/>
                <a:gd name="T44" fmla="*/ 5 w 407"/>
                <a:gd name="T45" fmla="*/ 348 h 408"/>
                <a:gd name="T46" fmla="*/ 0 w 407"/>
                <a:gd name="T47" fmla="*/ 329 h 408"/>
                <a:gd name="T48" fmla="*/ 0 w 407"/>
                <a:gd name="T49" fmla="*/ 309 h 408"/>
                <a:gd name="T50" fmla="*/ 5 w 407"/>
                <a:gd name="T51" fmla="*/ 290 h 408"/>
                <a:gd name="T52" fmla="*/ 14 w 407"/>
                <a:gd name="T53" fmla="*/ 273 h 408"/>
                <a:gd name="T54" fmla="*/ 26 w 407"/>
                <a:gd name="T55" fmla="*/ 256 h 408"/>
                <a:gd name="T56" fmla="*/ 257 w 407"/>
                <a:gd name="T57" fmla="*/ 24 h 408"/>
                <a:gd name="T58" fmla="*/ 273 w 407"/>
                <a:gd name="T59" fmla="*/ 12 h 408"/>
                <a:gd name="T60" fmla="*/ 291 w 407"/>
                <a:gd name="T61" fmla="*/ 3 h 408"/>
                <a:gd name="T62" fmla="*/ 310 w 407"/>
                <a:gd name="T63" fmla="*/ 0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07" h="408">
                  <a:moveTo>
                    <a:pt x="310" y="0"/>
                  </a:moveTo>
                  <a:lnTo>
                    <a:pt x="329" y="0"/>
                  </a:lnTo>
                  <a:lnTo>
                    <a:pt x="348" y="3"/>
                  </a:lnTo>
                  <a:lnTo>
                    <a:pt x="366" y="12"/>
                  </a:lnTo>
                  <a:lnTo>
                    <a:pt x="382" y="24"/>
                  </a:lnTo>
                  <a:lnTo>
                    <a:pt x="394" y="41"/>
                  </a:lnTo>
                  <a:lnTo>
                    <a:pt x="403" y="59"/>
                  </a:lnTo>
                  <a:lnTo>
                    <a:pt x="407" y="78"/>
                  </a:lnTo>
                  <a:lnTo>
                    <a:pt x="407" y="98"/>
                  </a:lnTo>
                  <a:lnTo>
                    <a:pt x="403" y="116"/>
                  </a:lnTo>
                  <a:lnTo>
                    <a:pt x="394" y="134"/>
                  </a:lnTo>
                  <a:lnTo>
                    <a:pt x="382" y="150"/>
                  </a:lnTo>
                  <a:lnTo>
                    <a:pt x="151" y="381"/>
                  </a:lnTo>
                  <a:lnTo>
                    <a:pt x="137" y="394"/>
                  </a:lnTo>
                  <a:lnTo>
                    <a:pt x="122" y="401"/>
                  </a:lnTo>
                  <a:lnTo>
                    <a:pt x="105" y="406"/>
                  </a:lnTo>
                  <a:lnTo>
                    <a:pt x="89" y="408"/>
                  </a:lnTo>
                  <a:lnTo>
                    <a:pt x="71" y="406"/>
                  </a:lnTo>
                  <a:lnTo>
                    <a:pt x="56" y="401"/>
                  </a:lnTo>
                  <a:lnTo>
                    <a:pt x="40" y="394"/>
                  </a:lnTo>
                  <a:lnTo>
                    <a:pt x="26" y="381"/>
                  </a:lnTo>
                  <a:lnTo>
                    <a:pt x="14" y="366"/>
                  </a:lnTo>
                  <a:lnTo>
                    <a:pt x="5" y="348"/>
                  </a:lnTo>
                  <a:lnTo>
                    <a:pt x="0" y="329"/>
                  </a:lnTo>
                  <a:lnTo>
                    <a:pt x="0" y="309"/>
                  </a:lnTo>
                  <a:lnTo>
                    <a:pt x="5" y="290"/>
                  </a:lnTo>
                  <a:lnTo>
                    <a:pt x="14" y="273"/>
                  </a:lnTo>
                  <a:lnTo>
                    <a:pt x="26" y="256"/>
                  </a:lnTo>
                  <a:lnTo>
                    <a:pt x="257" y="24"/>
                  </a:lnTo>
                  <a:lnTo>
                    <a:pt x="273" y="12"/>
                  </a:lnTo>
                  <a:lnTo>
                    <a:pt x="291" y="3"/>
                  </a:lnTo>
                  <a:lnTo>
                    <a:pt x="31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99" name="Freeform 220">
              <a:extLst>
                <a:ext uri="{FF2B5EF4-FFF2-40B4-BE49-F238E27FC236}">
                  <a16:creationId xmlns:a16="http://schemas.microsoft.com/office/drawing/2014/main" id="{23A8DFDB-8621-40A8-A23A-00B67DA8870E}"/>
                </a:ext>
              </a:extLst>
            </p:cNvPr>
            <p:cNvSpPr/>
            <p:nvPr/>
          </p:nvSpPr>
          <p:spPr bwMode="auto">
            <a:xfrm>
              <a:off x="5829300" y="3448050"/>
              <a:ext cx="63500" cy="63500"/>
            </a:xfrm>
            <a:custGeom>
              <a:avLst/>
              <a:gdLst>
                <a:gd name="T0" fmla="*/ 303 w 401"/>
                <a:gd name="T1" fmla="*/ 0 h 403"/>
                <a:gd name="T2" fmla="*/ 322 w 401"/>
                <a:gd name="T3" fmla="*/ 0 h 403"/>
                <a:gd name="T4" fmla="*/ 341 w 401"/>
                <a:gd name="T5" fmla="*/ 4 h 403"/>
                <a:gd name="T6" fmla="*/ 360 w 401"/>
                <a:gd name="T7" fmla="*/ 13 h 403"/>
                <a:gd name="T8" fmla="*/ 375 w 401"/>
                <a:gd name="T9" fmla="*/ 26 h 403"/>
                <a:gd name="T10" fmla="*/ 387 w 401"/>
                <a:gd name="T11" fmla="*/ 42 h 403"/>
                <a:gd name="T12" fmla="*/ 396 w 401"/>
                <a:gd name="T13" fmla="*/ 60 h 403"/>
                <a:gd name="T14" fmla="*/ 401 w 401"/>
                <a:gd name="T15" fmla="*/ 79 h 403"/>
                <a:gd name="T16" fmla="*/ 401 w 401"/>
                <a:gd name="T17" fmla="*/ 99 h 403"/>
                <a:gd name="T18" fmla="*/ 396 w 401"/>
                <a:gd name="T19" fmla="*/ 118 h 403"/>
                <a:gd name="T20" fmla="*/ 387 w 401"/>
                <a:gd name="T21" fmla="*/ 135 h 403"/>
                <a:gd name="T22" fmla="*/ 375 w 401"/>
                <a:gd name="T23" fmla="*/ 151 h 403"/>
                <a:gd name="T24" fmla="*/ 151 w 401"/>
                <a:gd name="T25" fmla="*/ 377 h 403"/>
                <a:gd name="T26" fmla="*/ 136 w 401"/>
                <a:gd name="T27" fmla="*/ 388 h 403"/>
                <a:gd name="T28" fmla="*/ 121 w 401"/>
                <a:gd name="T29" fmla="*/ 396 h 403"/>
                <a:gd name="T30" fmla="*/ 105 w 401"/>
                <a:gd name="T31" fmla="*/ 400 h 403"/>
                <a:gd name="T32" fmla="*/ 88 w 401"/>
                <a:gd name="T33" fmla="*/ 403 h 403"/>
                <a:gd name="T34" fmla="*/ 71 w 401"/>
                <a:gd name="T35" fmla="*/ 400 h 403"/>
                <a:gd name="T36" fmla="*/ 55 w 401"/>
                <a:gd name="T37" fmla="*/ 396 h 403"/>
                <a:gd name="T38" fmla="*/ 39 w 401"/>
                <a:gd name="T39" fmla="*/ 388 h 403"/>
                <a:gd name="T40" fmla="*/ 26 w 401"/>
                <a:gd name="T41" fmla="*/ 377 h 403"/>
                <a:gd name="T42" fmla="*/ 13 w 401"/>
                <a:gd name="T43" fmla="*/ 360 h 403"/>
                <a:gd name="T44" fmla="*/ 5 w 401"/>
                <a:gd name="T45" fmla="*/ 343 h 403"/>
                <a:gd name="T46" fmla="*/ 0 w 401"/>
                <a:gd name="T47" fmla="*/ 324 h 403"/>
                <a:gd name="T48" fmla="*/ 0 w 401"/>
                <a:gd name="T49" fmla="*/ 304 h 403"/>
                <a:gd name="T50" fmla="*/ 5 w 401"/>
                <a:gd name="T51" fmla="*/ 285 h 403"/>
                <a:gd name="T52" fmla="*/ 13 w 401"/>
                <a:gd name="T53" fmla="*/ 267 h 403"/>
                <a:gd name="T54" fmla="*/ 26 w 401"/>
                <a:gd name="T55" fmla="*/ 252 h 403"/>
                <a:gd name="T56" fmla="*/ 250 w 401"/>
                <a:gd name="T57" fmla="*/ 26 h 403"/>
                <a:gd name="T58" fmla="*/ 267 w 401"/>
                <a:gd name="T59" fmla="*/ 13 h 403"/>
                <a:gd name="T60" fmla="*/ 285 w 401"/>
                <a:gd name="T61" fmla="*/ 4 h 403"/>
                <a:gd name="T62" fmla="*/ 303 w 401"/>
                <a:gd name="T63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01" h="403">
                  <a:moveTo>
                    <a:pt x="303" y="0"/>
                  </a:moveTo>
                  <a:lnTo>
                    <a:pt x="322" y="0"/>
                  </a:lnTo>
                  <a:lnTo>
                    <a:pt x="341" y="4"/>
                  </a:lnTo>
                  <a:lnTo>
                    <a:pt x="360" y="13"/>
                  </a:lnTo>
                  <a:lnTo>
                    <a:pt x="375" y="26"/>
                  </a:lnTo>
                  <a:lnTo>
                    <a:pt x="387" y="42"/>
                  </a:lnTo>
                  <a:lnTo>
                    <a:pt x="396" y="60"/>
                  </a:lnTo>
                  <a:lnTo>
                    <a:pt x="401" y="79"/>
                  </a:lnTo>
                  <a:lnTo>
                    <a:pt x="401" y="99"/>
                  </a:lnTo>
                  <a:lnTo>
                    <a:pt x="396" y="118"/>
                  </a:lnTo>
                  <a:lnTo>
                    <a:pt x="387" y="135"/>
                  </a:lnTo>
                  <a:lnTo>
                    <a:pt x="375" y="151"/>
                  </a:lnTo>
                  <a:lnTo>
                    <a:pt x="151" y="377"/>
                  </a:lnTo>
                  <a:lnTo>
                    <a:pt x="136" y="388"/>
                  </a:lnTo>
                  <a:lnTo>
                    <a:pt x="121" y="396"/>
                  </a:lnTo>
                  <a:lnTo>
                    <a:pt x="105" y="400"/>
                  </a:lnTo>
                  <a:lnTo>
                    <a:pt x="88" y="403"/>
                  </a:lnTo>
                  <a:lnTo>
                    <a:pt x="71" y="400"/>
                  </a:lnTo>
                  <a:lnTo>
                    <a:pt x="55" y="396"/>
                  </a:lnTo>
                  <a:lnTo>
                    <a:pt x="39" y="388"/>
                  </a:lnTo>
                  <a:lnTo>
                    <a:pt x="26" y="377"/>
                  </a:lnTo>
                  <a:lnTo>
                    <a:pt x="13" y="360"/>
                  </a:lnTo>
                  <a:lnTo>
                    <a:pt x="5" y="343"/>
                  </a:lnTo>
                  <a:lnTo>
                    <a:pt x="0" y="324"/>
                  </a:lnTo>
                  <a:lnTo>
                    <a:pt x="0" y="304"/>
                  </a:lnTo>
                  <a:lnTo>
                    <a:pt x="5" y="285"/>
                  </a:lnTo>
                  <a:lnTo>
                    <a:pt x="13" y="267"/>
                  </a:lnTo>
                  <a:lnTo>
                    <a:pt x="26" y="252"/>
                  </a:lnTo>
                  <a:lnTo>
                    <a:pt x="250" y="26"/>
                  </a:lnTo>
                  <a:lnTo>
                    <a:pt x="267" y="13"/>
                  </a:lnTo>
                  <a:lnTo>
                    <a:pt x="285" y="4"/>
                  </a:lnTo>
                  <a:lnTo>
                    <a:pt x="30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0" name="Freeform 221">
              <a:extLst>
                <a:ext uri="{FF2B5EF4-FFF2-40B4-BE49-F238E27FC236}">
                  <a16:creationId xmlns:a16="http://schemas.microsoft.com/office/drawing/2014/main" id="{00DDE146-5BB3-418A-923C-7A14D98681A6}"/>
                </a:ext>
              </a:extLst>
            </p:cNvPr>
            <p:cNvSpPr/>
            <p:nvPr/>
          </p:nvSpPr>
          <p:spPr bwMode="auto">
            <a:xfrm>
              <a:off x="5489575" y="3448050"/>
              <a:ext cx="63500" cy="63500"/>
            </a:xfrm>
            <a:custGeom>
              <a:avLst/>
              <a:gdLst>
                <a:gd name="T0" fmla="*/ 97 w 400"/>
                <a:gd name="T1" fmla="*/ 0 h 402"/>
                <a:gd name="T2" fmla="*/ 117 w 400"/>
                <a:gd name="T3" fmla="*/ 3 h 402"/>
                <a:gd name="T4" fmla="*/ 135 w 400"/>
                <a:gd name="T5" fmla="*/ 12 h 402"/>
                <a:gd name="T6" fmla="*/ 150 w 400"/>
                <a:gd name="T7" fmla="*/ 25 h 402"/>
                <a:gd name="T8" fmla="*/ 375 w 400"/>
                <a:gd name="T9" fmla="*/ 251 h 402"/>
                <a:gd name="T10" fmla="*/ 388 w 400"/>
                <a:gd name="T11" fmla="*/ 266 h 402"/>
                <a:gd name="T12" fmla="*/ 396 w 400"/>
                <a:gd name="T13" fmla="*/ 284 h 402"/>
                <a:gd name="T14" fmla="*/ 400 w 400"/>
                <a:gd name="T15" fmla="*/ 303 h 402"/>
                <a:gd name="T16" fmla="*/ 400 w 400"/>
                <a:gd name="T17" fmla="*/ 323 h 402"/>
                <a:gd name="T18" fmla="*/ 396 w 400"/>
                <a:gd name="T19" fmla="*/ 342 h 402"/>
                <a:gd name="T20" fmla="*/ 388 w 400"/>
                <a:gd name="T21" fmla="*/ 359 h 402"/>
                <a:gd name="T22" fmla="*/ 375 w 400"/>
                <a:gd name="T23" fmla="*/ 375 h 402"/>
                <a:gd name="T24" fmla="*/ 361 w 400"/>
                <a:gd name="T25" fmla="*/ 387 h 402"/>
                <a:gd name="T26" fmla="*/ 346 w 400"/>
                <a:gd name="T27" fmla="*/ 395 h 402"/>
                <a:gd name="T28" fmla="*/ 329 w 400"/>
                <a:gd name="T29" fmla="*/ 399 h 402"/>
                <a:gd name="T30" fmla="*/ 313 w 400"/>
                <a:gd name="T31" fmla="*/ 402 h 402"/>
                <a:gd name="T32" fmla="*/ 296 w 400"/>
                <a:gd name="T33" fmla="*/ 399 h 402"/>
                <a:gd name="T34" fmla="*/ 280 w 400"/>
                <a:gd name="T35" fmla="*/ 395 h 402"/>
                <a:gd name="T36" fmla="*/ 264 w 400"/>
                <a:gd name="T37" fmla="*/ 387 h 402"/>
                <a:gd name="T38" fmla="*/ 250 w 400"/>
                <a:gd name="T39" fmla="*/ 375 h 402"/>
                <a:gd name="T40" fmla="*/ 25 w 400"/>
                <a:gd name="T41" fmla="*/ 150 h 402"/>
                <a:gd name="T42" fmla="*/ 13 w 400"/>
                <a:gd name="T43" fmla="*/ 134 h 402"/>
                <a:gd name="T44" fmla="*/ 4 w 400"/>
                <a:gd name="T45" fmla="*/ 117 h 402"/>
                <a:gd name="T46" fmla="*/ 0 w 400"/>
                <a:gd name="T47" fmla="*/ 98 h 402"/>
                <a:gd name="T48" fmla="*/ 0 w 400"/>
                <a:gd name="T49" fmla="*/ 78 h 402"/>
                <a:gd name="T50" fmla="*/ 4 w 400"/>
                <a:gd name="T51" fmla="*/ 59 h 402"/>
                <a:gd name="T52" fmla="*/ 13 w 400"/>
                <a:gd name="T53" fmla="*/ 41 h 402"/>
                <a:gd name="T54" fmla="*/ 25 w 400"/>
                <a:gd name="T55" fmla="*/ 25 h 402"/>
                <a:gd name="T56" fmla="*/ 42 w 400"/>
                <a:gd name="T57" fmla="*/ 12 h 402"/>
                <a:gd name="T58" fmla="*/ 59 w 400"/>
                <a:gd name="T59" fmla="*/ 3 h 402"/>
                <a:gd name="T60" fmla="*/ 78 w 400"/>
                <a:gd name="T61" fmla="*/ 0 h 402"/>
                <a:gd name="T62" fmla="*/ 97 w 400"/>
                <a:gd name="T63" fmla="*/ 0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00" h="402">
                  <a:moveTo>
                    <a:pt x="97" y="0"/>
                  </a:moveTo>
                  <a:lnTo>
                    <a:pt x="117" y="3"/>
                  </a:lnTo>
                  <a:lnTo>
                    <a:pt x="135" y="12"/>
                  </a:lnTo>
                  <a:lnTo>
                    <a:pt x="150" y="25"/>
                  </a:lnTo>
                  <a:lnTo>
                    <a:pt x="375" y="251"/>
                  </a:lnTo>
                  <a:lnTo>
                    <a:pt x="388" y="266"/>
                  </a:lnTo>
                  <a:lnTo>
                    <a:pt x="396" y="284"/>
                  </a:lnTo>
                  <a:lnTo>
                    <a:pt x="400" y="303"/>
                  </a:lnTo>
                  <a:lnTo>
                    <a:pt x="400" y="323"/>
                  </a:lnTo>
                  <a:lnTo>
                    <a:pt x="396" y="342"/>
                  </a:lnTo>
                  <a:lnTo>
                    <a:pt x="388" y="359"/>
                  </a:lnTo>
                  <a:lnTo>
                    <a:pt x="375" y="375"/>
                  </a:lnTo>
                  <a:lnTo>
                    <a:pt x="361" y="387"/>
                  </a:lnTo>
                  <a:lnTo>
                    <a:pt x="346" y="395"/>
                  </a:lnTo>
                  <a:lnTo>
                    <a:pt x="329" y="399"/>
                  </a:lnTo>
                  <a:lnTo>
                    <a:pt x="313" y="402"/>
                  </a:lnTo>
                  <a:lnTo>
                    <a:pt x="296" y="399"/>
                  </a:lnTo>
                  <a:lnTo>
                    <a:pt x="280" y="395"/>
                  </a:lnTo>
                  <a:lnTo>
                    <a:pt x="264" y="387"/>
                  </a:lnTo>
                  <a:lnTo>
                    <a:pt x="250" y="375"/>
                  </a:lnTo>
                  <a:lnTo>
                    <a:pt x="25" y="150"/>
                  </a:lnTo>
                  <a:lnTo>
                    <a:pt x="13" y="134"/>
                  </a:lnTo>
                  <a:lnTo>
                    <a:pt x="4" y="117"/>
                  </a:lnTo>
                  <a:lnTo>
                    <a:pt x="0" y="98"/>
                  </a:lnTo>
                  <a:lnTo>
                    <a:pt x="0" y="78"/>
                  </a:lnTo>
                  <a:lnTo>
                    <a:pt x="4" y="59"/>
                  </a:lnTo>
                  <a:lnTo>
                    <a:pt x="13" y="41"/>
                  </a:lnTo>
                  <a:lnTo>
                    <a:pt x="25" y="25"/>
                  </a:lnTo>
                  <a:lnTo>
                    <a:pt x="42" y="12"/>
                  </a:lnTo>
                  <a:lnTo>
                    <a:pt x="59" y="3"/>
                  </a:lnTo>
                  <a:lnTo>
                    <a:pt x="78" y="0"/>
                  </a:lnTo>
                  <a:lnTo>
                    <a:pt x="9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1" name="Freeform 222">
              <a:extLst>
                <a:ext uri="{FF2B5EF4-FFF2-40B4-BE49-F238E27FC236}">
                  <a16:creationId xmlns:a16="http://schemas.microsoft.com/office/drawing/2014/main" id="{F5FCD12D-5099-4BCF-9524-B9553390B270}"/>
                </a:ext>
              </a:extLst>
            </p:cNvPr>
            <p:cNvSpPr/>
            <p:nvPr/>
          </p:nvSpPr>
          <p:spPr bwMode="auto">
            <a:xfrm>
              <a:off x="5854700" y="3814763"/>
              <a:ext cx="65087" cy="65088"/>
            </a:xfrm>
            <a:custGeom>
              <a:avLst/>
              <a:gdLst>
                <a:gd name="T0" fmla="*/ 98 w 406"/>
                <a:gd name="T1" fmla="*/ 0 h 408"/>
                <a:gd name="T2" fmla="*/ 116 w 406"/>
                <a:gd name="T3" fmla="*/ 4 h 408"/>
                <a:gd name="T4" fmla="*/ 135 w 406"/>
                <a:gd name="T5" fmla="*/ 13 h 408"/>
                <a:gd name="T6" fmla="*/ 151 w 406"/>
                <a:gd name="T7" fmla="*/ 25 h 408"/>
                <a:gd name="T8" fmla="*/ 381 w 406"/>
                <a:gd name="T9" fmla="*/ 256 h 408"/>
                <a:gd name="T10" fmla="*/ 394 w 406"/>
                <a:gd name="T11" fmla="*/ 273 h 408"/>
                <a:gd name="T12" fmla="*/ 402 w 406"/>
                <a:gd name="T13" fmla="*/ 290 h 408"/>
                <a:gd name="T14" fmla="*/ 406 w 406"/>
                <a:gd name="T15" fmla="*/ 309 h 408"/>
                <a:gd name="T16" fmla="*/ 406 w 406"/>
                <a:gd name="T17" fmla="*/ 329 h 408"/>
                <a:gd name="T18" fmla="*/ 402 w 406"/>
                <a:gd name="T19" fmla="*/ 348 h 408"/>
                <a:gd name="T20" fmla="*/ 394 w 406"/>
                <a:gd name="T21" fmla="*/ 366 h 408"/>
                <a:gd name="T22" fmla="*/ 381 w 406"/>
                <a:gd name="T23" fmla="*/ 381 h 408"/>
                <a:gd name="T24" fmla="*/ 368 w 406"/>
                <a:gd name="T25" fmla="*/ 394 h 408"/>
                <a:gd name="T26" fmla="*/ 352 w 406"/>
                <a:gd name="T27" fmla="*/ 401 h 408"/>
                <a:gd name="T28" fmla="*/ 335 w 406"/>
                <a:gd name="T29" fmla="*/ 406 h 408"/>
                <a:gd name="T30" fmla="*/ 319 w 406"/>
                <a:gd name="T31" fmla="*/ 408 h 408"/>
                <a:gd name="T32" fmla="*/ 301 w 406"/>
                <a:gd name="T33" fmla="*/ 406 h 408"/>
                <a:gd name="T34" fmla="*/ 286 w 406"/>
                <a:gd name="T35" fmla="*/ 401 h 408"/>
                <a:gd name="T36" fmla="*/ 270 w 406"/>
                <a:gd name="T37" fmla="*/ 394 h 408"/>
                <a:gd name="T38" fmla="*/ 256 w 406"/>
                <a:gd name="T39" fmla="*/ 381 h 408"/>
                <a:gd name="T40" fmla="*/ 26 w 406"/>
                <a:gd name="T41" fmla="*/ 151 h 408"/>
                <a:gd name="T42" fmla="*/ 14 w 406"/>
                <a:gd name="T43" fmla="*/ 135 h 408"/>
                <a:gd name="T44" fmla="*/ 5 w 406"/>
                <a:gd name="T45" fmla="*/ 117 h 408"/>
                <a:gd name="T46" fmla="*/ 0 w 406"/>
                <a:gd name="T47" fmla="*/ 98 h 408"/>
                <a:gd name="T48" fmla="*/ 0 w 406"/>
                <a:gd name="T49" fmla="*/ 79 h 408"/>
                <a:gd name="T50" fmla="*/ 5 w 406"/>
                <a:gd name="T51" fmla="*/ 60 h 408"/>
                <a:gd name="T52" fmla="*/ 14 w 406"/>
                <a:gd name="T53" fmla="*/ 42 h 408"/>
                <a:gd name="T54" fmla="*/ 26 w 406"/>
                <a:gd name="T55" fmla="*/ 25 h 408"/>
                <a:gd name="T56" fmla="*/ 42 w 406"/>
                <a:gd name="T57" fmla="*/ 13 h 408"/>
                <a:gd name="T58" fmla="*/ 60 w 406"/>
                <a:gd name="T59" fmla="*/ 4 h 408"/>
                <a:gd name="T60" fmla="*/ 79 w 406"/>
                <a:gd name="T61" fmla="*/ 0 h 408"/>
                <a:gd name="T62" fmla="*/ 98 w 406"/>
                <a:gd name="T63" fmla="*/ 0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06" h="408">
                  <a:moveTo>
                    <a:pt x="98" y="0"/>
                  </a:moveTo>
                  <a:lnTo>
                    <a:pt x="116" y="4"/>
                  </a:lnTo>
                  <a:lnTo>
                    <a:pt x="135" y="13"/>
                  </a:lnTo>
                  <a:lnTo>
                    <a:pt x="151" y="25"/>
                  </a:lnTo>
                  <a:lnTo>
                    <a:pt x="381" y="256"/>
                  </a:lnTo>
                  <a:lnTo>
                    <a:pt x="394" y="273"/>
                  </a:lnTo>
                  <a:lnTo>
                    <a:pt x="402" y="290"/>
                  </a:lnTo>
                  <a:lnTo>
                    <a:pt x="406" y="309"/>
                  </a:lnTo>
                  <a:lnTo>
                    <a:pt x="406" y="329"/>
                  </a:lnTo>
                  <a:lnTo>
                    <a:pt x="402" y="348"/>
                  </a:lnTo>
                  <a:lnTo>
                    <a:pt x="394" y="366"/>
                  </a:lnTo>
                  <a:lnTo>
                    <a:pt x="381" y="381"/>
                  </a:lnTo>
                  <a:lnTo>
                    <a:pt x="368" y="394"/>
                  </a:lnTo>
                  <a:lnTo>
                    <a:pt x="352" y="401"/>
                  </a:lnTo>
                  <a:lnTo>
                    <a:pt x="335" y="406"/>
                  </a:lnTo>
                  <a:lnTo>
                    <a:pt x="319" y="408"/>
                  </a:lnTo>
                  <a:lnTo>
                    <a:pt x="301" y="406"/>
                  </a:lnTo>
                  <a:lnTo>
                    <a:pt x="286" y="401"/>
                  </a:lnTo>
                  <a:lnTo>
                    <a:pt x="270" y="394"/>
                  </a:lnTo>
                  <a:lnTo>
                    <a:pt x="256" y="381"/>
                  </a:lnTo>
                  <a:lnTo>
                    <a:pt x="26" y="151"/>
                  </a:lnTo>
                  <a:lnTo>
                    <a:pt x="14" y="135"/>
                  </a:lnTo>
                  <a:lnTo>
                    <a:pt x="5" y="117"/>
                  </a:lnTo>
                  <a:lnTo>
                    <a:pt x="0" y="98"/>
                  </a:lnTo>
                  <a:lnTo>
                    <a:pt x="0" y="79"/>
                  </a:lnTo>
                  <a:lnTo>
                    <a:pt x="5" y="60"/>
                  </a:lnTo>
                  <a:lnTo>
                    <a:pt x="14" y="42"/>
                  </a:lnTo>
                  <a:lnTo>
                    <a:pt x="26" y="25"/>
                  </a:lnTo>
                  <a:lnTo>
                    <a:pt x="42" y="13"/>
                  </a:lnTo>
                  <a:lnTo>
                    <a:pt x="60" y="4"/>
                  </a:lnTo>
                  <a:lnTo>
                    <a:pt x="79" y="0"/>
                  </a:lnTo>
                  <a:lnTo>
                    <a:pt x="9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2" name="Freeform 223">
              <a:extLst>
                <a:ext uri="{FF2B5EF4-FFF2-40B4-BE49-F238E27FC236}">
                  <a16:creationId xmlns:a16="http://schemas.microsoft.com/office/drawing/2014/main" id="{9D9A6955-BEC2-4E86-AE6C-2B64FDEF64E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16563" y="3486150"/>
              <a:ext cx="350837" cy="542925"/>
            </a:xfrm>
            <a:custGeom>
              <a:avLst/>
              <a:gdLst>
                <a:gd name="T0" fmla="*/ 1130 w 2214"/>
                <a:gd name="T1" fmla="*/ 2952 h 3419"/>
                <a:gd name="T2" fmla="*/ 1192 w 2214"/>
                <a:gd name="T3" fmla="*/ 3014 h 3419"/>
                <a:gd name="T4" fmla="*/ 1169 w 2214"/>
                <a:gd name="T5" fmla="*/ 3101 h 3419"/>
                <a:gd name="T6" fmla="*/ 685 w 2214"/>
                <a:gd name="T7" fmla="*/ 3126 h 3419"/>
                <a:gd name="T8" fmla="*/ 1527 w 2214"/>
                <a:gd name="T9" fmla="*/ 2833 h 3419"/>
                <a:gd name="T10" fmla="*/ 988 w 2214"/>
                <a:gd name="T11" fmla="*/ 1606 h 3419"/>
                <a:gd name="T12" fmla="*/ 1222 w 2214"/>
                <a:gd name="T13" fmla="*/ 1621 h 3419"/>
                <a:gd name="T14" fmla="*/ 865 w 2214"/>
                <a:gd name="T15" fmla="*/ 1337 h 3419"/>
                <a:gd name="T16" fmla="*/ 883 w 2214"/>
                <a:gd name="T17" fmla="*/ 205 h 3419"/>
                <a:gd name="T18" fmla="*/ 617 w 2214"/>
                <a:gd name="T19" fmla="*/ 325 h 3419"/>
                <a:gd name="T20" fmla="*/ 400 w 2214"/>
                <a:gd name="T21" fmla="*/ 521 h 3419"/>
                <a:gd name="T22" fmla="*/ 248 w 2214"/>
                <a:gd name="T23" fmla="*/ 778 h 3419"/>
                <a:gd name="T24" fmla="*/ 179 w 2214"/>
                <a:gd name="T25" fmla="*/ 1080 h 3419"/>
                <a:gd name="T26" fmla="*/ 201 w 2214"/>
                <a:gd name="T27" fmla="*/ 1399 h 3419"/>
                <a:gd name="T28" fmla="*/ 307 w 2214"/>
                <a:gd name="T29" fmla="*/ 1718 h 3419"/>
                <a:gd name="T30" fmla="*/ 485 w 2214"/>
                <a:gd name="T31" fmla="*/ 2013 h 3419"/>
                <a:gd name="T32" fmla="*/ 630 w 2214"/>
                <a:gd name="T33" fmla="*/ 2328 h 3419"/>
                <a:gd name="T34" fmla="*/ 685 w 2214"/>
                <a:gd name="T35" fmla="*/ 2656 h 3419"/>
                <a:gd name="T36" fmla="*/ 639 w 2214"/>
                <a:gd name="T37" fmla="*/ 1265 h 3419"/>
                <a:gd name="T38" fmla="*/ 665 w 2214"/>
                <a:gd name="T39" fmla="*/ 1184 h 3419"/>
                <a:gd name="T40" fmla="*/ 1487 w 2214"/>
                <a:gd name="T41" fmla="*/ 1160 h 3419"/>
                <a:gd name="T42" fmla="*/ 1561 w 2214"/>
                <a:gd name="T43" fmla="*/ 1201 h 3419"/>
                <a:gd name="T44" fmla="*/ 1567 w 2214"/>
                <a:gd name="T45" fmla="*/ 1286 h 3419"/>
                <a:gd name="T46" fmla="*/ 1533 w 2214"/>
                <a:gd name="T47" fmla="*/ 2573 h 3419"/>
                <a:gd name="T48" fmla="*/ 1611 w 2214"/>
                <a:gd name="T49" fmla="*/ 2247 h 3419"/>
                <a:gd name="T50" fmla="*/ 1778 w 2214"/>
                <a:gd name="T51" fmla="*/ 1937 h 3419"/>
                <a:gd name="T52" fmla="*/ 1940 w 2214"/>
                <a:gd name="T53" fmla="*/ 1640 h 3419"/>
                <a:gd name="T54" fmla="*/ 2026 w 2214"/>
                <a:gd name="T55" fmla="*/ 1318 h 3419"/>
                <a:gd name="T56" fmla="*/ 2025 w 2214"/>
                <a:gd name="T57" fmla="*/ 1001 h 3419"/>
                <a:gd name="T58" fmla="*/ 1933 w 2214"/>
                <a:gd name="T59" fmla="*/ 708 h 3419"/>
                <a:gd name="T60" fmla="*/ 1764 w 2214"/>
                <a:gd name="T61" fmla="*/ 465 h 3419"/>
                <a:gd name="T62" fmla="*/ 1534 w 2214"/>
                <a:gd name="T63" fmla="*/ 287 h 3419"/>
                <a:gd name="T64" fmla="*/ 1257 w 2214"/>
                <a:gd name="T65" fmla="*/ 189 h 3419"/>
                <a:gd name="T66" fmla="*/ 1193 w 2214"/>
                <a:gd name="T67" fmla="*/ 3 h 3419"/>
                <a:gd name="T68" fmla="*/ 1518 w 2214"/>
                <a:gd name="T69" fmla="*/ 83 h 3419"/>
                <a:gd name="T70" fmla="*/ 1798 w 2214"/>
                <a:gd name="T71" fmla="*/ 255 h 3419"/>
                <a:gd name="T72" fmla="*/ 2018 w 2214"/>
                <a:gd name="T73" fmla="*/ 503 h 3419"/>
                <a:gd name="T74" fmla="*/ 2162 w 2214"/>
                <a:gd name="T75" fmla="*/ 810 h 3419"/>
                <a:gd name="T76" fmla="*/ 2214 w 2214"/>
                <a:gd name="T77" fmla="*/ 1161 h 3419"/>
                <a:gd name="T78" fmla="*/ 2164 w 2214"/>
                <a:gd name="T79" fmla="*/ 1524 h 3419"/>
                <a:gd name="T80" fmla="*/ 2024 w 2214"/>
                <a:gd name="T81" fmla="*/ 1877 h 3419"/>
                <a:gd name="T82" fmla="*/ 1828 w 2214"/>
                <a:gd name="T83" fmla="*/ 2195 h 3419"/>
                <a:gd name="T84" fmla="*/ 1718 w 2214"/>
                <a:gd name="T85" fmla="*/ 2520 h 3419"/>
                <a:gd name="T86" fmla="*/ 1702 w 2214"/>
                <a:gd name="T87" fmla="*/ 3274 h 3419"/>
                <a:gd name="T88" fmla="*/ 1641 w 2214"/>
                <a:gd name="T89" fmla="*/ 3377 h 3419"/>
                <a:gd name="T90" fmla="*/ 1527 w 2214"/>
                <a:gd name="T91" fmla="*/ 3419 h 3419"/>
                <a:gd name="T92" fmla="*/ 596 w 2214"/>
                <a:gd name="T93" fmla="*/ 3395 h 3419"/>
                <a:gd name="T94" fmla="*/ 519 w 2214"/>
                <a:gd name="T95" fmla="*/ 3304 h 3419"/>
                <a:gd name="T96" fmla="*/ 505 w 2214"/>
                <a:gd name="T97" fmla="*/ 2602 h 3419"/>
                <a:gd name="T98" fmla="*/ 422 w 2214"/>
                <a:gd name="T99" fmla="*/ 2274 h 3419"/>
                <a:gd name="T100" fmla="*/ 237 w 2214"/>
                <a:gd name="T101" fmla="*/ 1961 h 3419"/>
                <a:gd name="T102" fmla="*/ 76 w 2214"/>
                <a:gd name="T103" fmla="*/ 1615 h 3419"/>
                <a:gd name="T104" fmla="*/ 2 w 2214"/>
                <a:gd name="T105" fmla="*/ 1251 h 3419"/>
                <a:gd name="T106" fmla="*/ 28 w 2214"/>
                <a:gd name="T107" fmla="*/ 895 h 3419"/>
                <a:gd name="T108" fmla="*/ 150 w 2214"/>
                <a:gd name="T109" fmla="*/ 575 h 3419"/>
                <a:gd name="T110" fmla="*/ 352 w 2214"/>
                <a:gd name="T111" fmla="*/ 310 h 3419"/>
                <a:gd name="T112" fmla="*/ 620 w 2214"/>
                <a:gd name="T113" fmla="*/ 117 h 3419"/>
                <a:gd name="T114" fmla="*/ 935 w 2214"/>
                <a:gd name="T115" fmla="*/ 13 h 34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214" h="3419">
                  <a:moveTo>
                    <a:pt x="685" y="2833"/>
                  </a:moveTo>
                  <a:lnTo>
                    <a:pt x="685" y="2949"/>
                  </a:lnTo>
                  <a:lnTo>
                    <a:pt x="1107" y="2949"/>
                  </a:lnTo>
                  <a:lnTo>
                    <a:pt x="1130" y="2952"/>
                  </a:lnTo>
                  <a:lnTo>
                    <a:pt x="1151" y="2961"/>
                  </a:lnTo>
                  <a:lnTo>
                    <a:pt x="1169" y="2975"/>
                  </a:lnTo>
                  <a:lnTo>
                    <a:pt x="1183" y="2993"/>
                  </a:lnTo>
                  <a:lnTo>
                    <a:pt x="1192" y="3014"/>
                  </a:lnTo>
                  <a:lnTo>
                    <a:pt x="1194" y="3037"/>
                  </a:lnTo>
                  <a:lnTo>
                    <a:pt x="1192" y="3061"/>
                  </a:lnTo>
                  <a:lnTo>
                    <a:pt x="1183" y="3082"/>
                  </a:lnTo>
                  <a:lnTo>
                    <a:pt x="1169" y="3101"/>
                  </a:lnTo>
                  <a:lnTo>
                    <a:pt x="1151" y="3114"/>
                  </a:lnTo>
                  <a:lnTo>
                    <a:pt x="1130" y="3123"/>
                  </a:lnTo>
                  <a:lnTo>
                    <a:pt x="1107" y="3126"/>
                  </a:lnTo>
                  <a:lnTo>
                    <a:pt x="685" y="3126"/>
                  </a:lnTo>
                  <a:lnTo>
                    <a:pt x="685" y="3242"/>
                  </a:lnTo>
                  <a:lnTo>
                    <a:pt x="1527" y="3242"/>
                  </a:lnTo>
                  <a:lnTo>
                    <a:pt x="1528" y="3242"/>
                  </a:lnTo>
                  <a:lnTo>
                    <a:pt x="1527" y="2833"/>
                  </a:lnTo>
                  <a:lnTo>
                    <a:pt x="685" y="2833"/>
                  </a:lnTo>
                  <a:close/>
                  <a:moveTo>
                    <a:pt x="865" y="1337"/>
                  </a:moveTo>
                  <a:lnTo>
                    <a:pt x="983" y="1590"/>
                  </a:lnTo>
                  <a:lnTo>
                    <a:pt x="988" y="1606"/>
                  </a:lnTo>
                  <a:lnTo>
                    <a:pt x="991" y="1621"/>
                  </a:lnTo>
                  <a:lnTo>
                    <a:pt x="1059" y="2656"/>
                  </a:lnTo>
                  <a:lnTo>
                    <a:pt x="1153" y="2656"/>
                  </a:lnTo>
                  <a:lnTo>
                    <a:pt x="1222" y="1621"/>
                  </a:lnTo>
                  <a:lnTo>
                    <a:pt x="1225" y="1606"/>
                  </a:lnTo>
                  <a:lnTo>
                    <a:pt x="1231" y="1590"/>
                  </a:lnTo>
                  <a:lnTo>
                    <a:pt x="1348" y="1337"/>
                  </a:lnTo>
                  <a:lnTo>
                    <a:pt x="865" y="1337"/>
                  </a:lnTo>
                  <a:close/>
                  <a:moveTo>
                    <a:pt x="1107" y="176"/>
                  </a:moveTo>
                  <a:lnTo>
                    <a:pt x="1030" y="179"/>
                  </a:lnTo>
                  <a:lnTo>
                    <a:pt x="955" y="189"/>
                  </a:lnTo>
                  <a:lnTo>
                    <a:pt x="883" y="205"/>
                  </a:lnTo>
                  <a:lnTo>
                    <a:pt x="813" y="227"/>
                  </a:lnTo>
                  <a:lnTo>
                    <a:pt x="744" y="254"/>
                  </a:lnTo>
                  <a:lnTo>
                    <a:pt x="679" y="287"/>
                  </a:lnTo>
                  <a:lnTo>
                    <a:pt x="617" y="325"/>
                  </a:lnTo>
                  <a:lnTo>
                    <a:pt x="557" y="367"/>
                  </a:lnTo>
                  <a:lnTo>
                    <a:pt x="501" y="413"/>
                  </a:lnTo>
                  <a:lnTo>
                    <a:pt x="449" y="465"/>
                  </a:lnTo>
                  <a:lnTo>
                    <a:pt x="400" y="521"/>
                  </a:lnTo>
                  <a:lnTo>
                    <a:pt x="356" y="580"/>
                  </a:lnTo>
                  <a:lnTo>
                    <a:pt x="315" y="643"/>
                  </a:lnTo>
                  <a:lnTo>
                    <a:pt x="279" y="708"/>
                  </a:lnTo>
                  <a:lnTo>
                    <a:pt x="248" y="778"/>
                  </a:lnTo>
                  <a:lnTo>
                    <a:pt x="223" y="850"/>
                  </a:lnTo>
                  <a:lnTo>
                    <a:pt x="203" y="925"/>
                  </a:lnTo>
                  <a:lnTo>
                    <a:pt x="188" y="1001"/>
                  </a:lnTo>
                  <a:lnTo>
                    <a:pt x="179" y="1080"/>
                  </a:lnTo>
                  <a:lnTo>
                    <a:pt x="175" y="1161"/>
                  </a:lnTo>
                  <a:lnTo>
                    <a:pt x="179" y="1240"/>
                  </a:lnTo>
                  <a:lnTo>
                    <a:pt x="187" y="1318"/>
                  </a:lnTo>
                  <a:lnTo>
                    <a:pt x="201" y="1399"/>
                  </a:lnTo>
                  <a:lnTo>
                    <a:pt x="220" y="1480"/>
                  </a:lnTo>
                  <a:lnTo>
                    <a:pt x="244" y="1560"/>
                  </a:lnTo>
                  <a:lnTo>
                    <a:pt x="274" y="1640"/>
                  </a:lnTo>
                  <a:lnTo>
                    <a:pt x="307" y="1718"/>
                  </a:lnTo>
                  <a:lnTo>
                    <a:pt x="346" y="1794"/>
                  </a:lnTo>
                  <a:lnTo>
                    <a:pt x="388" y="1867"/>
                  </a:lnTo>
                  <a:lnTo>
                    <a:pt x="434" y="1937"/>
                  </a:lnTo>
                  <a:lnTo>
                    <a:pt x="485" y="2013"/>
                  </a:lnTo>
                  <a:lnTo>
                    <a:pt x="529" y="2089"/>
                  </a:lnTo>
                  <a:lnTo>
                    <a:pt x="568" y="2167"/>
                  </a:lnTo>
                  <a:lnTo>
                    <a:pt x="602" y="2247"/>
                  </a:lnTo>
                  <a:lnTo>
                    <a:pt x="630" y="2328"/>
                  </a:lnTo>
                  <a:lnTo>
                    <a:pt x="652" y="2409"/>
                  </a:lnTo>
                  <a:lnTo>
                    <a:pt x="669" y="2491"/>
                  </a:lnTo>
                  <a:lnTo>
                    <a:pt x="680" y="2573"/>
                  </a:lnTo>
                  <a:lnTo>
                    <a:pt x="685" y="2656"/>
                  </a:lnTo>
                  <a:lnTo>
                    <a:pt x="882" y="2656"/>
                  </a:lnTo>
                  <a:lnTo>
                    <a:pt x="816" y="1650"/>
                  </a:lnTo>
                  <a:lnTo>
                    <a:pt x="646" y="1286"/>
                  </a:lnTo>
                  <a:lnTo>
                    <a:pt x="639" y="1265"/>
                  </a:lnTo>
                  <a:lnTo>
                    <a:pt x="638" y="1243"/>
                  </a:lnTo>
                  <a:lnTo>
                    <a:pt x="642" y="1221"/>
                  </a:lnTo>
                  <a:lnTo>
                    <a:pt x="651" y="1201"/>
                  </a:lnTo>
                  <a:lnTo>
                    <a:pt x="665" y="1184"/>
                  </a:lnTo>
                  <a:lnTo>
                    <a:pt x="683" y="1171"/>
                  </a:lnTo>
                  <a:lnTo>
                    <a:pt x="703" y="1163"/>
                  </a:lnTo>
                  <a:lnTo>
                    <a:pt x="725" y="1160"/>
                  </a:lnTo>
                  <a:lnTo>
                    <a:pt x="1487" y="1160"/>
                  </a:lnTo>
                  <a:lnTo>
                    <a:pt x="1509" y="1163"/>
                  </a:lnTo>
                  <a:lnTo>
                    <a:pt x="1529" y="1171"/>
                  </a:lnTo>
                  <a:lnTo>
                    <a:pt x="1547" y="1184"/>
                  </a:lnTo>
                  <a:lnTo>
                    <a:pt x="1561" y="1201"/>
                  </a:lnTo>
                  <a:lnTo>
                    <a:pt x="1571" y="1221"/>
                  </a:lnTo>
                  <a:lnTo>
                    <a:pt x="1576" y="1243"/>
                  </a:lnTo>
                  <a:lnTo>
                    <a:pt x="1574" y="1265"/>
                  </a:lnTo>
                  <a:lnTo>
                    <a:pt x="1567" y="1286"/>
                  </a:lnTo>
                  <a:lnTo>
                    <a:pt x="1398" y="1650"/>
                  </a:lnTo>
                  <a:lnTo>
                    <a:pt x="1330" y="2656"/>
                  </a:lnTo>
                  <a:lnTo>
                    <a:pt x="1528" y="2656"/>
                  </a:lnTo>
                  <a:lnTo>
                    <a:pt x="1533" y="2573"/>
                  </a:lnTo>
                  <a:lnTo>
                    <a:pt x="1544" y="2491"/>
                  </a:lnTo>
                  <a:lnTo>
                    <a:pt x="1560" y="2409"/>
                  </a:lnTo>
                  <a:lnTo>
                    <a:pt x="1582" y="2328"/>
                  </a:lnTo>
                  <a:lnTo>
                    <a:pt x="1611" y="2247"/>
                  </a:lnTo>
                  <a:lnTo>
                    <a:pt x="1644" y="2167"/>
                  </a:lnTo>
                  <a:lnTo>
                    <a:pt x="1684" y="2089"/>
                  </a:lnTo>
                  <a:lnTo>
                    <a:pt x="1728" y="2013"/>
                  </a:lnTo>
                  <a:lnTo>
                    <a:pt x="1778" y="1937"/>
                  </a:lnTo>
                  <a:lnTo>
                    <a:pt x="1825" y="1867"/>
                  </a:lnTo>
                  <a:lnTo>
                    <a:pt x="1868" y="1794"/>
                  </a:lnTo>
                  <a:lnTo>
                    <a:pt x="1905" y="1718"/>
                  </a:lnTo>
                  <a:lnTo>
                    <a:pt x="1940" y="1640"/>
                  </a:lnTo>
                  <a:lnTo>
                    <a:pt x="1968" y="1560"/>
                  </a:lnTo>
                  <a:lnTo>
                    <a:pt x="1993" y="1480"/>
                  </a:lnTo>
                  <a:lnTo>
                    <a:pt x="2012" y="1399"/>
                  </a:lnTo>
                  <a:lnTo>
                    <a:pt x="2026" y="1318"/>
                  </a:lnTo>
                  <a:lnTo>
                    <a:pt x="2035" y="1240"/>
                  </a:lnTo>
                  <a:lnTo>
                    <a:pt x="2037" y="1161"/>
                  </a:lnTo>
                  <a:lnTo>
                    <a:pt x="2034" y="1080"/>
                  </a:lnTo>
                  <a:lnTo>
                    <a:pt x="2025" y="1001"/>
                  </a:lnTo>
                  <a:lnTo>
                    <a:pt x="2010" y="925"/>
                  </a:lnTo>
                  <a:lnTo>
                    <a:pt x="1989" y="850"/>
                  </a:lnTo>
                  <a:lnTo>
                    <a:pt x="1964" y="778"/>
                  </a:lnTo>
                  <a:lnTo>
                    <a:pt x="1933" y="708"/>
                  </a:lnTo>
                  <a:lnTo>
                    <a:pt x="1898" y="643"/>
                  </a:lnTo>
                  <a:lnTo>
                    <a:pt x="1858" y="580"/>
                  </a:lnTo>
                  <a:lnTo>
                    <a:pt x="1812" y="521"/>
                  </a:lnTo>
                  <a:lnTo>
                    <a:pt x="1764" y="465"/>
                  </a:lnTo>
                  <a:lnTo>
                    <a:pt x="1712" y="413"/>
                  </a:lnTo>
                  <a:lnTo>
                    <a:pt x="1655" y="367"/>
                  </a:lnTo>
                  <a:lnTo>
                    <a:pt x="1597" y="325"/>
                  </a:lnTo>
                  <a:lnTo>
                    <a:pt x="1534" y="287"/>
                  </a:lnTo>
                  <a:lnTo>
                    <a:pt x="1468" y="254"/>
                  </a:lnTo>
                  <a:lnTo>
                    <a:pt x="1400" y="227"/>
                  </a:lnTo>
                  <a:lnTo>
                    <a:pt x="1330" y="205"/>
                  </a:lnTo>
                  <a:lnTo>
                    <a:pt x="1257" y="189"/>
                  </a:lnTo>
                  <a:lnTo>
                    <a:pt x="1183" y="179"/>
                  </a:lnTo>
                  <a:lnTo>
                    <a:pt x="1107" y="176"/>
                  </a:lnTo>
                  <a:close/>
                  <a:moveTo>
                    <a:pt x="1107" y="0"/>
                  </a:moveTo>
                  <a:lnTo>
                    <a:pt x="1193" y="3"/>
                  </a:lnTo>
                  <a:lnTo>
                    <a:pt x="1277" y="13"/>
                  </a:lnTo>
                  <a:lnTo>
                    <a:pt x="1360" y="31"/>
                  </a:lnTo>
                  <a:lnTo>
                    <a:pt x="1441" y="53"/>
                  </a:lnTo>
                  <a:lnTo>
                    <a:pt x="1518" y="83"/>
                  </a:lnTo>
                  <a:lnTo>
                    <a:pt x="1593" y="117"/>
                  </a:lnTo>
                  <a:lnTo>
                    <a:pt x="1665" y="158"/>
                  </a:lnTo>
                  <a:lnTo>
                    <a:pt x="1734" y="204"/>
                  </a:lnTo>
                  <a:lnTo>
                    <a:pt x="1798" y="255"/>
                  </a:lnTo>
                  <a:lnTo>
                    <a:pt x="1860" y="310"/>
                  </a:lnTo>
                  <a:lnTo>
                    <a:pt x="1918" y="370"/>
                  </a:lnTo>
                  <a:lnTo>
                    <a:pt x="1971" y="434"/>
                  </a:lnTo>
                  <a:lnTo>
                    <a:pt x="2018" y="503"/>
                  </a:lnTo>
                  <a:lnTo>
                    <a:pt x="2062" y="575"/>
                  </a:lnTo>
                  <a:lnTo>
                    <a:pt x="2101" y="651"/>
                  </a:lnTo>
                  <a:lnTo>
                    <a:pt x="2134" y="729"/>
                  </a:lnTo>
                  <a:lnTo>
                    <a:pt x="2162" y="810"/>
                  </a:lnTo>
                  <a:lnTo>
                    <a:pt x="2184" y="895"/>
                  </a:lnTo>
                  <a:lnTo>
                    <a:pt x="2201" y="981"/>
                  </a:lnTo>
                  <a:lnTo>
                    <a:pt x="2211" y="1070"/>
                  </a:lnTo>
                  <a:lnTo>
                    <a:pt x="2214" y="1161"/>
                  </a:lnTo>
                  <a:lnTo>
                    <a:pt x="2211" y="1251"/>
                  </a:lnTo>
                  <a:lnTo>
                    <a:pt x="2201" y="1342"/>
                  </a:lnTo>
                  <a:lnTo>
                    <a:pt x="2185" y="1433"/>
                  </a:lnTo>
                  <a:lnTo>
                    <a:pt x="2164" y="1524"/>
                  </a:lnTo>
                  <a:lnTo>
                    <a:pt x="2138" y="1615"/>
                  </a:lnTo>
                  <a:lnTo>
                    <a:pt x="2104" y="1703"/>
                  </a:lnTo>
                  <a:lnTo>
                    <a:pt x="2067" y="1791"/>
                  </a:lnTo>
                  <a:lnTo>
                    <a:pt x="2024" y="1877"/>
                  </a:lnTo>
                  <a:lnTo>
                    <a:pt x="1975" y="1961"/>
                  </a:lnTo>
                  <a:lnTo>
                    <a:pt x="1922" y="2040"/>
                  </a:lnTo>
                  <a:lnTo>
                    <a:pt x="1872" y="2116"/>
                  </a:lnTo>
                  <a:lnTo>
                    <a:pt x="1828" y="2195"/>
                  </a:lnTo>
                  <a:lnTo>
                    <a:pt x="1790" y="2274"/>
                  </a:lnTo>
                  <a:lnTo>
                    <a:pt x="1759" y="2354"/>
                  </a:lnTo>
                  <a:lnTo>
                    <a:pt x="1735" y="2436"/>
                  </a:lnTo>
                  <a:lnTo>
                    <a:pt x="1718" y="2520"/>
                  </a:lnTo>
                  <a:lnTo>
                    <a:pt x="1707" y="2602"/>
                  </a:lnTo>
                  <a:lnTo>
                    <a:pt x="1704" y="2685"/>
                  </a:lnTo>
                  <a:lnTo>
                    <a:pt x="1704" y="3242"/>
                  </a:lnTo>
                  <a:lnTo>
                    <a:pt x="1702" y="3274"/>
                  </a:lnTo>
                  <a:lnTo>
                    <a:pt x="1693" y="3304"/>
                  </a:lnTo>
                  <a:lnTo>
                    <a:pt x="1680" y="3331"/>
                  </a:lnTo>
                  <a:lnTo>
                    <a:pt x="1663" y="3356"/>
                  </a:lnTo>
                  <a:lnTo>
                    <a:pt x="1641" y="3377"/>
                  </a:lnTo>
                  <a:lnTo>
                    <a:pt x="1617" y="3395"/>
                  </a:lnTo>
                  <a:lnTo>
                    <a:pt x="1589" y="3408"/>
                  </a:lnTo>
                  <a:lnTo>
                    <a:pt x="1559" y="3416"/>
                  </a:lnTo>
                  <a:lnTo>
                    <a:pt x="1527" y="3419"/>
                  </a:lnTo>
                  <a:lnTo>
                    <a:pt x="685" y="3419"/>
                  </a:lnTo>
                  <a:lnTo>
                    <a:pt x="653" y="3416"/>
                  </a:lnTo>
                  <a:lnTo>
                    <a:pt x="623" y="3408"/>
                  </a:lnTo>
                  <a:lnTo>
                    <a:pt x="596" y="3395"/>
                  </a:lnTo>
                  <a:lnTo>
                    <a:pt x="571" y="3377"/>
                  </a:lnTo>
                  <a:lnTo>
                    <a:pt x="550" y="3356"/>
                  </a:lnTo>
                  <a:lnTo>
                    <a:pt x="533" y="3331"/>
                  </a:lnTo>
                  <a:lnTo>
                    <a:pt x="519" y="3304"/>
                  </a:lnTo>
                  <a:lnTo>
                    <a:pt x="512" y="3274"/>
                  </a:lnTo>
                  <a:lnTo>
                    <a:pt x="508" y="3242"/>
                  </a:lnTo>
                  <a:lnTo>
                    <a:pt x="508" y="2685"/>
                  </a:lnTo>
                  <a:lnTo>
                    <a:pt x="505" y="2602"/>
                  </a:lnTo>
                  <a:lnTo>
                    <a:pt x="495" y="2520"/>
                  </a:lnTo>
                  <a:lnTo>
                    <a:pt x="477" y="2436"/>
                  </a:lnTo>
                  <a:lnTo>
                    <a:pt x="453" y="2354"/>
                  </a:lnTo>
                  <a:lnTo>
                    <a:pt x="422" y="2274"/>
                  </a:lnTo>
                  <a:lnTo>
                    <a:pt x="385" y="2195"/>
                  </a:lnTo>
                  <a:lnTo>
                    <a:pt x="341" y="2116"/>
                  </a:lnTo>
                  <a:lnTo>
                    <a:pt x="291" y="2040"/>
                  </a:lnTo>
                  <a:lnTo>
                    <a:pt x="237" y="1961"/>
                  </a:lnTo>
                  <a:lnTo>
                    <a:pt x="190" y="1877"/>
                  </a:lnTo>
                  <a:lnTo>
                    <a:pt x="146" y="1791"/>
                  </a:lnTo>
                  <a:lnTo>
                    <a:pt x="108" y="1703"/>
                  </a:lnTo>
                  <a:lnTo>
                    <a:pt x="76" y="1615"/>
                  </a:lnTo>
                  <a:lnTo>
                    <a:pt x="48" y="1524"/>
                  </a:lnTo>
                  <a:lnTo>
                    <a:pt x="27" y="1433"/>
                  </a:lnTo>
                  <a:lnTo>
                    <a:pt x="12" y="1342"/>
                  </a:lnTo>
                  <a:lnTo>
                    <a:pt x="2" y="1251"/>
                  </a:lnTo>
                  <a:lnTo>
                    <a:pt x="0" y="1161"/>
                  </a:lnTo>
                  <a:lnTo>
                    <a:pt x="3" y="1070"/>
                  </a:lnTo>
                  <a:lnTo>
                    <a:pt x="12" y="981"/>
                  </a:lnTo>
                  <a:lnTo>
                    <a:pt x="28" y="895"/>
                  </a:lnTo>
                  <a:lnTo>
                    <a:pt x="51" y="810"/>
                  </a:lnTo>
                  <a:lnTo>
                    <a:pt x="78" y="729"/>
                  </a:lnTo>
                  <a:lnTo>
                    <a:pt x="111" y="651"/>
                  </a:lnTo>
                  <a:lnTo>
                    <a:pt x="150" y="575"/>
                  </a:lnTo>
                  <a:lnTo>
                    <a:pt x="194" y="503"/>
                  </a:lnTo>
                  <a:lnTo>
                    <a:pt x="243" y="434"/>
                  </a:lnTo>
                  <a:lnTo>
                    <a:pt x="296" y="370"/>
                  </a:lnTo>
                  <a:lnTo>
                    <a:pt x="352" y="310"/>
                  </a:lnTo>
                  <a:lnTo>
                    <a:pt x="414" y="255"/>
                  </a:lnTo>
                  <a:lnTo>
                    <a:pt x="480" y="204"/>
                  </a:lnTo>
                  <a:lnTo>
                    <a:pt x="548" y="158"/>
                  </a:lnTo>
                  <a:lnTo>
                    <a:pt x="620" y="117"/>
                  </a:lnTo>
                  <a:lnTo>
                    <a:pt x="695" y="83"/>
                  </a:lnTo>
                  <a:lnTo>
                    <a:pt x="773" y="53"/>
                  </a:lnTo>
                  <a:lnTo>
                    <a:pt x="852" y="31"/>
                  </a:lnTo>
                  <a:lnTo>
                    <a:pt x="935" y="13"/>
                  </a:lnTo>
                  <a:lnTo>
                    <a:pt x="1021" y="3"/>
                  </a:lnTo>
                  <a:lnTo>
                    <a:pt x="110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grpSp>
        <p:nvGrpSpPr>
          <p:cNvPr id="103" name="Group 68">
            <a:extLst>
              <a:ext uri="{FF2B5EF4-FFF2-40B4-BE49-F238E27FC236}">
                <a16:creationId xmlns:a16="http://schemas.microsoft.com/office/drawing/2014/main" id="{DC8CD81F-12B5-431E-897D-A6940AE8E7D6}"/>
              </a:ext>
            </a:extLst>
          </p:cNvPr>
          <p:cNvGrpSpPr/>
          <p:nvPr/>
        </p:nvGrpSpPr>
        <p:grpSpPr>
          <a:xfrm>
            <a:off x="6836670" y="5190190"/>
            <a:ext cx="383620" cy="448786"/>
            <a:chOff x="4470400" y="4994276"/>
            <a:chExt cx="495300" cy="579438"/>
          </a:xfrm>
          <a:solidFill>
            <a:schemeClr val="bg1"/>
          </a:solidFill>
        </p:grpSpPr>
        <p:sp>
          <p:nvSpPr>
            <p:cNvPr id="104" name="Freeform 399">
              <a:extLst>
                <a:ext uri="{FF2B5EF4-FFF2-40B4-BE49-F238E27FC236}">
                  <a16:creationId xmlns:a16="http://schemas.microsoft.com/office/drawing/2014/main" id="{E8934DC3-B90F-47B0-ADF1-8915A84F7E8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37075" y="5143501"/>
              <a:ext cx="361950" cy="363538"/>
            </a:xfrm>
            <a:custGeom>
              <a:avLst/>
              <a:gdLst>
                <a:gd name="T0" fmla="*/ 833 w 2284"/>
                <a:gd name="T1" fmla="*/ 197 h 2287"/>
                <a:gd name="T2" fmla="*/ 558 w 2284"/>
                <a:gd name="T3" fmla="*/ 339 h 2287"/>
                <a:gd name="T4" fmla="*/ 339 w 2284"/>
                <a:gd name="T5" fmla="*/ 558 h 2287"/>
                <a:gd name="T6" fmla="*/ 198 w 2284"/>
                <a:gd name="T7" fmla="*/ 834 h 2287"/>
                <a:gd name="T8" fmla="*/ 246 w 2284"/>
                <a:gd name="T9" fmla="*/ 1069 h 2287"/>
                <a:gd name="T10" fmla="*/ 311 w 2284"/>
                <a:gd name="T11" fmla="*/ 1106 h 2287"/>
                <a:gd name="T12" fmla="*/ 311 w 2284"/>
                <a:gd name="T13" fmla="*/ 1181 h 2287"/>
                <a:gd name="T14" fmla="*/ 246 w 2284"/>
                <a:gd name="T15" fmla="*/ 1218 h 2287"/>
                <a:gd name="T16" fmla="*/ 198 w 2284"/>
                <a:gd name="T17" fmla="*/ 1453 h 2287"/>
                <a:gd name="T18" fmla="*/ 339 w 2284"/>
                <a:gd name="T19" fmla="*/ 1730 h 2287"/>
                <a:gd name="T20" fmla="*/ 558 w 2284"/>
                <a:gd name="T21" fmla="*/ 1947 h 2287"/>
                <a:gd name="T22" fmla="*/ 833 w 2284"/>
                <a:gd name="T23" fmla="*/ 2089 h 2287"/>
                <a:gd name="T24" fmla="*/ 1068 w 2284"/>
                <a:gd name="T25" fmla="*/ 2041 h 2287"/>
                <a:gd name="T26" fmla="*/ 1105 w 2284"/>
                <a:gd name="T27" fmla="*/ 1976 h 2287"/>
                <a:gd name="T28" fmla="*/ 1180 w 2284"/>
                <a:gd name="T29" fmla="*/ 1976 h 2287"/>
                <a:gd name="T30" fmla="*/ 1217 w 2284"/>
                <a:gd name="T31" fmla="*/ 2041 h 2287"/>
                <a:gd name="T32" fmla="*/ 1451 w 2284"/>
                <a:gd name="T33" fmla="*/ 2089 h 2287"/>
                <a:gd name="T34" fmla="*/ 1728 w 2284"/>
                <a:gd name="T35" fmla="*/ 1947 h 2287"/>
                <a:gd name="T36" fmla="*/ 1945 w 2284"/>
                <a:gd name="T37" fmla="*/ 1730 h 2287"/>
                <a:gd name="T38" fmla="*/ 2087 w 2284"/>
                <a:gd name="T39" fmla="*/ 1453 h 2287"/>
                <a:gd name="T40" fmla="*/ 2038 w 2284"/>
                <a:gd name="T41" fmla="*/ 1218 h 2287"/>
                <a:gd name="T42" fmla="*/ 1974 w 2284"/>
                <a:gd name="T43" fmla="*/ 1181 h 2287"/>
                <a:gd name="T44" fmla="*/ 1974 w 2284"/>
                <a:gd name="T45" fmla="*/ 1106 h 2287"/>
                <a:gd name="T46" fmla="*/ 2038 w 2284"/>
                <a:gd name="T47" fmla="*/ 1069 h 2287"/>
                <a:gd name="T48" fmla="*/ 2087 w 2284"/>
                <a:gd name="T49" fmla="*/ 834 h 2287"/>
                <a:gd name="T50" fmla="*/ 1945 w 2284"/>
                <a:gd name="T51" fmla="*/ 558 h 2287"/>
                <a:gd name="T52" fmla="*/ 1728 w 2284"/>
                <a:gd name="T53" fmla="*/ 339 h 2287"/>
                <a:gd name="T54" fmla="*/ 1451 w 2284"/>
                <a:gd name="T55" fmla="*/ 197 h 2287"/>
                <a:gd name="T56" fmla="*/ 1217 w 2284"/>
                <a:gd name="T57" fmla="*/ 246 h 2287"/>
                <a:gd name="T58" fmla="*/ 1180 w 2284"/>
                <a:gd name="T59" fmla="*/ 310 h 2287"/>
                <a:gd name="T60" fmla="*/ 1105 w 2284"/>
                <a:gd name="T61" fmla="*/ 310 h 2287"/>
                <a:gd name="T62" fmla="*/ 1068 w 2284"/>
                <a:gd name="T63" fmla="*/ 246 h 2287"/>
                <a:gd name="T64" fmla="*/ 1318 w 2284"/>
                <a:gd name="T65" fmla="*/ 14 h 2287"/>
                <a:gd name="T66" fmla="*/ 1644 w 2284"/>
                <a:gd name="T67" fmla="*/ 116 h 2287"/>
                <a:gd name="T68" fmla="*/ 1919 w 2284"/>
                <a:gd name="T69" fmla="*/ 306 h 2287"/>
                <a:gd name="T70" fmla="*/ 2128 w 2284"/>
                <a:gd name="T71" fmla="*/ 567 h 2287"/>
                <a:gd name="T72" fmla="*/ 2254 w 2284"/>
                <a:gd name="T73" fmla="*/ 882 h 2287"/>
                <a:gd name="T74" fmla="*/ 2281 w 2284"/>
                <a:gd name="T75" fmla="*/ 1233 h 2287"/>
                <a:gd name="T76" fmla="*/ 2202 w 2284"/>
                <a:gd name="T77" fmla="*/ 1568 h 2287"/>
                <a:gd name="T78" fmla="*/ 2033 w 2284"/>
                <a:gd name="T79" fmla="*/ 1859 h 2287"/>
                <a:gd name="T80" fmla="*/ 1789 w 2284"/>
                <a:gd name="T81" fmla="*/ 2085 h 2287"/>
                <a:gd name="T82" fmla="*/ 1487 w 2284"/>
                <a:gd name="T83" fmla="*/ 2234 h 2287"/>
                <a:gd name="T84" fmla="*/ 1142 w 2284"/>
                <a:gd name="T85" fmla="*/ 2287 h 2287"/>
                <a:gd name="T86" fmla="*/ 798 w 2284"/>
                <a:gd name="T87" fmla="*/ 2234 h 2287"/>
                <a:gd name="T88" fmla="*/ 496 w 2284"/>
                <a:gd name="T89" fmla="*/ 2085 h 2287"/>
                <a:gd name="T90" fmla="*/ 252 w 2284"/>
                <a:gd name="T91" fmla="*/ 1859 h 2287"/>
                <a:gd name="T92" fmla="*/ 82 w 2284"/>
                <a:gd name="T93" fmla="*/ 1568 h 2287"/>
                <a:gd name="T94" fmla="*/ 4 w 2284"/>
                <a:gd name="T95" fmla="*/ 1233 h 2287"/>
                <a:gd name="T96" fmla="*/ 30 w 2284"/>
                <a:gd name="T97" fmla="*/ 882 h 2287"/>
                <a:gd name="T98" fmla="*/ 157 w 2284"/>
                <a:gd name="T99" fmla="*/ 567 h 2287"/>
                <a:gd name="T100" fmla="*/ 366 w 2284"/>
                <a:gd name="T101" fmla="*/ 306 h 2287"/>
                <a:gd name="T102" fmla="*/ 641 w 2284"/>
                <a:gd name="T103" fmla="*/ 116 h 2287"/>
                <a:gd name="T104" fmla="*/ 966 w 2284"/>
                <a:gd name="T105" fmla="*/ 14 h 2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284" h="2287">
                  <a:moveTo>
                    <a:pt x="1068" y="151"/>
                  </a:moveTo>
                  <a:lnTo>
                    <a:pt x="988" y="161"/>
                  </a:lnTo>
                  <a:lnTo>
                    <a:pt x="910" y="176"/>
                  </a:lnTo>
                  <a:lnTo>
                    <a:pt x="833" y="197"/>
                  </a:lnTo>
                  <a:lnTo>
                    <a:pt x="759" y="225"/>
                  </a:lnTo>
                  <a:lnTo>
                    <a:pt x="689" y="258"/>
                  </a:lnTo>
                  <a:lnTo>
                    <a:pt x="622" y="296"/>
                  </a:lnTo>
                  <a:lnTo>
                    <a:pt x="558" y="339"/>
                  </a:lnTo>
                  <a:lnTo>
                    <a:pt x="497" y="388"/>
                  </a:lnTo>
                  <a:lnTo>
                    <a:pt x="440" y="440"/>
                  </a:lnTo>
                  <a:lnTo>
                    <a:pt x="388" y="497"/>
                  </a:lnTo>
                  <a:lnTo>
                    <a:pt x="339" y="558"/>
                  </a:lnTo>
                  <a:lnTo>
                    <a:pt x="296" y="622"/>
                  </a:lnTo>
                  <a:lnTo>
                    <a:pt x="259" y="690"/>
                  </a:lnTo>
                  <a:lnTo>
                    <a:pt x="225" y="761"/>
                  </a:lnTo>
                  <a:lnTo>
                    <a:pt x="198" y="834"/>
                  </a:lnTo>
                  <a:lnTo>
                    <a:pt x="177" y="910"/>
                  </a:lnTo>
                  <a:lnTo>
                    <a:pt x="161" y="989"/>
                  </a:lnTo>
                  <a:lnTo>
                    <a:pt x="151" y="1069"/>
                  </a:lnTo>
                  <a:lnTo>
                    <a:pt x="246" y="1069"/>
                  </a:lnTo>
                  <a:lnTo>
                    <a:pt x="266" y="1072"/>
                  </a:lnTo>
                  <a:lnTo>
                    <a:pt x="284" y="1080"/>
                  </a:lnTo>
                  <a:lnTo>
                    <a:pt x="298" y="1091"/>
                  </a:lnTo>
                  <a:lnTo>
                    <a:pt x="311" y="1106"/>
                  </a:lnTo>
                  <a:lnTo>
                    <a:pt x="318" y="1123"/>
                  </a:lnTo>
                  <a:lnTo>
                    <a:pt x="321" y="1143"/>
                  </a:lnTo>
                  <a:lnTo>
                    <a:pt x="318" y="1163"/>
                  </a:lnTo>
                  <a:lnTo>
                    <a:pt x="311" y="1181"/>
                  </a:lnTo>
                  <a:lnTo>
                    <a:pt x="298" y="1196"/>
                  </a:lnTo>
                  <a:lnTo>
                    <a:pt x="284" y="1208"/>
                  </a:lnTo>
                  <a:lnTo>
                    <a:pt x="266" y="1215"/>
                  </a:lnTo>
                  <a:lnTo>
                    <a:pt x="246" y="1218"/>
                  </a:lnTo>
                  <a:lnTo>
                    <a:pt x="151" y="1218"/>
                  </a:lnTo>
                  <a:lnTo>
                    <a:pt x="161" y="1299"/>
                  </a:lnTo>
                  <a:lnTo>
                    <a:pt x="177" y="1377"/>
                  </a:lnTo>
                  <a:lnTo>
                    <a:pt x="198" y="1453"/>
                  </a:lnTo>
                  <a:lnTo>
                    <a:pt x="225" y="1527"/>
                  </a:lnTo>
                  <a:lnTo>
                    <a:pt x="259" y="1598"/>
                  </a:lnTo>
                  <a:lnTo>
                    <a:pt x="296" y="1666"/>
                  </a:lnTo>
                  <a:lnTo>
                    <a:pt x="339" y="1730"/>
                  </a:lnTo>
                  <a:lnTo>
                    <a:pt x="388" y="1790"/>
                  </a:lnTo>
                  <a:lnTo>
                    <a:pt x="440" y="1847"/>
                  </a:lnTo>
                  <a:lnTo>
                    <a:pt x="497" y="1900"/>
                  </a:lnTo>
                  <a:lnTo>
                    <a:pt x="558" y="1947"/>
                  </a:lnTo>
                  <a:lnTo>
                    <a:pt x="622" y="1991"/>
                  </a:lnTo>
                  <a:lnTo>
                    <a:pt x="689" y="2028"/>
                  </a:lnTo>
                  <a:lnTo>
                    <a:pt x="759" y="2062"/>
                  </a:lnTo>
                  <a:lnTo>
                    <a:pt x="833" y="2089"/>
                  </a:lnTo>
                  <a:lnTo>
                    <a:pt x="910" y="2112"/>
                  </a:lnTo>
                  <a:lnTo>
                    <a:pt x="988" y="2127"/>
                  </a:lnTo>
                  <a:lnTo>
                    <a:pt x="1068" y="2136"/>
                  </a:lnTo>
                  <a:lnTo>
                    <a:pt x="1068" y="2041"/>
                  </a:lnTo>
                  <a:lnTo>
                    <a:pt x="1071" y="2021"/>
                  </a:lnTo>
                  <a:lnTo>
                    <a:pt x="1078" y="2003"/>
                  </a:lnTo>
                  <a:lnTo>
                    <a:pt x="1090" y="1989"/>
                  </a:lnTo>
                  <a:lnTo>
                    <a:pt x="1105" y="1976"/>
                  </a:lnTo>
                  <a:lnTo>
                    <a:pt x="1122" y="1970"/>
                  </a:lnTo>
                  <a:lnTo>
                    <a:pt x="1142" y="1966"/>
                  </a:lnTo>
                  <a:lnTo>
                    <a:pt x="1162" y="1970"/>
                  </a:lnTo>
                  <a:lnTo>
                    <a:pt x="1180" y="1976"/>
                  </a:lnTo>
                  <a:lnTo>
                    <a:pt x="1194" y="1989"/>
                  </a:lnTo>
                  <a:lnTo>
                    <a:pt x="1207" y="2003"/>
                  </a:lnTo>
                  <a:lnTo>
                    <a:pt x="1213" y="2021"/>
                  </a:lnTo>
                  <a:lnTo>
                    <a:pt x="1217" y="2041"/>
                  </a:lnTo>
                  <a:lnTo>
                    <a:pt x="1217" y="2136"/>
                  </a:lnTo>
                  <a:lnTo>
                    <a:pt x="1297" y="2127"/>
                  </a:lnTo>
                  <a:lnTo>
                    <a:pt x="1375" y="2112"/>
                  </a:lnTo>
                  <a:lnTo>
                    <a:pt x="1451" y="2089"/>
                  </a:lnTo>
                  <a:lnTo>
                    <a:pt x="1526" y="2062"/>
                  </a:lnTo>
                  <a:lnTo>
                    <a:pt x="1596" y="2028"/>
                  </a:lnTo>
                  <a:lnTo>
                    <a:pt x="1664" y="1991"/>
                  </a:lnTo>
                  <a:lnTo>
                    <a:pt x="1728" y="1947"/>
                  </a:lnTo>
                  <a:lnTo>
                    <a:pt x="1788" y="1900"/>
                  </a:lnTo>
                  <a:lnTo>
                    <a:pt x="1845" y="1847"/>
                  </a:lnTo>
                  <a:lnTo>
                    <a:pt x="1898" y="1790"/>
                  </a:lnTo>
                  <a:lnTo>
                    <a:pt x="1945" y="1730"/>
                  </a:lnTo>
                  <a:lnTo>
                    <a:pt x="1989" y="1666"/>
                  </a:lnTo>
                  <a:lnTo>
                    <a:pt x="2026" y="1598"/>
                  </a:lnTo>
                  <a:lnTo>
                    <a:pt x="2059" y="1527"/>
                  </a:lnTo>
                  <a:lnTo>
                    <a:pt x="2087" y="1453"/>
                  </a:lnTo>
                  <a:lnTo>
                    <a:pt x="2108" y="1377"/>
                  </a:lnTo>
                  <a:lnTo>
                    <a:pt x="2125" y="1299"/>
                  </a:lnTo>
                  <a:lnTo>
                    <a:pt x="2134" y="1218"/>
                  </a:lnTo>
                  <a:lnTo>
                    <a:pt x="2038" y="1218"/>
                  </a:lnTo>
                  <a:lnTo>
                    <a:pt x="2018" y="1215"/>
                  </a:lnTo>
                  <a:lnTo>
                    <a:pt x="2001" y="1208"/>
                  </a:lnTo>
                  <a:lnTo>
                    <a:pt x="1986" y="1196"/>
                  </a:lnTo>
                  <a:lnTo>
                    <a:pt x="1974" y="1181"/>
                  </a:lnTo>
                  <a:lnTo>
                    <a:pt x="1966" y="1163"/>
                  </a:lnTo>
                  <a:lnTo>
                    <a:pt x="1964" y="1143"/>
                  </a:lnTo>
                  <a:lnTo>
                    <a:pt x="1966" y="1123"/>
                  </a:lnTo>
                  <a:lnTo>
                    <a:pt x="1974" y="1106"/>
                  </a:lnTo>
                  <a:lnTo>
                    <a:pt x="1986" y="1091"/>
                  </a:lnTo>
                  <a:lnTo>
                    <a:pt x="2001" y="1080"/>
                  </a:lnTo>
                  <a:lnTo>
                    <a:pt x="2018" y="1072"/>
                  </a:lnTo>
                  <a:lnTo>
                    <a:pt x="2038" y="1069"/>
                  </a:lnTo>
                  <a:lnTo>
                    <a:pt x="2134" y="1069"/>
                  </a:lnTo>
                  <a:lnTo>
                    <a:pt x="2125" y="989"/>
                  </a:lnTo>
                  <a:lnTo>
                    <a:pt x="2108" y="910"/>
                  </a:lnTo>
                  <a:lnTo>
                    <a:pt x="2087" y="834"/>
                  </a:lnTo>
                  <a:lnTo>
                    <a:pt x="2059" y="761"/>
                  </a:lnTo>
                  <a:lnTo>
                    <a:pt x="2026" y="690"/>
                  </a:lnTo>
                  <a:lnTo>
                    <a:pt x="1989" y="622"/>
                  </a:lnTo>
                  <a:lnTo>
                    <a:pt x="1945" y="558"/>
                  </a:lnTo>
                  <a:lnTo>
                    <a:pt x="1898" y="497"/>
                  </a:lnTo>
                  <a:lnTo>
                    <a:pt x="1845" y="440"/>
                  </a:lnTo>
                  <a:lnTo>
                    <a:pt x="1788" y="388"/>
                  </a:lnTo>
                  <a:lnTo>
                    <a:pt x="1728" y="339"/>
                  </a:lnTo>
                  <a:lnTo>
                    <a:pt x="1664" y="296"/>
                  </a:lnTo>
                  <a:lnTo>
                    <a:pt x="1596" y="258"/>
                  </a:lnTo>
                  <a:lnTo>
                    <a:pt x="1526" y="225"/>
                  </a:lnTo>
                  <a:lnTo>
                    <a:pt x="1451" y="197"/>
                  </a:lnTo>
                  <a:lnTo>
                    <a:pt x="1375" y="176"/>
                  </a:lnTo>
                  <a:lnTo>
                    <a:pt x="1297" y="161"/>
                  </a:lnTo>
                  <a:lnTo>
                    <a:pt x="1217" y="151"/>
                  </a:lnTo>
                  <a:lnTo>
                    <a:pt x="1217" y="246"/>
                  </a:lnTo>
                  <a:lnTo>
                    <a:pt x="1213" y="266"/>
                  </a:lnTo>
                  <a:lnTo>
                    <a:pt x="1207" y="284"/>
                  </a:lnTo>
                  <a:lnTo>
                    <a:pt x="1194" y="299"/>
                  </a:lnTo>
                  <a:lnTo>
                    <a:pt x="1180" y="310"/>
                  </a:lnTo>
                  <a:lnTo>
                    <a:pt x="1162" y="318"/>
                  </a:lnTo>
                  <a:lnTo>
                    <a:pt x="1142" y="320"/>
                  </a:lnTo>
                  <a:lnTo>
                    <a:pt x="1122" y="318"/>
                  </a:lnTo>
                  <a:lnTo>
                    <a:pt x="1105" y="310"/>
                  </a:lnTo>
                  <a:lnTo>
                    <a:pt x="1090" y="299"/>
                  </a:lnTo>
                  <a:lnTo>
                    <a:pt x="1078" y="284"/>
                  </a:lnTo>
                  <a:lnTo>
                    <a:pt x="1071" y="266"/>
                  </a:lnTo>
                  <a:lnTo>
                    <a:pt x="1068" y="246"/>
                  </a:lnTo>
                  <a:lnTo>
                    <a:pt x="1068" y="151"/>
                  </a:lnTo>
                  <a:close/>
                  <a:moveTo>
                    <a:pt x="1142" y="0"/>
                  </a:moveTo>
                  <a:lnTo>
                    <a:pt x="1232" y="3"/>
                  </a:lnTo>
                  <a:lnTo>
                    <a:pt x="1318" y="14"/>
                  </a:lnTo>
                  <a:lnTo>
                    <a:pt x="1404" y="31"/>
                  </a:lnTo>
                  <a:lnTo>
                    <a:pt x="1487" y="53"/>
                  </a:lnTo>
                  <a:lnTo>
                    <a:pt x="1567" y="82"/>
                  </a:lnTo>
                  <a:lnTo>
                    <a:pt x="1644" y="116"/>
                  </a:lnTo>
                  <a:lnTo>
                    <a:pt x="1718" y="156"/>
                  </a:lnTo>
                  <a:lnTo>
                    <a:pt x="1789" y="202"/>
                  </a:lnTo>
                  <a:lnTo>
                    <a:pt x="1856" y="252"/>
                  </a:lnTo>
                  <a:lnTo>
                    <a:pt x="1919" y="306"/>
                  </a:lnTo>
                  <a:lnTo>
                    <a:pt x="1979" y="366"/>
                  </a:lnTo>
                  <a:lnTo>
                    <a:pt x="2033" y="429"/>
                  </a:lnTo>
                  <a:lnTo>
                    <a:pt x="2083" y="496"/>
                  </a:lnTo>
                  <a:lnTo>
                    <a:pt x="2128" y="567"/>
                  </a:lnTo>
                  <a:lnTo>
                    <a:pt x="2168" y="641"/>
                  </a:lnTo>
                  <a:lnTo>
                    <a:pt x="2202" y="719"/>
                  </a:lnTo>
                  <a:lnTo>
                    <a:pt x="2231" y="798"/>
                  </a:lnTo>
                  <a:lnTo>
                    <a:pt x="2254" y="882"/>
                  </a:lnTo>
                  <a:lnTo>
                    <a:pt x="2271" y="967"/>
                  </a:lnTo>
                  <a:lnTo>
                    <a:pt x="2281" y="1055"/>
                  </a:lnTo>
                  <a:lnTo>
                    <a:pt x="2284" y="1143"/>
                  </a:lnTo>
                  <a:lnTo>
                    <a:pt x="2281" y="1233"/>
                  </a:lnTo>
                  <a:lnTo>
                    <a:pt x="2271" y="1320"/>
                  </a:lnTo>
                  <a:lnTo>
                    <a:pt x="2254" y="1405"/>
                  </a:lnTo>
                  <a:lnTo>
                    <a:pt x="2231" y="1488"/>
                  </a:lnTo>
                  <a:lnTo>
                    <a:pt x="2202" y="1568"/>
                  </a:lnTo>
                  <a:lnTo>
                    <a:pt x="2168" y="1646"/>
                  </a:lnTo>
                  <a:lnTo>
                    <a:pt x="2128" y="1720"/>
                  </a:lnTo>
                  <a:lnTo>
                    <a:pt x="2083" y="1791"/>
                  </a:lnTo>
                  <a:lnTo>
                    <a:pt x="2033" y="1859"/>
                  </a:lnTo>
                  <a:lnTo>
                    <a:pt x="1979" y="1922"/>
                  </a:lnTo>
                  <a:lnTo>
                    <a:pt x="1919" y="1981"/>
                  </a:lnTo>
                  <a:lnTo>
                    <a:pt x="1856" y="2035"/>
                  </a:lnTo>
                  <a:lnTo>
                    <a:pt x="1789" y="2085"/>
                  </a:lnTo>
                  <a:lnTo>
                    <a:pt x="1718" y="2130"/>
                  </a:lnTo>
                  <a:lnTo>
                    <a:pt x="1644" y="2170"/>
                  </a:lnTo>
                  <a:lnTo>
                    <a:pt x="1567" y="2205"/>
                  </a:lnTo>
                  <a:lnTo>
                    <a:pt x="1487" y="2234"/>
                  </a:lnTo>
                  <a:lnTo>
                    <a:pt x="1404" y="2257"/>
                  </a:lnTo>
                  <a:lnTo>
                    <a:pt x="1318" y="2274"/>
                  </a:lnTo>
                  <a:lnTo>
                    <a:pt x="1232" y="2284"/>
                  </a:lnTo>
                  <a:lnTo>
                    <a:pt x="1142" y="2287"/>
                  </a:lnTo>
                  <a:lnTo>
                    <a:pt x="1054" y="2284"/>
                  </a:lnTo>
                  <a:lnTo>
                    <a:pt x="966" y="2274"/>
                  </a:lnTo>
                  <a:lnTo>
                    <a:pt x="881" y="2257"/>
                  </a:lnTo>
                  <a:lnTo>
                    <a:pt x="798" y="2234"/>
                  </a:lnTo>
                  <a:lnTo>
                    <a:pt x="718" y="2205"/>
                  </a:lnTo>
                  <a:lnTo>
                    <a:pt x="641" y="2170"/>
                  </a:lnTo>
                  <a:lnTo>
                    <a:pt x="566" y="2130"/>
                  </a:lnTo>
                  <a:lnTo>
                    <a:pt x="496" y="2085"/>
                  </a:lnTo>
                  <a:lnTo>
                    <a:pt x="429" y="2035"/>
                  </a:lnTo>
                  <a:lnTo>
                    <a:pt x="366" y="1981"/>
                  </a:lnTo>
                  <a:lnTo>
                    <a:pt x="306" y="1922"/>
                  </a:lnTo>
                  <a:lnTo>
                    <a:pt x="252" y="1859"/>
                  </a:lnTo>
                  <a:lnTo>
                    <a:pt x="202" y="1791"/>
                  </a:lnTo>
                  <a:lnTo>
                    <a:pt x="157" y="1720"/>
                  </a:lnTo>
                  <a:lnTo>
                    <a:pt x="117" y="1646"/>
                  </a:lnTo>
                  <a:lnTo>
                    <a:pt x="82" y="1568"/>
                  </a:lnTo>
                  <a:lnTo>
                    <a:pt x="54" y="1488"/>
                  </a:lnTo>
                  <a:lnTo>
                    <a:pt x="30" y="1405"/>
                  </a:lnTo>
                  <a:lnTo>
                    <a:pt x="14" y="1320"/>
                  </a:lnTo>
                  <a:lnTo>
                    <a:pt x="4" y="1233"/>
                  </a:lnTo>
                  <a:lnTo>
                    <a:pt x="0" y="1143"/>
                  </a:lnTo>
                  <a:lnTo>
                    <a:pt x="4" y="1055"/>
                  </a:lnTo>
                  <a:lnTo>
                    <a:pt x="14" y="967"/>
                  </a:lnTo>
                  <a:lnTo>
                    <a:pt x="30" y="882"/>
                  </a:lnTo>
                  <a:lnTo>
                    <a:pt x="54" y="798"/>
                  </a:lnTo>
                  <a:lnTo>
                    <a:pt x="82" y="719"/>
                  </a:lnTo>
                  <a:lnTo>
                    <a:pt x="117" y="641"/>
                  </a:lnTo>
                  <a:lnTo>
                    <a:pt x="157" y="567"/>
                  </a:lnTo>
                  <a:lnTo>
                    <a:pt x="202" y="496"/>
                  </a:lnTo>
                  <a:lnTo>
                    <a:pt x="252" y="429"/>
                  </a:lnTo>
                  <a:lnTo>
                    <a:pt x="306" y="366"/>
                  </a:lnTo>
                  <a:lnTo>
                    <a:pt x="366" y="306"/>
                  </a:lnTo>
                  <a:lnTo>
                    <a:pt x="429" y="252"/>
                  </a:lnTo>
                  <a:lnTo>
                    <a:pt x="496" y="202"/>
                  </a:lnTo>
                  <a:lnTo>
                    <a:pt x="566" y="156"/>
                  </a:lnTo>
                  <a:lnTo>
                    <a:pt x="641" y="116"/>
                  </a:lnTo>
                  <a:lnTo>
                    <a:pt x="718" y="82"/>
                  </a:lnTo>
                  <a:lnTo>
                    <a:pt x="798" y="53"/>
                  </a:lnTo>
                  <a:lnTo>
                    <a:pt x="881" y="31"/>
                  </a:lnTo>
                  <a:lnTo>
                    <a:pt x="966" y="14"/>
                  </a:lnTo>
                  <a:lnTo>
                    <a:pt x="1054" y="3"/>
                  </a:lnTo>
                  <a:lnTo>
                    <a:pt x="114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5" name="公众号：陈西设计之家。微信搜索即可">
              <a:extLst>
                <a:ext uri="{FF2B5EF4-FFF2-40B4-BE49-F238E27FC236}">
                  <a16:creationId xmlns:a16="http://schemas.microsoft.com/office/drawing/2014/main" id="{707E77FF-D174-4978-BD7B-2B92B14A7BB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70400" y="4994276"/>
              <a:ext cx="495300" cy="579438"/>
            </a:xfrm>
            <a:custGeom>
              <a:avLst/>
              <a:gdLst>
                <a:gd name="T0" fmla="*/ 1265 w 3119"/>
                <a:gd name="T1" fmla="*/ 717 h 3653"/>
                <a:gd name="T2" fmla="*/ 907 w 3119"/>
                <a:gd name="T3" fmla="*/ 848 h 3653"/>
                <a:gd name="T4" fmla="*/ 601 w 3119"/>
                <a:gd name="T5" fmla="*/ 1065 h 3653"/>
                <a:gd name="T6" fmla="*/ 364 w 3119"/>
                <a:gd name="T7" fmla="*/ 1356 h 3653"/>
                <a:gd name="T8" fmla="*/ 210 w 3119"/>
                <a:gd name="T9" fmla="*/ 1703 h 3653"/>
                <a:gd name="T10" fmla="*/ 156 w 3119"/>
                <a:gd name="T11" fmla="*/ 2091 h 3653"/>
                <a:gd name="T12" fmla="*/ 210 w 3119"/>
                <a:gd name="T13" fmla="*/ 2481 h 3653"/>
                <a:gd name="T14" fmla="*/ 364 w 3119"/>
                <a:gd name="T15" fmla="*/ 2828 h 3653"/>
                <a:gd name="T16" fmla="*/ 601 w 3119"/>
                <a:gd name="T17" fmla="*/ 3117 h 3653"/>
                <a:gd name="T18" fmla="*/ 907 w 3119"/>
                <a:gd name="T19" fmla="*/ 3336 h 3653"/>
                <a:gd name="T20" fmla="*/ 1265 w 3119"/>
                <a:gd name="T21" fmla="*/ 3466 h 3653"/>
                <a:gd name="T22" fmla="*/ 1659 w 3119"/>
                <a:gd name="T23" fmla="*/ 3493 h 3653"/>
                <a:gd name="T24" fmla="*/ 2039 w 3119"/>
                <a:gd name="T25" fmla="*/ 3412 h 3653"/>
                <a:gd name="T26" fmla="*/ 2372 w 3119"/>
                <a:gd name="T27" fmla="*/ 3237 h 3653"/>
                <a:gd name="T28" fmla="*/ 2646 w 3119"/>
                <a:gd name="T29" fmla="*/ 2981 h 3653"/>
                <a:gd name="T30" fmla="*/ 2843 w 3119"/>
                <a:gd name="T31" fmla="*/ 2660 h 3653"/>
                <a:gd name="T32" fmla="*/ 2949 w 3119"/>
                <a:gd name="T33" fmla="*/ 2290 h 3653"/>
                <a:gd name="T34" fmla="*/ 2949 w 3119"/>
                <a:gd name="T35" fmla="*/ 1893 h 3653"/>
                <a:gd name="T36" fmla="*/ 2843 w 3119"/>
                <a:gd name="T37" fmla="*/ 1524 h 3653"/>
                <a:gd name="T38" fmla="*/ 2646 w 3119"/>
                <a:gd name="T39" fmla="*/ 1203 h 3653"/>
                <a:gd name="T40" fmla="*/ 2372 w 3119"/>
                <a:gd name="T41" fmla="*/ 947 h 3653"/>
                <a:gd name="T42" fmla="*/ 2039 w 3119"/>
                <a:gd name="T43" fmla="*/ 770 h 3653"/>
                <a:gd name="T44" fmla="*/ 1659 w 3119"/>
                <a:gd name="T45" fmla="*/ 690 h 3653"/>
                <a:gd name="T46" fmla="*/ 1678 w 3119"/>
                <a:gd name="T47" fmla="*/ 288 h 3653"/>
                <a:gd name="T48" fmla="*/ 1752 w 3119"/>
                <a:gd name="T49" fmla="*/ 0 h 3653"/>
                <a:gd name="T50" fmla="*/ 1816 w 3119"/>
                <a:gd name="T51" fmla="*/ 37 h 3653"/>
                <a:gd name="T52" fmla="*/ 1823 w 3119"/>
                <a:gd name="T53" fmla="*/ 381 h 3653"/>
                <a:gd name="T54" fmla="*/ 1772 w 3119"/>
                <a:gd name="T55" fmla="*/ 433 h 3653"/>
                <a:gd name="T56" fmla="*/ 1735 w 3119"/>
                <a:gd name="T57" fmla="*/ 540 h 3653"/>
                <a:gd name="T58" fmla="*/ 2123 w 3119"/>
                <a:gd name="T59" fmla="*/ 636 h 3653"/>
                <a:gd name="T60" fmla="*/ 2466 w 3119"/>
                <a:gd name="T61" fmla="*/ 821 h 3653"/>
                <a:gd name="T62" fmla="*/ 2750 w 3119"/>
                <a:gd name="T63" fmla="*/ 1085 h 3653"/>
                <a:gd name="T64" fmla="*/ 2963 w 3119"/>
                <a:gd name="T65" fmla="*/ 1410 h 3653"/>
                <a:gd name="T66" fmla="*/ 3089 w 3119"/>
                <a:gd name="T67" fmla="*/ 1786 h 3653"/>
                <a:gd name="T68" fmla="*/ 3115 w 3119"/>
                <a:gd name="T69" fmla="*/ 2195 h 3653"/>
                <a:gd name="T70" fmla="*/ 3039 w 3119"/>
                <a:gd name="T71" fmla="*/ 2585 h 3653"/>
                <a:gd name="T72" fmla="*/ 2872 w 3119"/>
                <a:gd name="T73" fmla="*/ 2934 h 3653"/>
                <a:gd name="T74" fmla="*/ 2627 w 3119"/>
                <a:gd name="T75" fmla="*/ 3228 h 3653"/>
                <a:gd name="T76" fmla="*/ 2318 w 3119"/>
                <a:gd name="T77" fmla="*/ 3456 h 3653"/>
                <a:gd name="T78" fmla="*/ 1958 w 3119"/>
                <a:gd name="T79" fmla="*/ 3601 h 3653"/>
                <a:gd name="T80" fmla="*/ 1559 w 3119"/>
                <a:gd name="T81" fmla="*/ 3653 h 3653"/>
                <a:gd name="T82" fmla="*/ 1162 w 3119"/>
                <a:gd name="T83" fmla="*/ 3601 h 3653"/>
                <a:gd name="T84" fmla="*/ 801 w 3119"/>
                <a:gd name="T85" fmla="*/ 3456 h 3653"/>
                <a:gd name="T86" fmla="*/ 492 w 3119"/>
                <a:gd name="T87" fmla="*/ 3228 h 3653"/>
                <a:gd name="T88" fmla="*/ 247 w 3119"/>
                <a:gd name="T89" fmla="*/ 2934 h 3653"/>
                <a:gd name="T90" fmla="*/ 80 w 3119"/>
                <a:gd name="T91" fmla="*/ 2585 h 3653"/>
                <a:gd name="T92" fmla="*/ 3 w 3119"/>
                <a:gd name="T93" fmla="*/ 2195 h 3653"/>
                <a:gd name="T94" fmla="*/ 30 w 3119"/>
                <a:gd name="T95" fmla="*/ 1786 h 3653"/>
                <a:gd name="T96" fmla="*/ 156 w 3119"/>
                <a:gd name="T97" fmla="*/ 1410 h 3653"/>
                <a:gd name="T98" fmla="*/ 369 w 3119"/>
                <a:gd name="T99" fmla="*/ 1085 h 3653"/>
                <a:gd name="T100" fmla="*/ 652 w 3119"/>
                <a:gd name="T101" fmla="*/ 821 h 3653"/>
                <a:gd name="T102" fmla="*/ 996 w 3119"/>
                <a:gd name="T103" fmla="*/ 636 h 3653"/>
                <a:gd name="T104" fmla="*/ 1383 w 3119"/>
                <a:gd name="T105" fmla="*/ 540 h 3653"/>
                <a:gd name="T106" fmla="*/ 1347 w 3119"/>
                <a:gd name="T107" fmla="*/ 433 h 3653"/>
                <a:gd name="T108" fmla="*/ 1296 w 3119"/>
                <a:gd name="T109" fmla="*/ 381 h 3653"/>
                <a:gd name="T110" fmla="*/ 1302 w 3119"/>
                <a:gd name="T111" fmla="*/ 37 h 3653"/>
                <a:gd name="T112" fmla="*/ 1367 w 3119"/>
                <a:gd name="T113" fmla="*/ 0 h 36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119" h="3653">
                  <a:moveTo>
                    <a:pt x="1559" y="686"/>
                  </a:moveTo>
                  <a:lnTo>
                    <a:pt x="1460" y="690"/>
                  </a:lnTo>
                  <a:lnTo>
                    <a:pt x="1361" y="701"/>
                  </a:lnTo>
                  <a:lnTo>
                    <a:pt x="1265" y="717"/>
                  </a:lnTo>
                  <a:lnTo>
                    <a:pt x="1172" y="741"/>
                  </a:lnTo>
                  <a:lnTo>
                    <a:pt x="1080" y="770"/>
                  </a:lnTo>
                  <a:lnTo>
                    <a:pt x="992" y="806"/>
                  </a:lnTo>
                  <a:lnTo>
                    <a:pt x="907" y="848"/>
                  </a:lnTo>
                  <a:lnTo>
                    <a:pt x="825" y="895"/>
                  </a:lnTo>
                  <a:lnTo>
                    <a:pt x="746" y="947"/>
                  </a:lnTo>
                  <a:lnTo>
                    <a:pt x="672" y="1003"/>
                  </a:lnTo>
                  <a:lnTo>
                    <a:pt x="601" y="1065"/>
                  </a:lnTo>
                  <a:lnTo>
                    <a:pt x="535" y="1132"/>
                  </a:lnTo>
                  <a:lnTo>
                    <a:pt x="473" y="1203"/>
                  </a:lnTo>
                  <a:lnTo>
                    <a:pt x="416" y="1277"/>
                  </a:lnTo>
                  <a:lnTo>
                    <a:pt x="364" y="1356"/>
                  </a:lnTo>
                  <a:lnTo>
                    <a:pt x="317" y="1438"/>
                  </a:lnTo>
                  <a:lnTo>
                    <a:pt x="276" y="1524"/>
                  </a:lnTo>
                  <a:lnTo>
                    <a:pt x="240" y="1611"/>
                  </a:lnTo>
                  <a:lnTo>
                    <a:pt x="210" y="1703"/>
                  </a:lnTo>
                  <a:lnTo>
                    <a:pt x="187" y="1796"/>
                  </a:lnTo>
                  <a:lnTo>
                    <a:pt x="169" y="1893"/>
                  </a:lnTo>
                  <a:lnTo>
                    <a:pt x="159" y="1992"/>
                  </a:lnTo>
                  <a:lnTo>
                    <a:pt x="156" y="2091"/>
                  </a:lnTo>
                  <a:lnTo>
                    <a:pt x="159" y="2192"/>
                  </a:lnTo>
                  <a:lnTo>
                    <a:pt x="169" y="2290"/>
                  </a:lnTo>
                  <a:lnTo>
                    <a:pt x="187" y="2386"/>
                  </a:lnTo>
                  <a:lnTo>
                    <a:pt x="210" y="2481"/>
                  </a:lnTo>
                  <a:lnTo>
                    <a:pt x="240" y="2572"/>
                  </a:lnTo>
                  <a:lnTo>
                    <a:pt x="276" y="2660"/>
                  </a:lnTo>
                  <a:lnTo>
                    <a:pt x="317" y="2746"/>
                  </a:lnTo>
                  <a:lnTo>
                    <a:pt x="364" y="2828"/>
                  </a:lnTo>
                  <a:lnTo>
                    <a:pt x="416" y="2905"/>
                  </a:lnTo>
                  <a:lnTo>
                    <a:pt x="473" y="2981"/>
                  </a:lnTo>
                  <a:lnTo>
                    <a:pt x="535" y="3051"/>
                  </a:lnTo>
                  <a:lnTo>
                    <a:pt x="601" y="3117"/>
                  </a:lnTo>
                  <a:lnTo>
                    <a:pt x="672" y="3179"/>
                  </a:lnTo>
                  <a:lnTo>
                    <a:pt x="746" y="3237"/>
                  </a:lnTo>
                  <a:lnTo>
                    <a:pt x="825" y="3289"/>
                  </a:lnTo>
                  <a:lnTo>
                    <a:pt x="907" y="3336"/>
                  </a:lnTo>
                  <a:lnTo>
                    <a:pt x="992" y="3377"/>
                  </a:lnTo>
                  <a:lnTo>
                    <a:pt x="1080" y="3412"/>
                  </a:lnTo>
                  <a:lnTo>
                    <a:pt x="1172" y="3442"/>
                  </a:lnTo>
                  <a:lnTo>
                    <a:pt x="1265" y="3466"/>
                  </a:lnTo>
                  <a:lnTo>
                    <a:pt x="1361" y="3483"/>
                  </a:lnTo>
                  <a:lnTo>
                    <a:pt x="1460" y="3493"/>
                  </a:lnTo>
                  <a:lnTo>
                    <a:pt x="1559" y="3497"/>
                  </a:lnTo>
                  <a:lnTo>
                    <a:pt x="1659" y="3493"/>
                  </a:lnTo>
                  <a:lnTo>
                    <a:pt x="1758" y="3483"/>
                  </a:lnTo>
                  <a:lnTo>
                    <a:pt x="1854" y="3466"/>
                  </a:lnTo>
                  <a:lnTo>
                    <a:pt x="1948" y="3442"/>
                  </a:lnTo>
                  <a:lnTo>
                    <a:pt x="2039" y="3412"/>
                  </a:lnTo>
                  <a:lnTo>
                    <a:pt x="2128" y="3377"/>
                  </a:lnTo>
                  <a:lnTo>
                    <a:pt x="2213" y="3336"/>
                  </a:lnTo>
                  <a:lnTo>
                    <a:pt x="2294" y="3289"/>
                  </a:lnTo>
                  <a:lnTo>
                    <a:pt x="2372" y="3237"/>
                  </a:lnTo>
                  <a:lnTo>
                    <a:pt x="2448" y="3179"/>
                  </a:lnTo>
                  <a:lnTo>
                    <a:pt x="2517" y="3117"/>
                  </a:lnTo>
                  <a:lnTo>
                    <a:pt x="2584" y="3051"/>
                  </a:lnTo>
                  <a:lnTo>
                    <a:pt x="2646" y="2981"/>
                  </a:lnTo>
                  <a:lnTo>
                    <a:pt x="2702" y="2905"/>
                  </a:lnTo>
                  <a:lnTo>
                    <a:pt x="2754" y="2828"/>
                  </a:lnTo>
                  <a:lnTo>
                    <a:pt x="2802" y="2746"/>
                  </a:lnTo>
                  <a:lnTo>
                    <a:pt x="2843" y="2660"/>
                  </a:lnTo>
                  <a:lnTo>
                    <a:pt x="2878" y="2572"/>
                  </a:lnTo>
                  <a:lnTo>
                    <a:pt x="2908" y="2481"/>
                  </a:lnTo>
                  <a:lnTo>
                    <a:pt x="2932" y="2386"/>
                  </a:lnTo>
                  <a:lnTo>
                    <a:pt x="2949" y="2290"/>
                  </a:lnTo>
                  <a:lnTo>
                    <a:pt x="2959" y="2192"/>
                  </a:lnTo>
                  <a:lnTo>
                    <a:pt x="2963" y="2091"/>
                  </a:lnTo>
                  <a:lnTo>
                    <a:pt x="2959" y="1992"/>
                  </a:lnTo>
                  <a:lnTo>
                    <a:pt x="2949" y="1893"/>
                  </a:lnTo>
                  <a:lnTo>
                    <a:pt x="2932" y="1796"/>
                  </a:lnTo>
                  <a:lnTo>
                    <a:pt x="2908" y="1703"/>
                  </a:lnTo>
                  <a:lnTo>
                    <a:pt x="2878" y="1611"/>
                  </a:lnTo>
                  <a:lnTo>
                    <a:pt x="2843" y="1524"/>
                  </a:lnTo>
                  <a:lnTo>
                    <a:pt x="2802" y="1438"/>
                  </a:lnTo>
                  <a:lnTo>
                    <a:pt x="2754" y="1356"/>
                  </a:lnTo>
                  <a:lnTo>
                    <a:pt x="2702" y="1277"/>
                  </a:lnTo>
                  <a:lnTo>
                    <a:pt x="2646" y="1203"/>
                  </a:lnTo>
                  <a:lnTo>
                    <a:pt x="2584" y="1132"/>
                  </a:lnTo>
                  <a:lnTo>
                    <a:pt x="2517" y="1065"/>
                  </a:lnTo>
                  <a:lnTo>
                    <a:pt x="2448" y="1003"/>
                  </a:lnTo>
                  <a:lnTo>
                    <a:pt x="2372" y="947"/>
                  </a:lnTo>
                  <a:lnTo>
                    <a:pt x="2294" y="895"/>
                  </a:lnTo>
                  <a:lnTo>
                    <a:pt x="2213" y="848"/>
                  </a:lnTo>
                  <a:lnTo>
                    <a:pt x="2128" y="806"/>
                  </a:lnTo>
                  <a:lnTo>
                    <a:pt x="2039" y="770"/>
                  </a:lnTo>
                  <a:lnTo>
                    <a:pt x="1948" y="741"/>
                  </a:lnTo>
                  <a:lnTo>
                    <a:pt x="1854" y="717"/>
                  </a:lnTo>
                  <a:lnTo>
                    <a:pt x="1758" y="701"/>
                  </a:lnTo>
                  <a:lnTo>
                    <a:pt x="1659" y="690"/>
                  </a:lnTo>
                  <a:lnTo>
                    <a:pt x="1559" y="686"/>
                  </a:lnTo>
                  <a:close/>
                  <a:moveTo>
                    <a:pt x="1441" y="148"/>
                  </a:moveTo>
                  <a:lnTo>
                    <a:pt x="1441" y="288"/>
                  </a:lnTo>
                  <a:lnTo>
                    <a:pt x="1678" y="288"/>
                  </a:lnTo>
                  <a:lnTo>
                    <a:pt x="1678" y="148"/>
                  </a:lnTo>
                  <a:lnTo>
                    <a:pt x="1441" y="148"/>
                  </a:lnTo>
                  <a:close/>
                  <a:moveTo>
                    <a:pt x="1367" y="0"/>
                  </a:moveTo>
                  <a:lnTo>
                    <a:pt x="1752" y="0"/>
                  </a:lnTo>
                  <a:lnTo>
                    <a:pt x="1772" y="3"/>
                  </a:lnTo>
                  <a:lnTo>
                    <a:pt x="1790" y="11"/>
                  </a:lnTo>
                  <a:lnTo>
                    <a:pt x="1804" y="22"/>
                  </a:lnTo>
                  <a:lnTo>
                    <a:pt x="1816" y="37"/>
                  </a:lnTo>
                  <a:lnTo>
                    <a:pt x="1823" y="54"/>
                  </a:lnTo>
                  <a:lnTo>
                    <a:pt x="1826" y="74"/>
                  </a:lnTo>
                  <a:lnTo>
                    <a:pt x="1826" y="361"/>
                  </a:lnTo>
                  <a:lnTo>
                    <a:pt x="1823" y="381"/>
                  </a:lnTo>
                  <a:lnTo>
                    <a:pt x="1816" y="399"/>
                  </a:lnTo>
                  <a:lnTo>
                    <a:pt x="1804" y="414"/>
                  </a:lnTo>
                  <a:lnTo>
                    <a:pt x="1790" y="426"/>
                  </a:lnTo>
                  <a:lnTo>
                    <a:pt x="1772" y="433"/>
                  </a:lnTo>
                  <a:lnTo>
                    <a:pt x="1752" y="436"/>
                  </a:lnTo>
                  <a:lnTo>
                    <a:pt x="1634" y="436"/>
                  </a:lnTo>
                  <a:lnTo>
                    <a:pt x="1634" y="532"/>
                  </a:lnTo>
                  <a:lnTo>
                    <a:pt x="1735" y="540"/>
                  </a:lnTo>
                  <a:lnTo>
                    <a:pt x="1836" y="555"/>
                  </a:lnTo>
                  <a:lnTo>
                    <a:pt x="1934" y="576"/>
                  </a:lnTo>
                  <a:lnTo>
                    <a:pt x="2030" y="603"/>
                  </a:lnTo>
                  <a:lnTo>
                    <a:pt x="2123" y="636"/>
                  </a:lnTo>
                  <a:lnTo>
                    <a:pt x="2214" y="674"/>
                  </a:lnTo>
                  <a:lnTo>
                    <a:pt x="2301" y="718"/>
                  </a:lnTo>
                  <a:lnTo>
                    <a:pt x="2386" y="768"/>
                  </a:lnTo>
                  <a:lnTo>
                    <a:pt x="2466" y="821"/>
                  </a:lnTo>
                  <a:lnTo>
                    <a:pt x="2543" y="881"/>
                  </a:lnTo>
                  <a:lnTo>
                    <a:pt x="2616" y="945"/>
                  </a:lnTo>
                  <a:lnTo>
                    <a:pt x="2686" y="1012"/>
                  </a:lnTo>
                  <a:lnTo>
                    <a:pt x="2750" y="1085"/>
                  </a:lnTo>
                  <a:lnTo>
                    <a:pt x="2811" y="1161"/>
                  </a:lnTo>
                  <a:lnTo>
                    <a:pt x="2866" y="1241"/>
                  </a:lnTo>
                  <a:lnTo>
                    <a:pt x="2917" y="1324"/>
                  </a:lnTo>
                  <a:lnTo>
                    <a:pt x="2963" y="1410"/>
                  </a:lnTo>
                  <a:lnTo>
                    <a:pt x="3002" y="1500"/>
                  </a:lnTo>
                  <a:lnTo>
                    <a:pt x="3037" y="1593"/>
                  </a:lnTo>
                  <a:lnTo>
                    <a:pt x="3066" y="1689"/>
                  </a:lnTo>
                  <a:lnTo>
                    <a:pt x="3089" y="1786"/>
                  </a:lnTo>
                  <a:lnTo>
                    <a:pt x="3105" y="1886"/>
                  </a:lnTo>
                  <a:lnTo>
                    <a:pt x="3115" y="1988"/>
                  </a:lnTo>
                  <a:lnTo>
                    <a:pt x="3119" y="2091"/>
                  </a:lnTo>
                  <a:lnTo>
                    <a:pt x="3115" y="2195"/>
                  </a:lnTo>
                  <a:lnTo>
                    <a:pt x="3105" y="2294"/>
                  </a:lnTo>
                  <a:lnTo>
                    <a:pt x="3089" y="2394"/>
                  </a:lnTo>
                  <a:lnTo>
                    <a:pt x="3067" y="2491"/>
                  </a:lnTo>
                  <a:lnTo>
                    <a:pt x="3039" y="2585"/>
                  </a:lnTo>
                  <a:lnTo>
                    <a:pt x="3005" y="2676"/>
                  </a:lnTo>
                  <a:lnTo>
                    <a:pt x="2966" y="2766"/>
                  </a:lnTo>
                  <a:lnTo>
                    <a:pt x="2922" y="2851"/>
                  </a:lnTo>
                  <a:lnTo>
                    <a:pt x="2872" y="2934"/>
                  </a:lnTo>
                  <a:lnTo>
                    <a:pt x="2818" y="3013"/>
                  </a:lnTo>
                  <a:lnTo>
                    <a:pt x="2759" y="3088"/>
                  </a:lnTo>
                  <a:lnTo>
                    <a:pt x="2695" y="3161"/>
                  </a:lnTo>
                  <a:lnTo>
                    <a:pt x="2627" y="3228"/>
                  </a:lnTo>
                  <a:lnTo>
                    <a:pt x="2555" y="3293"/>
                  </a:lnTo>
                  <a:lnTo>
                    <a:pt x="2480" y="3351"/>
                  </a:lnTo>
                  <a:lnTo>
                    <a:pt x="2400" y="3406"/>
                  </a:lnTo>
                  <a:lnTo>
                    <a:pt x="2318" y="3456"/>
                  </a:lnTo>
                  <a:lnTo>
                    <a:pt x="2232" y="3500"/>
                  </a:lnTo>
                  <a:lnTo>
                    <a:pt x="2143" y="3540"/>
                  </a:lnTo>
                  <a:lnTo>
                    <a:pt x="2052" y="3573"/>
                  </a:lnTo>
                  <a:lnTo>
                    <a:pt x="1958" y="3601"/>
                  </a:lnTo>
                  <a:lnTo>
                    <a:pt x="1861" y="3624"/>
                  </a:lnTo>
                  <a:lnTo>
                    <a:pt x="1762" y="3640"/>
                  </a:lnTo>
                  <a:lnTo>
                    <a:pt x="1661" y="3650"/>
                  </a:lnTo>
                  <a:lnTo>
                    <a:pt x="1559" y="3653"/>
                  </a:lnTo>
                  <a:lnTo>
                    <a:pt x="1457" y="3650"/>
                  </a:lnTo>
                  <a:lnTo>
                    <a:pt x="1357" y="3640"/>
                  </a:lnTo>
                  <a:lnTo>
                    <a:pt x="1258" y="3624"/>
                  </a:lnTo>
                  <a:lnTo>
                    <a:pt x="1162" y="3601"/>
                  </a:lnTo>
                  <a:lnTo>
                    <a:pt x="1068" y="3573"/>
                  </a:lnTo>
                  <a:lnTo>
                    <a:pt x="976" y="3540"/>
                  </a:lnTo>
                  <a:lnTo>
                    <a:pt x="887" y="3500"/>
                  </a:lnTo>
                  <a:lnTo>
                    <a:pt x="801" y="3456"/>
                  </a:lnTo>
                  <a:lnTo>
                    <a:pt x="719" y="3406"/>
                  </a:lnTo>
                  <a:lnTo>
                    <a:pt x="639" y="3351"/>
                  </a:lnTo>
                  <a:lnTo>
                    <a:pt x="564" y="3293"/>
                  </a:lnTo>
                  <a:lnTo>
                    <a:pt x="492" y="3228"/>
                  </a:lnTo>
                  <a:lnTo>
                    <a:pt x="424" y="3161"/>
                  </a:lnTo>
                  <a:lnTo>
                    <a:pt x="361" y="3088"/>
                  </a:lnTo>
                  <a:lnTo>
                    <a:pt x="301" y="3013"/>
                  </a:lnTo>
                  <a:lnTo>
                    <a:pt x="247" y="2934"/>
                  </a:lnTo>
                  <a:lnTo>
                    <a:pt x="197" y="2851"/>
                  </a:lnTo>
                  <a:lnTo>
                    <a:pt x="153" y="2766"/>
                  </a:lnTo>
                  <a:lnTo>
                    <a:pt x="114" y="2676"/>
                  </a:lnTo>
                  <a:lnTo>
                    <a:pt x="80" y="2585"/>
                  </a:lnTo>
                  <a:lnTo>
                    <a:pt x="52" y="2491"/>
                  </a:lnTo>
                  <a:lnTo>
                    <a:pt x="30" y="2394"/>
                  </a:lnTo>
                  <a:lnTo>
                    <a:pt x="13" y="2294"/>
                  </a:lnTo>
                  <a:lnTo>
                    <a:pt x="3" y="2195"/>
                  </a:lnTo>
                  <a:lnTo>
                    <a:pt x="0" y="2091"/>
                  </a:lnTo>
                  <a:lnTo>
                    <a:pt x="3" y="1988"/>
                  </a:lnTo>
                  <a:lnTo>
                    <a:pt x="13" y="1886"/>
                  </a:lnTo>
                  <a:lnTo>
                    <a:pt x="30" y="1786"/>
                  </a:lnTo>
                  <a:lnTo>
                    <a:pt x="53" y="1689"/>
                  </a:lnTo>
                  <a:lnTo>
                    <a:pt x="82" y="1593"/>
                  </a:lnTo>
                  <a:lnTo>
                    <a:pt x="116" y="1500"/>
                  </a:lnTo>
                  <a:lnTo>
                    <a:pt x="156" y="1410"/>
                  </a:lnTo>
                  <a:lnTo>
                    <a:pt x="201" y="1324"/>
                  </a:lnTo>
                  <a:lnTo>
                    <a:pt x="252" y="1241"/>
                  </a:lnTo>
                  <a:lnTo>
                    <a:pt x="308" y="1161"/>
                  </a:lnTo>
                  <a:lnTo>
                    <a:pt x="369" y="1085"/>
                  </a:lnTo>
                  <a:lnTo>
                    <a:pt x="433" y="1012"/>
                  </a:lnTo>
                  <a:lnTo>
                    <a:pt x="503" y="945"/>
                  </a:lnTo>
                  <a:lnTo>
                    <a:pt x="576" y="881"/>
                  </a:lnTo>
                  <a:lnTo>
                    <a:pt x="652" y="821"/>
                  </a:lnTo>
                  <a:lnTo>
                    <a:pt x="733" y="768"/>
                  </a:lnTo>
                  <a:lnTo>
                    <a:pt x="817" y="718"/>
                  </a:lnTo>
                  <a:lnTo>
                    <a:pt x="905" y="674"/>
                  </a:lnTo>
                  <a:lnTo>
                    <a:pt x="996" y="636"/>
                  </a:lnTo>
                  <a:lnTo>
                    <a:pt x="1089" y="603"/>
                  </a:lnTo>
                  <a:lnTo>
                    <a:pt x="1185" y="576"/>
                  </a:lnTo>
                  <a:lnTo>
                    <a:pt x="1282" y="555"/>
                  </a:lnTo>
                  <a:lnTo>
                    <a:pt x="1383" y="540"/>
                  </a:lnTo>
                  <a:lnTo>
                    <a:pt x="1485" y="532"/>
                  </a:lnTo>
                  <a:lnTo>
                    <a:pt x="1485" y="436"/>
                  </a:lnTo>
                  <a:lnTo>
                    <a:pt x="1367" y="436"/>
                  </a:lnTo>
                  <a:lnTo>
                    <a:pt x="1347" y="433"/>
                  </a:lnTo>
                  <a:lnTo>
                    <a:pt x="1329" y="426"/>
                  </a:lnTo>
                  <a:lnTo>
                    <a:pt x="1315" y="414"/>
                  </a:lnTo>
                  <a:lnTo>
                    <a:pt x="1302" y="399"/>
                  </a:lnTo>
                  <a:lnTo>
                    <a:pt x="1296" y="381"/>
                  </a:lnTo>
                  <a:lnTo>
                    <a:pt x="1292" y="361"/>
                  </a:lnTo>
                  <a:lnTo>
                    <a:pt x="1292" y="74"/>
                  </a:lnTo>
                  <a:lnTo>
                    <a:pt x="1296" y="54"/>
                  </a:lnTo>
                  <a:lnTo>
                    <a:pt x="1302" y="37"/>
                  </a:lnTo>
                  <a:lnTo>
                    <a:pt x="1315" y="22"/>
                  </a:lnTo>
                  <a:lnTo>
                    <a:pt x="1329" y="11"/>
                  </a:lnTo>
                  <a:lnTo>
                    <a:pt x="1347" y="3"/>
                  </a:lnTo>
                  <a:lnTo>
                    <a:pt x="136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6" name="Freeform 401">
              <a:extLst>
                <a:ext uri="{FF2B5EF4-FFF2-40B4-BE49-F238E27FC236}">
                  <a16:creationId xmlns:a16="http://schemas.microsoft.com/office/drawing/2014/main" id="{D93E564B-834A-41B1-8165-83DE4601DD6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27563" y="5235576"/>
              <a:ext cx="179388" cy="180975"/>
            </a:xfrm>
            <a:custGeom>
              <a:avLst/>
              <a:gdLst>
                <a:gd name="T0" fmla="*/ 405 w 1132"/>
                <a:gd name="T1" fmla="*/ 510 h 1133"/>
                <a:gd name="T2" fmla="*/ 223 w 1132"/>
                <a:gd name="T3" fmla="*/ 910 h 1133"/>
                <a:gd name="T4" fmla="*/ 623 w 1132"/>
                <a:gd name="T5" fmla="*/ 728 h 1133"/>
                <a:gd name="T6" fmla="*/ 405 w 1132"/>
                <a:gd name="T7" fmla="*/ 510 h 1133"/>
                <a:gd name="T8" fmla="*/ 910 w 1132"/>
                <a:gd name="T9" fmla="*/ 223 h 1133"/>
                <a:gd name="T10" fmla="*/ 510 w 1132"/>
                <a:gd name="T11" fmla="*/ 404 h 1133"/>
                <a:gd name="T12" fmla="*/ 728 w 1132"/>
                <a:gd name="T13" fmla="*/ 623 h 1133"/>
                <a:gd name="T14" fmla="*/ 910 w 1132"/>
                <a:gd name="T15" fmla="*/ 223 h 1133"/>
                <a:gd name="T16" fmla="*/ 1063 w 1132"/>
                <a:gd name="T17" fmla="*/ 0 h 1133"/>
                <a:gd name="T18" fmla="*/ 1080 w 1132"/>
                <a:gd name="T19" fmla="*/ 3 h 1133"/>
                <a:gd name="T20" fmla="*/ 1097 w 1132"/>
                <a:gd name="T21" fmla="*/ 11 h 1133"/>
                <a:gd name="T22" fmla="*/ 1111 w 1132"/>
                <a:gd name="T23" fmla="*/ 22 h 1133"/>
                <a:gd name="T24" fmla="*/ 1122 w 1132"/>
                <a:gd name="T25" fmla="*/ 36 h 1133"/>
                <a:gd name="T26" fmla="*/ 1129 w 1132"/>
                <a:gd name="T27" fmla="*/ 52 h 1133"/>
                <a:gd name="T28" fmla="*/ 1132 w 1132"/>
                <a:gd name="T29" fmla="*/ 70 h 1133"/>
                <a:gd name="T30" fmla="*/ 1131 w 1132"/>
                <a:gd name="T31" fmla="*/ 87 h 1133"/>
                <a:gd name="T32" fmla="*/ 1126 w 1132"/>
                <a:gd name="T33" fmla="*/ 104 h 1133"/>
                <a:gd name="T34" fmla="*/ 818 w 1132"/>
                <a:gd name="T35" fmla="*/ 782 h 1133"/>
                <a:gd name="T36" fmla="*/ 818 w 1132"/>
                <a:gd name="T37" fmla="*/ 784 h 1133"/>
                <a:gd name="T38" fmla="*/ 816 w 1132"/>
                <a:gd name="T39" fmla="*/ 787 h 1133"/>
                <a:gd name="T40" fmla="*/ 814 w 1132"/>
                <a:gd name="T41" fmla="*/ 790 h 1133"/>
                <a:gd name="T42" fmla="*/ 812 w 1132"/>
                <a:gd name="T43" fmla="*/ 793 h 1133"/>
                <a:gd name="T44" fmla="*/ 810 w 1132"/>
                <a:gd name="T45" fmla="*/ 796 h 1133"/>
                <a:gd name="T46" fmla="*/ 808 w 1132"/>
                <a:gd name="T47" fmla="*/ 798 h 1133"/>
                <a:gd name="T48" fmla="*/ 803 w 1132"/>
                <a:gd name="T49" fmla="*/ 804 h 1133"/>
                <a:gd name="T50" fmla="*/ 798 w 1132"/>
                <a:gd name="T51" fmla="*/ 808 h 1133"/>
                <a:gd name="T52" fmla="*/ 796 w 1132"/>
                <a:gd name="T53" fmla="*/ 810 h 1133"/>
                <a:gd name="T54" fmla="*/ 792 w 1132"/>
                <a:gd name="T55" fmla="*/ 813 h 1133"/>
                <a:gd name="T56" fmla="*/ 789 w 1132"/>
                <a:gd name="T57" fmla="*/ 815 h 1133"/>
                <a:gd name="T58" fmla="*/ 787 w 1132"/>
                <a:gd name="T59" fmla="*/ 816 h 1133"/>
                <a:gd name="T60" fmla="*/ 783 w 1132"/>
                <a:gd name="T61" fmla="*/ 818 h 1133"/>
                <a:gd name="T62" fmla="*/ 781 w 1132"/>
                <a:gd name="T63" fmla="*/ 819 h 1133"/>
                <a:gd name="T64" fmla="*/ 104 w 1132"/>
                <a:gd name="T65" fmla="*/ 1126 h 1133"/>
                <a:gd name="T66" fmla="*/ 90 w 1132"/>
                <a:gd name="T67" fmla="*/ 1132 h 1133"/>
                <a:gd name="T68" fmla="*/ 75 w 1132"/>
                <a:gd name="T69" fmla="*/ 1133 h 1133"/>
                <a:gd name="T70" fmla="*/ 56 w 1132"/>
                <a:gd name="T71" fmla="*/ 1131 h 1133"/>
                <a:gd name="T72" fmla="*/ 38 w 1132"/>
                <a:gd name="T73" fmla="*/ 1123 h 1133"/>
                <a:gd name="T74" fmla="*/ 23 w 1132"/>
                <a:gd name="T75" fmla="*/ 1112 h 1133"/>
                <a:gd name="T76" fmla="*/ 10 w 1132"/>
                <a:gd name="T77" fmla="*/ 1098 h 1133"/>
                <a:gd name="T78" fmla="*/ 4 w 1132"/>
                <a:gd name="T79" fmla="*/ 1081 h 1133"/>
                <a:gd name="T80" fmla="*/ 0 w 1132"/>
                <a:gd name="T81" fmla="*/ 1063 h 1133"/>
                <a:gd name="T82" fmla="*/ 1 w 1132"/>
                <a:gd name="T83" fmla="*/ 1046 h 1133"/>
                <a:gd name="T84" fmla="*/ 7 w 1132"/>
                <a:gd name="T85" fmla="*/ 1029 h 1133"/>
                <a:gd name="T86" fmla="*/ 315 w 1132"/>
                <a:gd name="T87" fmla="*/ 351 h 1133"/>
                <a:gd name="T88" fmla="*/ 315 w 1132"/>
                <a:gd name="T89" fmla="*/ 349 h 1133"/>
                <a:gd name="T90" fmla="*/ 317 w 1132"/>
                <a:gd name="T91" fmla="*/ 346 h 1133"/>
                <a:gd name="T92" fmla="*/ 319 w 1132"/>
                <a:gd name="T93" fmla="*/ 343 h 1133"/>
                <a:gd name="T94" fmla="*/ 320 w 1132"/>
                <a:gd name="T95" fmla="*/ 340 h 1133"/>
                <a:gd name="T96" fmla="*/ 323 w 1132"/>
                <a:gd name="T97" fmla="*/ 337 h 1133"/>
                <a:gd name="T98" fmla="*/ 325 w 1132"/>
                <a:gd name="T99" fmla="*/ 335 h 1133"/>
                <a:gd name="T100" fmla="*/ 329 w 1132"/>
                <a:gd name="T101" fmla="*/ 329 h 1133"/>
                <a:gd name="T102" fmla="*/ 335 w 1132"/>
                <a:gd name="T103" fmla="*/ 325 h 1133"/>
                <a:gd name="T104" fmla="*/ 337 w 1132"/>
                <a:gd name="T105" fmla="*/ 324 h 1133"/>
                <a:gd name="T106" fmla="*/ 340 w 1132"/>
                <a:gd name="T107" fmla="*/ 320 h 1133"/>
                <a:gd name="T108" fmla="*/ 344 w 1132"/>
                <a:gd name="T109" fmla="*/ 319 h 1133"/>
                <a:gd name="T110" fmla="*/ 346 w 1132"/>
                <a:gd name="T111" fmla="*/ 317 h 1133"/>
                <a:gd name="T112" fmla="*/ 349 w 1132"/>
                <a:gd name="T113" fmla="*/ 316 h 1133"/>
                <a:gd name="T114" fmla="*/ 351 w 1132"/>
                <a:gd name="T115" fmla="*/ 315 h 1133"/>
                <a:gd name="T116" fmla="*/ 1028 w 1132"/>
                <a:gd name="T117" fmla="*/ 6 h 1133"/>
                <a:gd name="T118" fmla="*/ 1045 w 1132"/>
                <a:gd name="T119" fmla="*/ 1 h 1133"/>
                <a:gd name="T120" fmla="*/ 1063 w 1132"/>
                <a:gd name="T121" fmla="*/ 0 h 1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132" h="1133">
                  <a:moveTo>
                    <a:pt x="405" y="510"/>
                  </a:moveTo>
                  <a:lnTo>
                    <a:pt x="223" y="910"/>
                  </a:lnTo>
                  <a:lnTo>
                    <a:pt x="623" y="728"/>
                  </a:lnTo>
                  <a:lnTo>
                    <a:pt x="405" y="510"/>
                  </a:lnTo>
                  <a:close/>
                  <a:moveTo>
                    <a:pt x="910" y="223"/>
                  </a:moveTo>
                  <a:lnTo>
                    <a:pt x="510" y="404"/>
                  </a:lnTo>
                  <a:lnTo>
                    <a:pt x="728" y="623"/>
                  </a:lnTo>
                  <a:lnTo>
                    <a:pt x="910" y="223"/>
                  </a:lnTo>
                  <a:close/>
                  <a:moveTo>
                    <a:pt x="1063" y="0"/>
                  </a:moveTo>
                  <a:lnTo>
                    <a:pt x="1080" y="3"/>
                  </a:lnTo>
                  <a:lnTo>
                    <a:pt x="1097" y="11"/>
                  </a:lnTo>
                  <a:lnTo>
                    <a:pt x="1111" y="22"/>
                  </a:lnTo>
                  <a:lnTo>
                    <a:pt x="1122" y="36"/>
                  </a:lnTo>
                  <a:lnTo>
                    <a:pt x="1129" y="52"/>
                  </a:lnTo>
                  <a:lnTo>
                    <a:pt x="1132" y="70"/>
                  </a:lnTo>
                  <a:lnTo>
                    <a:pt x="1131" y="87"/>
                  </a:lnTo>
                  <a:lnTo>
                    <a:pt x="1126" y="104"/>
                  </a:lnTo>
                  <a:lnTo>
                    <a:pt x="818" y="782"/>
                  </a:lnTo>
                  <a:lnTo>
                    <a:pt x="818" y="784"/>
                  </a:lnTo>
                  <a:lnTo>
                    <a:pt x="816" y="787"/>
                  </a:lnTo>
                  <a:lnTo>
                    <a:pt x="814" y="790"/>
                  </a:lnTo>
                  <a:lnTo>
                    <a:pt x="812" y="793"/>
                  </a:lnTo>
                  <a:lnTo>
                    <a:pt x="810" y="796"/>
                  </a:lnTo>
                  <a:lnTo>
                    <a:pt x="808" y="798"/>
                  </a:lnTo>
                  <a:lnTo>
                    <a:pt x="803" y="804"/>
                  </a:lnTo>
                  <a:lnTo>
                    <a:pt x="798" y="808"/>
                  </a:lnTo>
                  <a:lnTo>
                    <a:pt x="796" y="810"/>
                  </a:lnTo>
                  <a:lnTo>
                    <a:pt x="792" y="813"/>
                  </a:lnTo>
                  <a:lnTo>
                    <a:pt x="789" y="815"/>
                  </a:lnTo>
                  <a:lnTo>
                    <a:pt x="787" y="816"/>
                  </a:lnTo>
                  <a:lnTo>
                    <a:pt x="783" y="818"/>
                  </a:lnTo>
                  <a:lnTo>
                    <a:pt x="781" y="819"/>
                  </a:lnTo>
                  <a:lnTo>
                    <a:pt x="104" y="1126"/>
                  </a:lnTo>
                  <a:lnTo>
                    <a:pt x="90" y="1132"/>
                  </a:lnTo>
                  <a:lnTo>
                    <a:pt x="75" y="1133"/>
                  </a:lnTo>
                  <a:lnTo>
                    <a:pt x="56" y="1131"/>
                  </a:lnTo>
                  <a:lnTo>
                    <a:pt x="38" y="1123"/>
                  </a:lnTo>
                  <a:lnTo>
                    <a:pt x="23" y="1112"/>
                  </a:lnTo>
                  <a:lnTo>
                    <a:pt x="10" y="1098"/>
                  </a:lnTo>
                  <a:lnTo>
                    <a:pt x="4" y="1081"/>
                  </a:lnTo>
                  <a:lnTo>
                    <a:pt x="0" y="1063"/>
                  </a:lnTo>
                  <a:lnTo>
                    <a:pt x="1" y="1046"/>
                  </a:lnTo>
                  <a:lnTo>
                    <a:pt x="7" y="1029"/>
                  </a:lnTo>
                  <a:lnTo>
                    <a:pt x="315" y="351"/>
                  </a:lnTo>
                  <a:lnTo>
                    <a:pt x="315" y="349"/>
                  </a:lnTo>
                  <a:lnTo>
                    <a:pt x="317" y="346"/>
                  </a:lnTo>
                  <a:lnTo>
                    <a:pt x="319" y="343"/>
                  </a:lnTo>
                  <a:lnTo>
                    <a:pt x="320" y="340"/>
                  </a:lnTo>
                  <a:lnTo>
                    <a:pt x="323" y="337"/>
                  </a:lnTo>
                  <a:lnTo>
                    <a:pt x="325" y="335"/>
                  </a:lnTo>
                  <a:lnTo>
                    <a:pt x="329" y="329"/>
                  </a:lnTo>
                  <a:lnTo>
                    <a:pt x="335" y="325"/>
                  </a:lnTo>
                  <a:lnTo>
                    <a:pt x="337" y="324"/>
                  </a:lnTo>
                  <a:lnTo>
                    <a:pt x="340" y="320"/>
                  </a:lnTo>
                  <a:lnTo>
                    <a:pt x="344" y="319"/>
                  </a:lnTo>
                  <a:lnTo>
                    <a:pt x="346" y="317"/>
                  </a:lnTo>
                  <a:lnTo>
                    <a:pt x="349" y="316"/>
                  </a:lnTo>
                  <a:lnTo>
                    <a:pt x="351" y="315"/>
                  </a:lnTo>
                  <a:lnTo>
                    <a:pt x="1028" y="6"/>
                  </a:lnTo>
                  <a:lnTo>
                    <a:pt x="1045" y="1"/>
                  </a:lnTo>
                  <a:lnTo>
                    <a:pt x="106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sp>
        <p:nvSpPr>
          <p:cNvPr id="4" name="TextBox 60">
            <a:extLst>
              <a:ext uri="{FF2B5EF4-FFF2-40B4-BE49-F238E27FC236}">
                <a16:creationId xmlns:a16="http://schemas.microsoft.com/office/drawing/2014/main" id="{0FA02B24-4C57-4F7E-9720-C8148C392F5B}"/>
              </a:ext>
            </a:extLst>
          </p:cNvPr>
          <p:cNvSpPr txBox="1"/>
          <p:nvPr/>
        </p:nvSpPr>
        <p:spPr>
          <a:xfrm>
            <a:off x="838584" y="1234424"/>
            <a:ext cx="1051483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u"/>
              <a:defRPr/>
            </a:pPr>
            <a:r>
              <a:rPr lang="zh-CN" alt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病人本人或其代理人、死亡病人亲属或其代理人、保险机构等</a:t>
            </a:r>
            <a:r>
              <a:rPr lang="zh-CN" alt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有权利</a:t>
            </a:r>
            <a:r>
              <a:rPr lang="zh-CN" alt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复印门（急）诊病历、住院病历。</a:t>
            </a:r>
            <a:endParaRPr lang="id-ID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83" name="灯片编号占位符 3">
            <a:extLst>
              <a:ext uri="{FF2B5EF4-FFF2-40B4-BE49-F238E27FC236}">
                <a16:creationId xmlns:a16="http://schemas.microsoft.com/office/drawing/2014/main" id="{B76E09FE-10E1-4BA8-9AA7-9E498E64A57B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xfrm>
            <a:off x="8728075" y="6381750"/>
            <a:ext cx="3463925" cy="4175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dirty="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  <a:endParaRPr lang="zh-CN" altLang="en-US" dirty="0">
              <a:solidFill>
                <a:schemeClr val="bg1"/>
              </a:solidFill>
              <a:latin typeface="等线" panose="02010600030101010101" pitchFamily="2" charset="-122"/>
              <a:ea typeface="华文行楷" panose="02010800040101010101" pitchFamily="2" charset="-122"/>
            </a:endParaRPr>
          </a:p>
        </p:txBody>
      </p:sp>
      <p:sp>
        <p:nvSpPr>
          <p:cNvPr id="5" name="Right Arrow 27">
            <a:extLst>
              <a:ext uri="{FF2B5EF4-FFF2-40B4-BE49-F238E27FC236}">
                <a16:creationId xmlns:a16="http://schemas.microsoft.com/office/drawing/2014/main" id="{ED8062B3-70F9-4B7B-8D77-F8404C2757E9}"/>
              </a:ext>
            </a:extLst>
          </p:cNvPr>
          <p:cNvSpPr/>
          <p:nvPr/>
        </p:nvSpPr>
        <p:spPr>
          <a:xfrm>
            <a:off x="535527" y="388183"/>
            <a:ext cx="876143" cy="508944"/>
          </a:xfrm>
          <a:prstGeom prst="rightArrow">
            <a:avLst/>
          </a:prstGeom>
          <a:gradFill>
            <a:gsLst>
              <a:gs pos="0">
                <a:schemeClr val="bg1"/>
              </a:gs>
              <a:gs pos="100000">
                <a:schemeClr val="accent3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ource Sans Pro" charset="0"/>
              <a:ea typeface="+mn-ea"/>
              <a:cs typeface="+mn-cs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E1FBC839-BEFB-47C1-A3C0-6ED8E1070B11}"/>
              </a:ext>
            </a:extLst>
          </p:cNvPr>
          <p:cNvSpPr/>
          <p:nvPr/>
        </p:nvSpPr>
        <p:spPr>
          <a:xfrm>
            <a:off x="1600916" y="230139"/>
            <a:ext cx="244810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4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rPr>
              <a:t>管理要求</a:t>
            </a:r>
          </a:p>
        </p:txBody>
      </p:sp>
      <p:sp>
        <p:nvSpPr>
          <p:cNvPr id="3" name="TextBox 60">
            <a:extLst>
              <a:ext uri="{FF2B5EF4-FFF2-40B4-BE49-F238E27FC236}">
                <a16:creationId xmlns:a16="http://schemas.microsoft.com/office/drawing/2014/main" id="{C1AC2861-95E4-460F-BD17-26439E1E5690}"/>
              </a:ext>
            </a:extLst>
          </p:cNvPr>
          <p:cNvSpPr txBox="1"/>
          <p:nvPr/>
        </p:nvSpPr>
        <p:spPr>
          <a:xfrm>
            <a:off x="838584" y="2579166"/>
            <a:ext cx="1051483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u"/>
              <a:defRPr/>
            </a:pPr>
            <a:r>
              <a:rPr lang="zh-CN" alt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教学或科研需要查阅病历时，需经医疗机构相关部门统一，</a:t>
            </a:r>
            <a:r>
              <a:rPr lang="zh-CN" alt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使用后立即归还</a:t>
            </a:r>
            <a:r>
              <a:rPr lang="zh-CN" alt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，不得泄露病人隐私。</a:t>
            </a:r>
            <a:endParaRPr lang="id-ID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7" name="TextBox 60">
            <a:extLst>
              <a:ext uri="{FF2B5EF4-FFF2-40B4-BE49-F238E27FC236}">
                <a16:creationId xmlns:a16="http://schemas.microsoft.com/office/drawing/2014/main" id="{6DE23D13-8B0A-4AE9-AF3D-97FF28A4D3FE}"/>
              </a:ext>
            </a:extLst>
          </p:cNvPr>
          <p:cNvSpPr txBox="1"/>
          <p:nvPr/>
        </p:nvSpPr>
        <p:spPr>
          <a:xfrm>
            <a:off x="838584" y="3876263"/>
            <a:ext cx="1036998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u"/>
              <a:defRPr/>
            </a:pPr>
            <a:r>
              <a:rPr lang="zh-CN" alt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发生医疗事故纠纷时，医患双方在场的情况下</a:t>
            </a:r>
            <a:r>
              <a:rPr lang="zh-CN" alt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封存病历</a:t>
            </a:r>
            <a:r>
              <a:rPr lang="zh-CN" alt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，由医疗机构负责医疗质量监控的部门或专人保管。</a:t>
            </a:r>
            <a:endParaRPr lang="id-ID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482751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54">
            <a:extLst>
              <a:ext uri="{FF2B5EF4-FFF2-40B4-BE49-F238E27FC236}">
                <a16:creationId xmlns:a16="http://schemas.microsoft.com/office/drawing/2014/main" id="{6C9138CF-44D3-405D-8BAE-4B5CEC0B6A1C}"/>
              </a:ext>
            </a:extLst>
          </p:cNvPr>
          <p:cNvGrpSpPr/>
          <p:nvPr/>
        </p:nvGrpSpPr>
        <p:grpSpPr>
          <a:xfrm>
            <a:off x="8559446" y="2494368"/>
            <a:ext cx="447556" cy="212712"/>
            <a:chOff x="10028238" y="2828925"/>
            <a:chExt cx="577850" cy="274638"/>
          </a:xfrm>
          <a:solidFill>
            <a:schemeClr val="bg1"/>
          </a:solidFill>
        </p:grpSpPr>
        <p:sp>
          <p:nvSpPr>
            <p:cNvPr id="90" name="Freeform 91">
              <a:extLst>
                <a:ext uri="{FF2B5EF4-FFF2-40B4-BE49-F238E27FC236}">
                  <a16:creationId xmlns:a16="http://schemas.microsoft.com/office/drawing/2014/main" id="{B287BCE6-B327-4BB0-9F92-62050B5FA5F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028238" y="2828925"/>
              <a:ext cx="577850" cy="274638"/>
            </a:xfrm>
            <a:custGeom>
              <a:avLst/>
              <a:gdLst>
                <a:gd name="T0" fmla="*/ 227 w 3643"/>
                <a:gd name="T1" fmla="*/ 1180 h 1728"/>
                <a:gd name="T2" fmla="*/ 163 w 3643"/>
                <a:gd name="T3" fmla="*/ 1377 h 1728"/>
                <a:gd name="T4" fmla="*/ 282 w 3643"/>
                <a:gd name="T5" fmla="*/ 1542 h 1728"/>
                <a:gd name="T6" fmla="*/ 491 w 3643"/>
                <a:gd name="T7" fmla="*/ 1542 h 1728"/>
                <a:gd name="T8" fmla="*/ 611 w 3643"/>
                <a:gd name="T9" fmla="*/ 1377 h 1728"/>
                <a:gd name="T10" fmla="*/ 548 w 3643"/>
                <a:gd name="T11" fmla="*/ 1180 h 1728"/>
                <a:gd name="T12" fmla="*/ 2303 w 3643"/>
                <a:gd name="T13" fmla="*/ 1114 h 1728"/>
                <a:gd name="T14" fmla="*/ 2120 w 3643"/>
                <a:gd name="T15" fmla="*/ 1207 h 1728"/>
                <a:gd name="T16" fmla="*/ 2088 w 3643"/>
                <a:gd name="T17" fmla="*/ 1413 h 1728"/>
                <a:gd name="T18" fmla="*/ 2232 w 3643"/>
                <a:gd name="T19" fmla="*/ 1556 h 1728"/>
                <a:gd name="T20" fmla="*/ 2438 w 3643"/>
                <a:gd name="T21" fmla="*/ 1523 h 1728"/>
                <a:gd name="T22" fmla="*/ 2531 w 3643"/>
                <a:gd name="T23" fmla="*/ 1341 h 1728"/>
                <a:gd name="T24" fmla="*/ 2438 w 3643"/>
                <a:gd name="T25" fmla="*/ 1157 h 1728"/>
                <a:gd name="T26" fmla="*/ 3220 w 3643"/>
                <a:gd name="T27" fmla="*/ 163 h 1728"/>
                <a:gd name="T28" fmla="*/ 3055 w 3643"/>
                <a:gd name="T29" fmla="*/ 282 h 1728"/>
                <a:gd name="T30" fmla="*/ 3055 w 3643"/>
                <a:gd name="T31" fmla="*/ 492 h 1728"/>
                <a:gd name="T32" fmla="*/ 3220 w 3643"/>
                <a:gd name="T33" fmla="*/ 611 h 1728"/>
                <a:gd name="T34" fmla="*/ 3417 w 3643"/>
                <a:gd name="T35" fmla="*/ 547 h 1728"/>
                <a:gd name="T36" fmla="*/ 3480 w 3643"/>
                <a:gd name="T37" fmla="*/ 350 h 1728"/>
                <a:gd name="T38" fmla="*/ 3360 w 3643"/>
                <a:gd name="T39" fmla="*/ 185 h 1728"/>
                <a:gd name="T40" fmla="*/ 1268 w 3643"/>
                <a:gd name="T41" fmla="*/ 172 h 1728"/>
                <a:gd name="T42" fmla="*/ 1124 w 3643"/>
                <a:gd name="T43" fmla="*/ 316 h 1728"/>
                <a:gd name="T44" fmla="*/ 1157 w 3643"/>
                <a:gd name="T45" fmla="*/ 522 h 1728"/>
                <a:gd name="T46" fmla="*/ 1339 w 3643"/>
                <a:gd name="T47" fmla="*/ 615 h 1728"/>
                <a:gd name="T48" fmla="*/ 1523 w 3643"/>
                <a:gd name="T49" fmla="*/ 522 h 1728"/>
                <a:gd name="T50" fmla="*/ 1555 w 3643"/>
                <a:gd name="T51" fmla="*/ 316 h 1728"/>
                <a:gd name="T52" fmla="*/ 1411 w 3643"/>
                <a:gd name="T53" fmla="*/ 172 h 1728"/>
                <a:gd name="T54" fmla="*/ 3396 w 3643"/>
                <a:gd name="T55" fmla="*/ 26 h 1728"/>
                <a:gd name="T56" fmla="*/ 3598 w 3643"/>
                <a:gd name="T57" fmla="*/ 205 h 1728"/>
                <a:gd name="T58" fmla="*/ 3631 w 3643"/>
                <a:gd name="T59" fmla="*/ 482 h 1728"/>
                <a:gd name="T60" fmla="*/ 3477 w 3643"/>
                <a:gd name="T61" fmla="*/ 704 h 1728"/>
                <a:gd name="T62" fmla="*/ 3210 w 3643"/>
                <a:gd name="T63" fmla="*/ 772 h 1728"/>
                <a:gd name="T64" fmla="*/ 2649 w 3643"/>
                <a:gd name="T65" fmla="*/ 1167 h 1728"/>
                <a:gd name="T66" fmla="*/ 2678 w 3643"/>
                <a:gd name="T67" fmla="*/ 1436 h 1728"/>
                <a:gd name="T68" fmla="*/ 2524 w 3643"/>
                <a:gd name="T69" fmla="*/ 1658 h 1728"/>
                <a:gd name="T70" fmla="*/ 2255 w 3643"/>
                <a:gd name="T71" fmla="*/ 1725 h 1728"/>
                <a:gd name="T72" fmla="*/ 2014 w 3643"/>
                <a:gd name="T73" fmla="*/ 1597 h 1728"/>
                <a:gd name="T74" fmla="*/ 1917 w 3643"/>
                <a:gd name="T75" fmla="*/ 1341 h 1728"/>
                <a:gd name="T76" fmla="*/ 1551 w 3643"/>
                <a:gd name="T77" fmla="*/ 711 h 1728"/>
                <a:gd name="T78" fmla="*/ 1294 w 3643"/>
                <a:gd name="T79" fmla="*/ 772 h 1728"/>
                <a:gd name="T80" fmla="*/ 732 w 3643"/>
                <a:gd name="T81" fmla="*/ 1167 h 1728"/>
                <a:gd name="T82" fmla="*/ 762 w 3643"/>
                <a:gd name="T83" fmla="*/ 1436 h 1728"/>
                <a:gd name="T84" fmla="*/ 607 w 3643"/>
                <a:gd name="T85" fmla="*/ 1658 h 1728"/>
                <a:gd name="T86" fmla="*/ 338 w 3643"/>
                <a:gd name="T87" fmla="*/ 1725 h 1728"/>
                <a:gd name="T88" fmla="*/ 97 w 3643"/>
                <a:gd name="T89" fmla="*/ 1597 h 1728"/>
                <a:gd name="T90" fmla="*/ 0 w 3643"/>
                <a:gd name="T91" fmla="*/ 1341 h 1728"/>
                <a:gd name="T92" fmla="*/ 97 w 3643"/>
                <a:gd name="T93" fmla="*/ 1084 h 1728"/>
                <a:gd name="T94" fmla="*/ 338 w 3643"/>
                <a:gd name="T95" fmla="*/ 957 h 1728"/>
                <a:gd name="T96" fmla="*/ 597 w 3643"/>
                <a:gd name="T97" fmla="*/ 1016 h 1728"/>
                <a:gd name="T98" fmla="*/ 952 w 3643"/>
                <a:gd name="T99" fmla="*/ 387 h 1728"/>
                <a:gd name="T100" fmla="*/ 1051 w 3643"/>
                <a:gd name="T101" fmla="*/ 130 h 1728"/>
                <a:gd name="T102" fmla="*/ 1291 w 3643"/>
                <a:gd name="T103" fmla="*/ 2 h 1728"/>
                <a:gd name="T104" fmla="*/ 1561 w 3643"/>
                <a:gd name="T105" fmla="*/ 69 h 1728"/>
                <a:gd name="T106" fmla="*/ 1714 w 3643"/>
                <a:gd name="T107" fmla="*/ 291 h 1728"/>
                <a:gd name="T108" fmla="*/ 1686 w 3643"/>
                <a:gd name="T109" fmla="*/ 560 h 1728"/>
                <a:gd name="T110" fmla="*/ 2255 w 3643"/>
                <a:gd name="T111" fmla="*/ 957 h 1728"/>
                <a:gd name="T112" fmla="*/ 2514 w 3643"/>
                <a:gd name="T113" fmla="*/ 1016 h 1728"/>
                <a:gd name="T114" fmla="*/ 2869 w 3643"/>
                <a:gd name="T115" fmla="*/ 387 h 1728"/>
                <a:gd name="T116" fmla="*/ 2968 w 3643"/>
                <a:gd name="T117" fmla="*/ 130 h 1728"/>
                <a:gd name="T118" fmla="*/ 3208 w 3643"/>
                <a:gd name="T119" fmla="*/ 2 h 1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643" h="1728">
                  <a:moveTo>
                    <a:pt x="387" y="1114"/>
                  </a:moveTo>
                  <a:lnTo>
                    <a:pt x="350" y="1116"/>
                  </a:lnTo>
                  <a:lnTo>
                    <a:pt x="315" y="1125"/>
                  </a:lnTo>
                  <a:lnTo>
                    <a:pt x="282" y="1139"/>
                  </a:lnTo>
                  <a:lnTo>
                    <a:pt x="253" y="1157"/>
                  </a:lnTo>
                  <a:lnTo>
                    <a:pt x="227" y="1180"/>
                  </a:lnTo>
                  <a:lnTo>
                    <a:pt x="204" y="1207"/>
                  </a:lnTo>
                  <a:lnTo>
                    <a:pt x="185" y="1237"/>
                  </a:lnTo>
                  <a:lnTo>
                    <a:pt x="171" y="1269"/>
                  </a:lnTo>
                  <a:lnTo>
                    <a:pt x="163" y="1304"/>
                  </a:lnTo>
                  <a:lnTo>
                    <a:pt x="160" y="1341"/>
                  </a:lnTo>
                  <a:lnTo>
                    <a:pt x="163" y="1377"/>
                  </a:lnTo>
                  <a:lnTo>
                    <a:pt x="171" y="1413"/>
                  </a:lnTo>
                  <a:lnTo>
                    <a:pt x="185" y="1445"/>
                  </a:lnTo>
                  <a:lnTo>
                    <a:pt x="204" y="1475"/>
                  </a:lnTo>
                  <a:lnTo>
                    <a:pt x="227" y="1501"/>
                  </a:lnTo>
                  <a:lnTo>
                    <a:pt x="253" y="1523"/>
                  </a:lnTo>
                  <a:lnTo>
                    <a:pt x="282" y="1542"/>
                  </a:lnTo>
                  <a:lnTo>
                    <a:pt x="315" y="1556"/>
                  </a:lnTo>
                  <a:lnTo>
                    <a:pt x="350" y="1564"/>
                  </a:lnTo>
                  <a:lnTo>
                    <a:pt x="387" y="1568"/>
                  </a:lnTo>
                  <a:lnTo>
                    <a:pt x="424" y="1564"/>
                  </a:lnTo>
                  <a:lnTo>
                    <a:pt x="458" y="1556"/>
                  </a:lnTo>
                  <a:lnTo>
                    <a:pt x="491" y="1542"/>
                  </a:lnTo>
                  <a:lnTo>
                    <a:pt x="521" y="1523"/>
                  </a:lnTo>
                  <a:lnTo>
                    <a:pt x="548" y="1501"/>
                  </a:lnTo>
                  <a:lnTo>
                    <a:pt x="570" y="1475"/>
                  </a:lnTo>
                  <a:lnTo>
                    <a:pt x="588" y="1445"/>
                  </a:lnTo>
                  <a:lnTo>
                    <a:pt x="602" y="1413"/>
                  </a:lnTo>
                  <a:lnTo>
                    <a:pt x="611" y="1377"/>
                  </a:lnTo>
                  <a:lnTo>
                    <a:pt x="614" y="1341"/>
                  </a:lnTo>
                  <a:lnTo>
                    <a:pt x="611" y="1304"/>
                  </a:lnTo>
                  <a:lnTo>
                    <a:pt x="602" y="1269"/>
                  </a:lnTo>
                  <a:lnTo>
                    <a:pt x="588" y="1237"/>
                  </a:lnTo>
                  <a:lnTo>
                    <a:pt x="570" y="1207"/>
                  </a:lnTo>
                  <a:lnTo>
                    <a:pt x="548" y="1180"/>
                  </a:lnTo>
                  <a:lnTo>
                    <a:pt x="521" y="1157"/>
                  </a:lnTo>
                  <a:lnTo>
                    <a:pt x="491" y="1139"/>
                  </a:lnTo>
                  <a:lnTo>
                    <a:pt x="458" y="1125"/>
                  </a:lnTo>
                  <a:lnTo>
                    <a:pt x="424" y="1116"/>
                  </a:lnTo>
                  <a:lnTo>
                    <a:pt x="387" y="1114"/>
                  </a:lnTo>
                  <a:close/>
                  <a:moveTo>
                    <a:pt x="2303" y="1114"/>
                  </a:moveTo>
                  <a:lnTo>
                    <a:pt x="2266" y="1116"/>
                  </a:lnTo>
                  <a:lnTo>
                    <a:pt x="2232" y="1125"/>
                  </a:lnTo>
                  <a:lnTo>
                    <a:pt x="2199" y="1139"/>
                  </a:lnTo>
                  <a:lnTo>
                    <a:pt x="2169" y="1157"/>
                  </a:lnTo>
                  <a:lnTo>
                    <a:pt x="2142" y="1180"/>
                  </a:lnTo>
                  <a:lnTo>
                    <a:pt x="2120" y="1207"/>
                  </a:lnTo>
                  <a:lnTo>
                    <a:pt x="2102" y="1237"/>
                  </a:lnTo>
                  <a:lnTo>
                    <a:pt x="2088" y="1269"/>
                  </a:lnTo>
                  <a:lnTo>
                    <a:pt x="2079" y="1304"/>
                  </a:lnTo>
                  <a:lnTo>
                    <a:pt x="2076" y="1341"/>
                  </a:lnTo>
                  <a:lnTo>
                    <a:pt x="2079" y="1377"/>
                  </a:lnTo>
                  <a:lnTo>
                    <a:pt x="2088" y="1413"/>
                  </a:lnTo>
                  <a:lnTo>
                    <a:pt x="2102" y="1445"/>
                  </a:lnTo>
                  <a:lnTo>
                    <a:pt x="2120" y="1475"/>
                  </a:lnTo>
                  <a:lnTo>
                    <a:pt x="2142" y="1501"/>
                  </a:lnTo>
                  <a:lnTo>
                    <a:pt x="2169" y="1523"/>
                  </a:lnTo>
                  <a:lnTo>
                    <a:pt x="2199" y="1542"/>
                  </a:lnTo>
                  <a:lnTo>
                    <a:pt x="2232" y="1556"/>
                  </a:lnTo>
                  <a:lnTo>
                    <a:pt x="2266" y="1564"/>
                  </a:lnTo>
                  <a:lnTo>
                    <a:pt x="2303" y="1568"/>
                  </a:lnTo>
                  <a:lnTo>
                    <a:pt x="2340" y="1564"/>
                  </a:lnTo>
                  <a:lnTo>
                    <a:pt x="2375" y="1556"/>
                  </a:lnTo>
                  <a:lnTo>
                    <a:pt x="2408" y="1542"/>
                  </a:lnTo>
                  <a:lnTo>
                    <a:pt x="2438" y="1523"/>
                  </a:lnTo>
                  <a:lnTo>
                    <a:pt x="2463" y="1501"/>
                  </a:lnTo>
                  <a:lnTo>
                    <a:pt x="2486" y="1475"/>
                  </a:lnTo>
                  <a:lnTo>
                    <a:pt x="2505" y="1445"/>
                  </a:lnTo>
                  <a:lnTo>
                    <a:pt x="2519" y="1413"/>
                  </a:lnTo>
                  <a:lnTo>
                    <a:pt x="2527" y="1377"/>
                  </a:lnTo>
                  <a:lnTo>
                    <a:pt x="2531" y="1341"/>
                  </a:lnTo>
                  <a:lnTo>
                    <a:pt x="2527" y="1304"/>
                  </a:lnTo>
                  <a:lnTo>
                    <a:pt x="2519" y="1269"/>
                  </a:lnTo>
                  <a:lnTo>
                    <a:pt x="2505" y="1237"/>
                  </a:lnTo>
                  <a:lnTo>
                    <a:pt x="2486" y="1207"/>
                  </a:lnTo>
                  <a:lnTo>
                    <a:pt x="2463" y="1180"/>
                  </a:lnTo>
                  <a:lnTo>
                    <a:pt x="2438" y="1157"/>
                  </a:lnTo>
                  <a:lnTo>
                    <a:pt x="2408" y="1139"/>
                  </a:lnTo>
                  <a:lnTo>
                    <a:pt x="2375" y="1125"/>
                  </a:lnTo>
                  <a:lnTo>
                    <a:pt x="2340" y="1116"/>
                  </a:lnTo>
                  <a:lnTo>
                    <a:pt x="2303" y="1114"/>
                  </a:lnTo>
                  <a:close/>
                  <a:moveTo>
                    <a:pt x="3256" y="160"/>
                  </a:moveTo>
                  <a:lnTo>
                    <a:pt x="3220" y="163"/>
                  </a:lnTo>
                  <a:lnTo>
                    <a:pt x="3184" y="172"/>
                  </a:lnTo>
                  <a:lnTo>
                    <a:pt x="3152" y="185"/>
                  </a:lnTo>
                  <a:lnTo>
                    <a:pt x="3122" y="204"/>
                  </a:lnTo>
                  <a:lnTo>
                    <a:pt x="3096" y="226"/>
                  </a:lnTo>
                  <a:lnTo>
                    <a:pt x="3073" y="253"/>
                  </a:lnTo>
                  <a:lnTo>
                    <a:pt x="3055" y="282"/>
                  </a:lnTo>
                  <a:lnTo>
                    <a:pt x="3041" y="316"/>
                  </a:lnTo>
                  <a:lnTo>
                    <a:pt x="3032" y="350"/>
                  </a:lnTo>
                  <a:lnTo>
                    <a:pt x="3030" y="387"/>
                  </a:lnTo>
                  <a:lnTo>
                    <a:pt x="3032" y="424"/>
                  </a:lnTo>
                  <a:lnTo>
                    <a:pt x="3041" y="458"/>
                  </a:lnTo>
                  <a:lnTo>
                    <a:pt x="3055" y="492"/>
                  </a:lnTo>
                  <a:lnTo>
                    <a:pt x="3073" y="522"/>
                  </a:lnTo>
                  <a:lnTo>
                    <a:pt x="3096" y="547"/>
                  </a:lnTo>
                  <a:lnTo>
                    <a:pt x="3122" y="570"/>
                  </a:lnTo>
                  <a:lnTo>
                    <a:pt x="3152" y="589"/>
                  </a:lnTo>
                  <a:lnTo>
                    <a:pt x="3184" y="602"/>
                  </a:lnTo>
                  <a:lnTo>
                    <a:pt x="3220" y="611"/>
                  </a:lnTo>
                  <a:lnTo>
                    <a:pt x="3256" y="615"/>
                  </a:lnTo>
                  <a:lnTo>
                    <a:pt x="3293" y="611"/>
                  </a:lnTo>
                  <a:lnTo>
                    <a:pt x="3328" y="602"/>
                  </a:lnTo>
                  <a:lnTo>
                    <a:pt x="3360" y="589"/>
                  </a:lnTo>
                  <a:lnTo>
                    <a:pt x="3390" y="570"/>
                  </a:lnTo>
                  <a:lnTo>
                    <a:pt x="3417" y="547"/>
                  </a:lnTo>
                  <a:lnTo>
                    <a:pt x="3439" y="522"/>
                  </a:lnTo>
                  <a:lnTo>
                    <a:pt x="3458" y="492"/>
                  </a:lnTo>
                  <a:lnTo>
                    <a:pt x="3472" y="458"/>
                  </a:lnTo>
                  <a:lnTo>
                    <a:pt x="3480" y="424"/>
                  </a:lnTo>
                  <a:lnTo>
                    <a:pt x="3483" y="387"/>
                  </a:lnTo>
                  <a:lnTo>
                    <a:pt x="3480" y="350"/>
                  </a:lnTo>
                  <a:lnTo>
                    <a:pt x="3472" y="316"/>
                  </a:lnTo>
                  <a:lnTo>
                    <a:pt x="3458" y="282"/>
                  </a:lnTo>
                  <a:lnTo>
                    <a:pt x="3439" y="253"/>
                  </a:lnTo>
                  <a:lnTo>
                    <a:pt x="3417" y="226"/>
                  </a:lnTo>
                  <a:lnTo>
                    <a:pt x="3390" y="204"/>
                  </a:lnTo>
                  <a:lnTo>
                    <a:pt x="3360" y="185"/>
                  </a:lnTo>
                  <a:lnTo>
                    <a:pt x="3328" y="172"/>
                  </a:lnTo>
                  <a:lnTo>
                    <a:pt x="3293" y="163"/>
                  </a:lnTo>
                  <a:lnTo>
                    <a:pt x="3256" y="160"/>
                  </a:lnTo>
                  <a:close/>
                  <a:moveTo>
                    <a:pt x="1339" y="160"/>
                  </a:moveTo>
                  <a:lnTo>
                    <a:pt x="1303" y="163"/>
                  </a:lnTo>
                  <a:lnTo>
                    <a:pt x="1268" y="172"/>
                  </a:lnTo>
                  <a:lnTo>
                    <a:pt x="1235" y="185"/>
                  </a:lnTo>
                  <a:lnTo>
                    <a:pt x="1206" y="204"/>
                  </a:lnTo>
                  <a:lnTo>
                    <a:pt x="1179" y="226"/>
                  </a:lnTo>
                  <a:lnTo>
                    <a:pt x="1157" y="253"/>
                  </a:lnTo>
                  <a:lnTo>
                    <a:pt x="1138" y="282"/>
                  </a:lnTo>
                  <a:lnTo>
                    <a:pt x="1124" y="316"/>
                  </a:lnTo>
                  <a:lnTo>
                    <a:pt x="1116" y="350"/>
                  </a:lnTo>
                  <a:lnTo>
                    <a:pt x="1113" y="387"/>
                  </a:lnTo>
                  <a:lnTo>
                    <a:pt x="1116" y="424"/>
                  </a:lnTo>
                  <a:lnTo>
                    <a:pt x="1124" y="458"/>
                  </a:lnTo>
                  <a:lnTo>
                    <a:pt x="1138" y="492"/>
                  </a:lnTo>
                  <a:lnTo>
                    <a:pt x="1157" y="522"/>
                  </a:lnTo>
                  <a:lnTo>
                    <a:pt x="1179" y="547"/>
                  </a:lnTo>
                  <a:lnTo>
                    <a:pt x="1206" y="570"/>
                  </a:lnTo>
                  <a:lnTo>
                    <a:pt x="1235" y="589"/>
                  </a:lnTo>
                  <a:lnTo>
                    <a:pt x="1268" y="602"/>
                  </a:lnTo>
                  <a:lnTo>
                    <a:pt x="1303" y="611"/>
                  </a:lnTo>
                  <a:lnTo>
                    <a:pt x="1339" y="615"/>
                  </a:lnTo>
                  <a:lnTo>
                    <a:pt x="1376" y="611"/>
                  </a:lnTo>
                  <a:lnTo>
                    <a:pt x="1411" y="602"/>
                  </a:lnTo>
                  <a:lnTo>
                    <a:pt x="1443" y="589"/>
                  </a:lnTo>
                  <a:lnTo>
                    <a:pt x="1473" y="570"/>
                  </a:lnTo>
                  <a:lnTo>
                    <a:pt x="1500" y="547"/>
                  </a:lnTo>
                  <a:lnTo>
                    <a:pt x="1523" y="522"/>
                  </a:lnTo>
                  <a:lnTo>
                    <a:pt x="1541" y="492"/>
                  </a:lnTo>
                  <a:lnTo>
                    <a:pt x="1555" y="458"/>
                  </a:lnTo>
                  <a:lnTo>
                    <a:pt x="1564" y="424"/>
                  </a:lnTo>
                  <a:lnTo>
                    <a:pt x="1566" y="387"/>
                  </a:lnTo>
                  <a:lnTo>
                    <a:pt x="1564" y="350"/>
                  </a:lnTo>
                  <a:lnTo>
                    <a:pt x="1555" y="316"/>
                  </a:lnTo>
                  <a:lnTo>
                    <a:pt x="1541" y="282"/>
                  </a:lnTo>
                  <a:lnTo>
                    <a:pt x="1523" y="253"/>
                  </a:lnTo>
                  <a:lnTo>
                    <a:pt x="1500" y="226"/>
                  </a:lnTo>
                  <a:lnTo>
                    <a:pt x="1473" y="204"/>
                  </a:lnTo>
                  <a:lnTo>
                    <a:pt x="1443" y="185"/>
                  </a:lnTo>
                  <a:lnTo>
                    <a:pt x="1411" y="172"/>
                  </a:lnTo>
                  <a:lnTo>
                    <a:pt x="1376" y="163"/>
                  </a:lnTo>
                  <a:lnTo>
                    <a:pt x="1339" y="160"/>
                  </a:lnTo>
                  <a:close/>
                  <a:moveTo>
                    <a:pt x="3256" y="0"/>
                  </a:moveTo>
                  <a:lnTo>
                    <a:pt x="3305" y="2"/>
                  </a:lnTo>
                  <a:lnTo>
                    <a:pt x="3351" y="11"/>
                  </a:lnTo>
                  <a:lnTo>
                    <a:pt x="3396" y="26"/>
                  </a:lnTo>
                  <a:lnTo>
                    <a:pt x="3438" y="46"/>
                  </a:lnTo>
                  <a:lnTo>
                    <a:pt x="3477" y="69"/>
                  </a:lnTo>
                  <a:lnTo>
                    <a:pt x="3513" y="98"/>
                  </a:lnTo>
                  <a:lnTo>
                    <a:pt x="3545" y="130"/>
                  </a:lnTo>
                  <a:lnTo>
                    <a:pt x="3574" y="166"/>
                  </a:lnTo>
                  <a:lnTo>
                    <a:pt x="3598" y="205"/>
                  </a:lnTo>
                  <a:lnTo>
                    <a:pt x="3617" y="247"/>
                  </a:lnTo>
                  <a:lnTo>
                    <a:pt x="3631" y="291"/>
                  </a:lnTo>
                  <a:lnTo>
                    <a:pt x="3640" y="339"/>
                  </a:lnTo>
                  <a:lnTo>
                    <a:pt x="3643" y="387"/>
                  </a:lnTo>
                  <a:lnTo>
                    <a:pt x="3640" y="435"/>
                  </a:lnTo>
                  <a:lnTo>
                    <a:pt x="3631" y="482"/>
                  </a:lnTo>
                  <a:lnTo>
                    <a:pt x="3617" y="527"/>
                  </a:lnTo>
                  <a:lnTo>
                    <a:pt x="3598" y="569"/>
                  </a:lnTo>
                  <a:lnTo>
                    <a:pt x="3574" y="608"/>
                  </a:lnTo>
                  <a:lnTo>
                    <a:pt x="3545" y="644"/>
                  </a:lnTo>
                  <a:lnTo>
                    <a:pt x="3513" y="676"/>
                  </a:lnTo>
                  <a:lnTo>
                    <a:pt x="3477" y="704"/>
                  </a:lnTo>
                  <a:lnTo>
                    <a:pt x="3438" y="729"/>
                  </a:lnTo>
                  <a:lnTo>
                    <a:pt x="3396" y="748"/>
                  </a:lnTo>
                  <a:lnTo>
                    <a:pt x="3351" y="762"/>
                  </a:lnTo>
                  <a:lnTo>
                    <a:pt x="3305" y="771"/>
                  </a:lnTo>
                  <a:lnTo>
                    <a:pt x="3256" y="774"/>
                  </a:lnTo>
                  <a:lnTo>
                    <a:pt x="3210" y="772"/>
                  </a:lnTo>
                  <a:lnTo>
                    <a:pt x="3166" y="763"/>
                  </a:lnTo>
                  <a:lnTo>
                    <a:pt x="3124" y="751"/>
                  </a:lnTo>
                  <a:lnTo>
                    <a:pt x="3083" y="733"/>
                  </a:lnTo>
                  <a:lnTo>
                    <a:pt x="3045" y="711"/>
                  </a:lnTo>
                  <a:lnTo>
                    <a:pt x="2627" y="1129"/>
                  </a:lnTo>
                  <a:lnTo>
                    <a:pt x="2649" y="1167"/>
                  </a:lnTo>
                  <a:lnTo>
                    <a:pt x="2667" y="1208"/>
                  </a:lnTo>
                  <a:lnTo>
                    <a:pt x="2679" y="1250"/>
                  </a:lnTo>
                  <a:lnTo>
                    <a:pt x="2688" y="1294"/>
                  </a:lnTo>
                  <a:lnTo>
                    <a:pt x="2690" y="1341"/>
                  </a:lnTo>
                  <a:lnTo>
                    <a:pt x="2687" y="1389"/>
                  </a:lnTo>
                  <a:lnTo>
                    <a:pt x="2678" y="1436"/>
                  </a:lnTo>
                  <a:lnTo>
                    <a:pt x="2665" y="1480"/>
                  </a:lnTo>
                  <a:lnTo>
                    <a:pt x="2645" y="1522"/>
                  </a:lnTo>
                  <a:lnTo>
                    <a:pt x="2620" y="1562"/>
                  </a:lnTo>
                  <a:lnTo>
                    <a:pt x="2593" y="1597"/>
                  </a:lnTo>
                  <a:lnTo>
                    <a:pt x="2561" y="1629"/>
                  </a:lnTo>
                  <a:lnTo>
                    <a:pt x="2524" y="1658"/>
                  </a:lnTo>
                  <a:lnTo>
                    <a:pt x="2485" y="1683"/>
                  </a:lnTo>
                  <a:lnTo>
                    <a:pt x="2443" y="1701"/>
                  </a:lnTo>
                  <a:lnTo>
                    <a:pt x="2398" y="1716"/>
                  </a:lnTo>
                  <a:lnTo>
                    <a:pt x="2351" y="1725"/>
                  </a:lnTo>
                  <a:lnTo>
                    <a:pt x="2303" y="1728"/>
                  </a:lnTo>
                  <a:lnTo>
                    <a:pt x="2255" y="1725"/>
                  </a:lnTo>
                  <a:lnTo>
                    <a:pt x="2208" y="1716"/>
                  </a:lnTo>
                  <a:lnTo>
                    <a:pt x="2163" y="1701"/>
                  </a:lnTo>
                  <a:lnTo>
                    <a:pt x="2121" y="1683"/>
                  </a:lnTo>
                  <a:lnTo>
                    <a:pt x="2083" y="1658"/>
                  </a:lnTo>
                  <a:lnTo>
                    <a:pt x="2046" y="1629"/>
                  </a:lnTo>
                  <a:lnTo>
                    <a:pt x="2014" y="1597"/>
                  </a:lnTo>
                  <a:lnTo>
                    <a:pt x="1985" y="1562"/>
                  </a:lnTo>
                  <a:lnTo>
                    <a:pt x="1962" y="1522"/>
                  </a:lnTo>
                  <a:lnTo>
                    <a:pt x="1942" y="1480"/>
                  </a:lnTo>
                  <a:lnTo>
                    <a:pt x="1928" y="1436"/>
                  </a:lnTo>
                  <a:lnTo>
                    <a:pt x="1919" y="1389"/>
                  </a:lnTo>
                  <a:lnTo>
                    <a:pt x="1917" y="1341"/>
                  </a:lnTo>
                  <a:lnTo>
                    <a:pt x="1919" y="1296"/>
                  </a:lnTo>
                  <a:lnTo>
                    <a:pt x="1927" y="1253"/>
                  </a:lnTo>
                  <a:lnTo>
                    <a:pt x="1939" y="1212"/>
                  </a:lnTo>
                  <a:lnTo>
                    <a:pt x="1954" y="1172"/>
                  </a:lnTo>
                  <a:lnTo>
                    <a:pt x="1975" y="1136"/>
                  </a:lnTo>
                  <a:lnTo>
                    <a:pt x="1551" y="711"/>
                  </a:lnTo>
                  <a:lnTo>
                    <a:pt x="1513" y="733"/>
                  </a:lnTo>
                  <a:lnTo>
                    <a:pt x="1472" y="751"/>
                  </a:lnTo>
                  <a:lnTo>
                    <a:pt x="1430" y="763"/>
                  </a:lnTo>
                  <a:lnTo>
                    <a:pt x="1386" y="772"/>
                  </a:lnTo>
                  <a:lnTo>
                    <a:pt x="1339" y="774"/>
                  </a:lnTo>
                  <a:lnTo>
                    <a:pt x="1294" y="772"/>
                  </a:lnTo>
                  <a:lnTo>
                    <a:pt x="1249" y="763"/>
                  </a:lnTo>
                  <a:lnTo>
                    <a:pt x="1207" y="751"/>
                  </a:lnTo>
                  <a:lnTo>
                    <a:pt x="1167" y="733"/>
                  </a:lnTo>
                  <a:lnTo>
                    <a:pt x="1128" y="711"/>
                  </a:lnTo>
                  <a:lnTo>
                    <a:pt x="711" y="1129"/>
                  </a:lnTo>
                  <a:lnTo>
                    <a:pt x="732" y="1167"/>
                  </a:lnTo>
                  <a:lnTo>
                    <a:pt x="750" y="1208"/>
                  </a:lnTo>
                  <a:lnTo>
                    <a:pt x="763" y="1250"/>
                  </a:lnTo>
                  <a:lnTo>
                    <a:pt x="771" y="1294"/>
                  </a:lnTo>
                  <a:lnTo>
                    <a:pt x="773" y="1341"/>
                  </a:lnTo>
                  <a:lnTo>
                    <a:pt x="771" y="1389"/>
                  </a:lnTo>
                  <a:lnTo>
                    <a:pt x="762" y="1436"/>
                  </a:lnTo>
                  <a:lnTo>
                    <a:pt x="748" y="1480"/>
                  </a:lnTo>
                  <a:lnTo>
                    <a:pt x="728" y="1522"/>
                  </a:lnTo>
                  <a:lnTo>
                    <a:pt x="705" y="1562"/>
                  </a:lnTo>
                  <a:lnTo>
                    <a:pt x="676" y="1597"/>
                  </a:lnTo>
                  <a:lnTo>
                    <a:pt x="644" y="1629"/>
                  </a:lnTo>
                  <a:lnTo>
                    <a:pt x="607" y="1658"/>
                  </a:lnTo>
                  <a:lnTo>
                    <a:pt x="569" y="1683"/>
                  </a:lnTo>
                  <a:lnTo>
                    <a:pt x="526" y="1701"/>
                  </a:lnTo>
                  <a:lnTo>
                    <a:pt x="482" y="1716"/>
                  </a:lnTo>
                  <a:lnTo>
                    <a:pt x="436" y="1725"/>
                  </a:lnTo>
                  <a:lnTo>
                    <a:pt x="387" y="1728"/>
                  </a:lnTo>
                  <a:lnTo>
                    <a:pt x="338" y="1725"/>
                  </a:lnTo>
                  <a:lnTo>
                    <a:pt x="292" y="1716"/>
                  </a:lnTo>
                  <a:lnTo>
                    <a:pt x="247" y="1701"/>
                  </a:lnTo>
                  <a:lnTo>
                    <a:pt x="205" y="1683"/>
                  </a:lnTo>
                  <a:lnTo>
                    <a:pt x="166" y="1658"/>
                  </a:lnTo>
                  <a:lnTo>
                    <a:pt x="131" y="1629"/>
                  </a:lnTo>
                  <a:lnTo>
                    <a:pt x="97" y="1597"/>
                  </a:lnTo>
                  <a:lnTo>
                    <a:pt x="70" y="1562"/>
                  </a:lnTo>
                  <a:lnTo>
                    <a:pt x="45" y="1522"/>
                  </a:lnTo>
                  <a:lnTo>
                    <a:pt x="27" y="1480"/>
                  </a:lnTo>
                  <a:lnTo>
                    <a:pt x="12" y="1436"/>
                  </a:lnTo>
                  <a:lnTo>
                    <a:pt x="3" y="1389"/>
                  </a:lnTo>
                  <a:lnTo>
                    <a:pt x="0" y="1341"/>
                  </a:lnTo>
                  <a:lnTo>
                    <a:pt x="3" y="1292"/>
                  </a:lnTo>
                  <a:lnTo>
                    <a:pt x="12" y="1245"/>
                  </a:lnTo>
                  <a:lnTo>
                    <a:pt x="27" y="1201"/>
                  </a:lnTo>
                  <a:lnTo>
                    <a:pt x="45" y="1159"/>
                  </a:lnTo>
                  <a:lnTo>
                    <a:pt x="70" y="1119"/>
                  </a:lnTo>
                  <a:lnTo>
                    <a:pt x="97" y="1084"/>
                  </a:lnTo>
                  <a:lnTo>
                    <a:pt x="131" y="1052"/>
                  </a:lnTo>
                  <a:lnTo>
                    <a:pt x="166" y="1023"/>
                  </a:lnTo>
                  <a:lnTo>
                    <a:pt x="205" y="999"/>
                  </a:lnTo>
                  <a:lnTo>
                    <a:pt x="247" y="980"/>
                  </a:lnTo>
                  <a:lnTo>
                    <a:pt x="292" y="965"/>
                  </a:lnTo>
                  <a:lnTo>
                    <a:pt x="338" y="957"/>
                  </a:lnTo>
                  <a:lnTo>
                    <a:pt x="387" y="953"/>
                  </a:lnTo>
                  <a:lnTo>
                    <a:pt x="432" y="957"/>
                  </a:lnTo>
                  <a:lnTo>
                    <a:pt x="477" y="964"/>
                  </a:lnTo>
                  <a:lnTo>
                    <a:pt x="520" y="976"/>
                  </a:lnTo>
                  <a:lnTo>
                    <a:pt x="560" y="994"/>
                  </a:lnTo>
                  <a:lnTo>
                    <a:pt x="597" y="1016"/>
                  </a:lnTo>
                  <a:lnTo>
                    <a:pt x="1015" y="598"/>
                  </a:lnTo>
                  <a:lnTo>
                    <a:pt x="994" y="560"/>
                  </a:lnTo>
                  <a:lnTo>
                    <a:pt x="977" y="520"/>
                  </a:lnTo>
                  <a:lnTo>
                    <a:pt x="963" y="477"/>
                  </a:lnTo>
                  <a:lnTo>
                    <a:pt x="956" y="433"/>
                  </a:lnTo>
                  <a:lnTo>
                    <a:pt x="952" y="387"/>
                  </a:lnTo>
                  <a:lnTo>
                    <a:pt x="956" y="339"/>
                  </a:lnTo>
                  <a:lnTo>
                    <a:pt x="964" y="291"/>
                  </a:lnTo>
                  <a:lnTo>
                    <a:pt x="979" y="247"/>
                  </a:lnTo>
                  <a:lnTo>
                    <a:pt x="998" y="205"/>
                  </a:lnTo>
                  <a:lnTo>
                    <a:pt x="1022" y="166"/>
                  </a:lnTo>
                  <a:lnTo>
                    <a:pt x="1051" y="130"/>
                  </a:lnTo>
                  <a:lnTo>
                    <a:pt x="1083" y="98"/>
                  </a:lnTo>
                  <a:lnTo>
                    <a:pt x="1118" y="69"/>
                  </a:lnTo>
                  <a:lnTo>
                    <a:pt x="1158" y="46"/>
                  </a:lnTo>
                  <a:lnTo>
                    <a:pt x="1200" y="26"/>
                  </a:lnTo>
                  <a:lnTo>
                    <a:pt x="1244" y="11"/>
                  </a:lnTo>
                  <a:lnTo>
                    <a:pt x="1291" y="2"/>
                  </a:lnTo>
                  <a:lnTo>
                    <a:pt x="1339" y="0"/>
                  </a:lnTo>
                  <a:lnTo>
                    <a:pt x="1388" y="2"/>
                  </a:lnTo>
                  <a:lnTo>
                    <a:pt x="1435" y="11"/>
                  </a:lnTo>
                  <a:lnTo>
                    <a:pt x="1479" y="26"/>
                  </a:lnTo>
                  <a:lnTo>
                    <a:pt x="1521" y="46"/>
                  </a:lnTo>
                  <a:lnTo>
                    <a:pt x="1561" y="69"/>
                  </a:lnTo>
                  <a:lnTo>
                    <a:pt x="1596" y="98"/>
                  </a:lnTo>
                  <a:lnTo>
                    <a:pt x="1628" y="130"/>
                  </a:lnTo>
                  <a:lnTo>
                    <a:pt x="1657" y="166"/>
                  </a:lnTo>
                  <a:lnTo>
                    <a:pt x="1681" y="205"/>
                  </a:lnTo>
                  <a:lnTo>
                    <a:pt x="1700" y="247"/>
                  </a:lnTo>
                  <a:lnTo>
                    <a:pt x="1714" y="291"/>
                  </a:lnTo>
                  <a:lnTo>
                    <a:pt x="1723" y="339"/>
                  </a:lnTo>
                  <a:lnTo>
                    <a:pt x="1727" y="387"/>
                  </a:lnTo>
                  <a:lnTo>
                    <a:pt x="1723" y="433"/>
                  </a:lnTo>
                  <a:lnTo>
                    <a:pt x="1716" y="477"/>
                  </a:lnTo>
                  <a:lnTo>
                    <a:pt x="1703" y="520"/>
                  </a:lnTo>
                  <a:lnTo>
                    <a:pt x="1686" y="560"/>
                  </a:lnTo>
                  <a:lnTo>
                    <a:pt x="1664" y="598"/>
                  </a:lnTo>
                  <a:lnTo>
                    <a:pt x="2086" y="1021"/>
                  </a:lnTo>
                  <a:lnTo>
                    <a:pt x="2125" y="997"/>
                  </a:lnTo>
                  <a:lnTo>
                    <a:pt x="2166" y="979"/>
                  </a:lnTo>
                  <a:lnTo>
                    <a:pt x="2210" y="965"/>
                  </a:lnTo>
                  <a:lnTo>
                    <a:pt x="2255" y="957"/>
                  </a:lnTo>
                  <a:lnTo>
                    <a:pt x="2303" y="953"/>
                  </a:lnTo>
                  <a:lnTo>
                    <a:pt x="2349" y="957"/>
                  </a:lnTo>
                  <a:lnTo>
                    <a:pt x="2394" y="964"/>
                  </a:lnTo>
                  <a:lnTo>
                    <a:pt x="2437" y="976"/>
                  </a:lnTo>
                  <a:lnTo>
                    <a:pt x="2476" y="994"/>
                  </a:lnTo>
                  <a:lnTo>
                    <a:pt x="2514" y="1016"/>
                  </a:lnTo>
                  <a:lnTo>
                    <a:pt x="2932" y="598"/>
                  </a:lnTo>
                  <a:lnTo>
                    <a:pt x="2910" y="560"/>
                  </a:lnTo>
                  <a:lnTo>
                    <a:pt x="2892" y="520"/>
                  </a:lnTo>
                  <a:lnTo>
                    <a:pt x="2880" y="477"/>
                  </a:lnTo>
                  <a:lnTo>
                    <a:pt x="2872" y="433"/>
                  </a:lnTo>
                  <a:lnTo>
                    <a:pt x="2869" y="387"/>
                  </a:lnTo>
                  <a:lnTo>
                    <a:pt x="2872" y="339"/>
                  </a:lnTo>
                  <a:lnTo>
                    <a:pt x="2881" y="291"/>
                  </a:lnTo>
                  <a:lnTo>
                    <a:pt x="2896" y="247"/>
                  </a:lnTo>
                  <a:lnTo>
                    <a:pt x="2914" y="205"/>
                  </a:lnTo>
                  <a:lnTo>
                    <a:pt x="2939" y="166"/>
                  </a:lnTo>
                  <a:lnTo>
                    <a:pt x="2968" y="130"/>
                  </a:lnTo>
                  <a:lnTo>
                    <a:pt x="3000" y="98"/>
                  </a:lnTo>
                  <a:lnTo>
                    <a:pt x="3035" y="69"/>
                  </a:lnTo>
                  <a:lnTo>
                    <a:pt x="3075" y="46"/>
                  </a:lnTo>
                  <a:lnTo>
                    <a:pt x="3117" y="26"/>
                  </a:lnTo>
                  <a:lnTo>
                    <a:pt x="3161" y="11"/>
                  </a:lnTo>
                  <a:lnTo>
                    <a:pt x="3208" y="2"/>
                  </a:lnTo>
                  <a:lnTo>
                    <a:pt x="325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91" name="Freeform 92">
              <a:extLst>
                <a:ext uri="{FF2B5EF4-FFF2-40B4-BE49-F238E27FC236}">
                  <a16:creationId xmlns:a16="http://schemas.microsoft.com/office/drawing/2014/main" id="{F55EF909-A8A2-4E93-8C6D-FBAC1303959B}"/>
                </a:ext>
              </a:extLst>
            </p:cNvPr>
            <p:cNvSpPr/>
            <p:nvPr/>
          </p:nvSpPr>
          <p:spPr bwMode="auto">
            <a:xfrm>
              <a:off x="10180638" y="2981325"/>
              <a:ext cx="50800" cy="50800"/>
            </a:xfrm>
            <a:custGeom>
              <a:avLst/>
              <a:gdLst>
                <a:gd name="T0" fmla="*/ 242 w 322"/>
                <a:gd name="T1" fmla="*/ 0 h 322"/>
                <a:gd name="T2" fmla="*/ 262 w 322"/>
                <a:gd name="T3" fmla="*/ 2 h 322"/>
                <a:gd name="T4" fmla="*/ 282 w 322"/>
                <a:gd name="T5" fmla="*/ 10 h 322"/>
                <a:gd name="T6" fmla="*/ 299 w 322"/>
                <a:gd name="T7" fmla="*/ 23 h 322"/>
                <a:gd name="T8" fmla="*/ 312 w 322"/>
                <a:gd name="T9" fmla="*/ 40 h 322"/>
                <a:gd name="T10" fmla="*/ 320 w 322"/>
                <a:gd name="T11" fmla="*/ 59 h 322"/>
                <a:gd name="T12" fmla="*/ 322 w 322"/>
                <a:gd name="T13" fmla="*/ 80 h 322"/>
                <a:gd name="T14" fmla="*/ 320 w 322"/>
                <a:gd name="T15" fmla="*/ 99 h 322"/>
                <a:gd name="T16" fmla="*/ 312 w 322"/>
                <a:gd name="T17" fmla="*/ 118 h 322"/>
                <a:gd name="T18" fmla="*/ 299 w 322"/>
                <a:gd name="T19" fmla="*/ 136 h 322"/>
                <a:gd name="T20" fmla="*/ 136 w 322"/>
                <a:gd name="T21" fmla="*/ 299 h 322"/>
                <a:gd name="T22" fmla="*/ 119 w 322"/>
                <a:gd name="T23" fmla="*/ 312 h 322"/>
                <a:gd name="T24" fmla="*/ 100 w 322"/>
                <a:gd name="T25" fmla="*/ 320 h 322"/>
                <a:gd name="T26" fmla="*/ 80 w 322"/>
                <a:gd name="T27" fmla="*/ 322 h 322"/>
                <a:gd name="T28" fmla="*/ 60 w 322"/>
                <a:gd name="T29" fmla="*/ 320 h 322"/>
                <a:gd name="T30" fmla="*/ 40 w 322"/>
                <a:gd name="T31" fmla="*/ 312 h 322"/>
                <a:gd name="T32" fmla="*/ 23 w 322"/>
                <a:gd name="T33" fmla="*/ 299 h 322"/>
                <a:gd name="T34" fmla="*/ 10 w 322"/>
                <a:gd name="T35" fmla="*/ 282 h 322"/>
                <a:gd name="T36" fmla="*/ 2 w 322"/>
                <a:gd name="T37" fmla="*/ 262 h 322"/>
                <a:gd name="T38" fmla="*/ 0 w 322"/>
                <a:gd name="T39" fmla="*/ 242 h 322"/>
                <a:gd name="T40" fmla="*/ 2 w 322"/>
                <a:gd name="T41" fmla="*/ 221 h 322"/>
                <a:gd name="T42" fmla="*/ 10 w 322"/>
                <a:gd name="T43" fmla="*/ 202 h 322"/>
                <a:gd name="T44" fmla="*/ 23 w 322"/>
                <a:gd name="T45" fmla="*/ 186 h 322"/>
                <a:gd name="T46" fmla="*/ 186 w 322"/>
                <a:gd name="T47" fmla="*/ 23 h 322"/>
                <a:gd name="T48" fmla="*/ 202 w 322"/>
                <a:gd name="T49" fmla="*/ 10 h 322"/>
                <a:gd name="T50" fmla="*/ 222 w 322"/>
                <a:gd name="T51" fmla="*/ 2 h 322"/>
                <a:gd name="T52" fmla="*/ 242 w 322"/>
                <a:gd name="T53" fmla="*/ 0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22" h="322">
                  <a:moveTo>
                    <a:pt x="242" y="0"/>
                  </a:moveTo>
                  <a:lnTo>
                    <a:pt x="262" y="2"/>
                  </a:lnTo>
                  <a:lnTo>
                    <a:pt x="282" y="10"/>
                  </a:lnTo>
                  <a:lnTo>
                    <a:pt x="299" y="23"/>
                  </a:lnTo>
                  <a:lnTo>
                    <a:pt x="312" y="40"/>
                  </a:lnTo>
                  <a:lnTo>
                    <a:pt x="320" y="59"/>
                  </a:lnTo>
                  <a:lnTo>
                    <a:pt x="322" y="80"/>
                  </a:lnTo>
                  <a:lnTo>
                    <a:pt x="320" y="99"/>
                  </a:lnTo>
                  <a:lnTo>
                    <a:pt x="312" y="118"/>
                  </a:lnTo>
                  <a:lnTo>
                    <a:pt x="299" y="136"/>
                  </a:lnTo>
                  <a:lnTo>
                    <a:pt x="136" y="299"/>
                  </a:lnTo>
                  <a:lnTo>
                    <a:pt x="119" y="312"/>
                  </a:lnTo>
                  <a:lnTo>
                    <a:pt x="100" y="320"/>
                  </a:lnTo>
                  <a:lnTo>
                    <a:pt x="80" y="322"/>
                  </a:lnTo>
                  <a:lnTo>
                    <a:pt x="60" y="320"/>
                  </a:lnTo>
                  <a:lnTo>
                    <a:pt x="40" y="312"/>
                  </a:lnTo>
                  <a:lnTo>
                    <a:pt x="23" y="299"/>
                  </a:lnTo>
                  <a:lnTo>
                    <a:pt x="10" y="282"/>
                  </a:lnTo>
                  <a:lnTo>
                    <a:pt x="2" y="262"/>
                  </a:lnTo>
                  <a:lnTo>
                    <a:pt x="0" y="242"/>
                  </a:lnTo>
                  <a:lnTo>
                    <a:pt x="2" y="221"/>
                  </a:lnTo>
                  <a:lnTo>
                    <a:pt x="10" y="202"/>
                  </a:lnTo>
                  <a:lnTo>
                    <a:pt x="23" y="186"/>
                  </a:lnTo>
                  <a:lnTo>
                    <a:pt x="186" y="23"/>
                  </a:lnTo>
                  <a:lnTo>
                    <a:pt x="202" y="10"/>
                  </a:lnTo>
                  <a:lnTo>
                    <a:pt x="222" y="2"/>
                  </a:lnTo>
                  <a:lnTo>
                    <a:pt x="24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92" name="Freeform 93">
              <a:extLst>
                <a:ext uri="{FF2B5EF4-FFF2-40B4-BE49-F238E27FC236}">
                  <a16:creationId xmlns:a16="http://schemas.microsoft.com/office/drawing/2014/main" id="{4C1E1F71-C722-4F42-97A3-2350302B1C03}"/>
                </a:ext>
              </a:extLst>
            </p:cNvPr>
            <p:cNvSpPr/>
            <p:nvPr/>
          </p:nvSpPr>
          <p:spPr bwMode="auto">
            <a:xfrm>
              <a:off x="10402888" y="2900363"/>
              <a:ext cx="50800" cy="50800"/>
            </a:xfrm>
            <a:custGeom>
              <a:avLst/>
              <a:gdLst>
                <a:gd name="T0" fmla="*/ 243 w 323"/>
                <a:gd name="T1" fmla="*/ 0 h 323"/>
                <a:gd name="T2" fmla="*/ 264 w 323"/>
                <a:gd name="T3" fmla="*/ 3 h 323"/>
                <a:gd name="T4" fmla="*/ 282 w 323"/>
                <a:gd name="T5" fmla="*/ 10 h 323"/>
                <a:gd name="T6" fmla="*/ 300 w 323"/>
                <a:gd name="T7" fmla="*/ 24 h 323"/>
                <a:gd name="T8" fmla="*/ 312 w 323"/>
                <a:gd name="T9" fmla="*/ 40 h 323"/>
                <a:gd name="T10" fmla="*/ 320 w 323"/>
                <a:gd name="T11" fmla="*/ 60 h 323"/>
                <a:gd name="T12" fmla="*/ 323 w 323"/>
                <a:gd name="T13" fmla="*/ 80 h 323"/>
                <a:gd name="T14" fmla="*/ 320 w 323"/>
                <a:gd name="T15" fmla="*/ 100 h 323"/>
                <a:gd name="T16" fmla="*/ 312 w 323"/>
                <a:gd name="T17" fmla="*/ 120 h 323"/>
                <a:gd name="T18" fmla="*/ 300 w 323"/>
                <a:gd name="T19" fmla="*/ 137 h 323"/>
                <a:gd name="T20" fmla="*/ 138 w 323"/>
                <a:gd name="T21" fmla="*/ 299 h 323"/>
                <a:gd name="T22" fmla="*/ 120 w 323"/>
                <a:gd name="T23" fmla="*/ 313 h 323"/>
                <a:gd name="T24" fmla="*/ 101 w 323"/>
                <a:gd name="T25" fmla="*/ 320 h 323"/>
                <a:gd name="T26" fmla="*/ 80 w 323"/>
                <a:gd name="T27" fmla="*/ 323 h 323"/>
                <a:gd name="T28" fmla="*/ 60 w 323"/>
                <a:gd name="T29" fmla="*/ 320 h 323"/>
                <a:gd name="T30" fmla="*/ 41 w 323"/>
                <a:gd name="T31" fmla="*/ 313 h 323"/>
                <a:gd name="T32" fmla="*/ 24 w 323"/>
                <a:gd name="T33" fmla="*/ 299 h 323"/>
                <a:gd name="T34" fmla="*/ 12 w 323"/>
                <a:gd name="T35" fmla="*/ 283 h 323"/>
                <a:gd name="T36" fmla="*/ 4 w 323"/>
                <a:gd name="T37" fmla="*/ 263 h 323"/>
                <a:gd name="T38" fmla="*/ 0 w 323"/>
                <a:gd name="T39" fmla="*/ 243 h 323"/>
                <a:gd name="T40" fmla="*/ 4 w 323"/>
                <a:gd name="T41" fmla="*/ 223 h 323"/>
                <a:gd name="T42" fmla="*/ 12 w 323"/>
                <a:gd name="T43" fmla="*/ 203 h 323"/>
                <a:gd name="T44" fmla="*/ 24 w 323"/>
                <a:gd name="T45" fmla="*/ 186 h 323"/>
                <a:gd name="T46" fmla="*/ 186 w 323"/>
                <a:gd name="T47" fmla="*/ 24 h 323"/>
                <a:gd name="T48" fmla="*/ 204 w 323"/>
                <a:gd name="T49" fmla="*/ 10 h 323"/>
                <a:gd name="T50" fmla="*/ 223 w 323"/>
                <a:gd name="T51" fmla="*/ 3 h 323"/>
                <a:gd name="T52" fmla="*/ 243 w 323"/>
                <a:gd name="T53" fmla="*/ 0 h 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23" h="323">
                  <a:moveTo>
                    <a:pt x="243" y="0"/>
                  </a:moveTo>
                  <a:lnTo>
                    <a:pt x="264" y="3"/>
                  </a:lnTo>
                  <a:lnTo>
                    <a:pt x="282" y="10"/>
                  </a:lnTo>
                  <a:lnTo>
                    <a:pt x="300" y="24"/>
                  </a:lnTo>
                  <a:lnTo>
                    <a:pt x="312" y="40"/>
                  </a:lnTo>
                  <a:lnTo>
                    <a:pt x="320" y="60"/>
                  </a:lnTo>
                  <a:lnTo>
                    <a:pt x="323" y="80"/>
                  </a:lnTo>
                  <a:lnTo>
                    <a:pt x="320" y="100"/>
                  </a:lnTo>
                  <a:lnTo>
                    <a:pt x="312" y="120"/>
                  </a:lnTo>
                  <a:lnTo>
                    <a:pt x="300" y="137"/>
                  </a:lnTo>
                  <a:lnTo>
                    <a:pt x="138" y="299"/>
                  </a:lnTo>
                  <a:lnTo>
                    <a:pt x="120" y="313"/>
                  </a:lnTo>
                  <a:lnTo>
                    <a:pt x="101" y="320"/>
                  </a:lnTo>
                  <a:lnTo>
                    <a:pt x="80" y="323"/>
                  </a:lnTo>
                  <a:lnTo>
                    <a:pt x="60" y="320"/>
                  </a:lnTo>
                  <a:lnTo>
                    <a:pt x="41" y="313"/>
                  </a:lnTo>
                  <a:lnTo>
                    <a:pt x="24" y="299"/>
                  </a:lnTo>
                  <a:lnTo>
                    <a:pt x="12" y="283"/>
                  </a:lnTo>
                  <a:lnTo>
                    <a:pt x="4" y="263"/>
                  </a:lnTo>
                  <a:lnTo>
                    <a:pt x="0" y="243"/>
                  </a:lnTo>
                  <a:lnTo>
                    <a:pt x="4" y="223"/>
                  </a:lnTo>
                  <a:lnTo>
                    <a:pt x="12" y="203"/>
                  </a:lnTo>
                  <a:lnTo>
                    <a:pt x="24" y="186"/>
                  </a:lnTo>
                  <a:lnTo>
                    <a:pt x="186" y="24"/>
                  </a:lnTo>
                  <a:lnTo>
                    <a:pt x="204" y="10"/>
                  </a:lnTo>
                  <a:lnTo>
                    <a:pt x="223" y="3"/>
                  </a:lnTo>
                  <a:lnTo>
                    <a:pt x="24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grpSp>
        <p:nvGrpSpPr>
          <p:cNvPr id="95" name="Group 60">
            <a:extLst>
              <a:ext uri="{FF2B5EF4-FFF2-40B4-BE49-F238E27FC236}">
                <a16:creationId xmlns:a16="http://schemas.microsoft.com/office/drawing/2014/main" id="{94B16546-AE1F-4295-8057-E8D2D1F12A66}"/>
              </a:ext>
            </a:extLst>
          </p:cNvPr>
          <p:cNvGrpSpPr/>
          <p:nvPr/>
        </p:nvGrpSpPr>
        <p:grpSpPr>
          <a:xfrm>
            <a:off x="1570956" y="2360963"/>
            <a:ext cx="447556" cy="450014"/>
            <a:chOff x="5402263" y="3448050"/>
            <a:chExt cx="577849" cy="581025"/>
          </a:xfrm>
          <a:solidFill>
            <a:schemeClr val="bg1"/>
          </a:solidFill>
        </p:grpSpPr>
        <p:sp>
          <p:nvSpPr>
            <p:cNvPr id="96" name="Freeform 217">
              <a:extLst>
                <a:ext uri="{FF2B5EF4-FFF2-40B4-BE49-F238E27FC236}">
                  <a16:creationId xmlns:a16="http://schemas.microsoft.com/office/drawing/2014/main" id="{48B30911-A9A6-4BA1-813B-B5C71B4ED89C}"/>
                </a:ext>
              </a:extLst>
            </p:cNvPr>
            <p:cNvSpPr/>
            <p:nvPr/>
          </p:nvSpPr>
          <p:spPr bwMode="auto">
            <a:xfrm>
              <a:off x="5402263" y="3636963"/>
              <a:ext cx="77787" cy="28575"/>
            </a:xfrm>
            <a:custGeom>
              <a:avLst/>
              <a:gdLst>
                <a:gd name="T0" fmla="*/ 88 w 494"/>
                <a:gd name="T1" fmla="*/ 0 h 177"/>
                <a:gd name="T2" fmla="*/ 406 w 494"/>
                <a:gd name="T3" fmla="*/ 0 h 177"/>
                <a:gd name="T4" fmla="*/ 429 w 494"/>
                <a:gd name="T5" fmla="*/ 3 h 177"/>
                <a:gd name="T6" fmla="*/ 450 w 494"/>
                <a:gd name="T7" fmla="*/ 12 h 177"/>
                <a:gd name="T8" fmla="*/ 469 w 494"/>
                <a:gd name="T9" fmla="*/ 25 h 177"/>
                <a:gd name="T10" fmla="*/ 482 w 494"/>
                <a:gd name="T11" fmla="*/ 43 h 177"/>
                <a:gd name="T12" fmla="*/ 491 w 494"/>
                <a:gd name="T13" fmla="*/ 65 h 177"/>
                <a:gd name="T14" fmla="*/ 494 w 494"/>
                <a:gd name="T15" fmla="*/ 89 h 177"/>
                <a:gd name="T16" fmla="*/ 491 w 494"/>
                <a:gd name="T17" fmla="*/ 112 h 177"/>
                <a:gd name="T18" fmla="*/ 482 w 494"/>
                <a:gd name="T19" fmla="*/ 133 h 177"/>
                <a:gd name="T20" fmla="*/ 469 w 494"/>
                <a:gd name="T21" fmla="*/ 151 h 177"/>
                <a:gd name="T22" fmla="*/ 450 w 494"/>
                <a:gd name="T23" fmla="*/ 165 h 177"/>
                <a:gd name="T24" fmla="*/ 429 w 494"/>
                <a:gd name="T25" fmla="*/ 174 h 177"/>
                <a:gd name="T26" fmla="*/ 406 w 494"/>
                <a:gd name="T27" fmla="*/ 177 h 177"/>
                <a:gd name="T28" fmla="*/ 88 w 494"/>
                <a:gd name="T29" fmla="*/ 177 h 177"/>
                <a:gd name="T30" fmla="*/ 65 w 494"/>
                <a:gd name="T31" fmla="*/ 174 h 177"/>
                <a:gd name="T32" fmla="*/ 44 w 494"/>
                <a:gd name="T33" fmla="*/ 165 h 177"/>
                <a:gd name="T34" fmla="*/ 25 w 494"/>
                <a:gd name="T35" fmla="*/ 151 h 177"/>
                <a:gd name="T36" fmla="*/ 12 w 494"/>
                <a:gd name="T37" fmla="*/ 133 h 177"/>
                <a:gd name="T38" fmla="*/ 3 w 494"/>
                <a:gd name="T39" fmla="*/ 112 h 177"/>
                <a:gd name="T40" fmla="*/ 0 w 494"/>
                <a:gd name="T41" fmla="*/ 89 h 177"/>
                <a:gd name="T42" fmla="*/ 3 w 494"/>
                <a:gd name="T43" fmla="*/ 65 h 177"/>
                <a:gd name="T44" fmla="*/ 12 w 494"/>
                <a:gd name="T45" fmla="*/ 43 h 177"/>
                <a:gd name="T46" fmla="*/ 25 w 494"/>
                <a:gd name="T47" fmla="*/ 25 h 177"/>
                <a:gd name="T48" fmla="*/ 44 w 494"/>
                <a:gd name="T49" fmla="*/ 12 h 177"/>
                <a:gd name="T50" fmla="*/ 65 w 494"/>
                <a:gd name="T51" fmla="*/ 3 h 177"/>
                <a:gd name="T52" fmla="*/ 88 w 494"/>
                <a:gd name="T53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94" h="177">
                  <a:moveTo>
                    <a:pt x="88" y="0"/>
                  </a:moveTo>
                  <a:lnTo>
                    <a:pt x="406" y="0"/>
                  </a:lnTo>
                  <a:lnTo>
                    <a:pt x="429" y="3"/>
                  </a:lnTo>
                  <a:lnTo>
                    <a:pt x="450" y="12"/>
                  </a:lnTo>
                  <a:lnTo>
                    <a:pt x="469" y="25"/>
                  </a:lnTo>
                  <a:lnTo>
                    <a:pt x="482" y="43"/>
                  </a:lnTo>
                  <a:lnTo>
                    <a:pt x="491" y="65"/>
                  </a:lnTo>
                  <a:lnTo>
                    <a:pt x="494" y="89"/>
                  </a:lnTo>
                  <a:lnTo>
                    <a:pt x="491" y="112"/>
                  </a:lnTo>
                  <a:lnTo>
                    <a:pt x="482" y="133"/>
                  </a:lnTo>
                  <a:lnTo>
                    <a:pt x="469" y="151"/>
                  </a:lnTo>
                  <a:lnTo>
                    <a:pt x="450" y="165"/>
                  </a:lnTo>
                  <a:lnTo>
                    <a:pt x="429" y="174"/>
                  </a:lnTo>
                  <a:lnTo>
                    <a:pt x="406" y="177"/>
                  </a:lnTo>
                  <a:lnTo>
                    <a:pt x="88" y="177"/>
                  </a:lnTo>
                  <a:lnTo>
                    <a:pt x="65" y="174"/>
                  </a:lnTo>
                  <a:lnTo>
                    <a:pt x="44" y="165"/>
                  </a:lnTo>
                  <a:lnTo>
                    <a:pt x="25" y="151"/>
                  </a:lnTo>
                  <a:lnTo>
                    <a:pt x="12" y="133"/>
                  </a:lnTo>
                  <a:lnTo>
                    <a:pt x="3" y="112"/>
                  </a:lnTo>
                  <a:lnTo>
                    <a:pt x="0" y="89"/>
                  </a:lnTo>
                  <a:lnTo>
                    <a:pt x="3" y="65"/>
                  </a:lnTo>
                  <a:lnTo>
                    <a:pt x="12" y="43"/>
                  </a:lnTo>
                  <a:lnTo>
                    <a:pt x="25" y="25"/>
                  </a:lnTo>
                  <a:lnTo>
                    <a:pt x="44" y="12"/>
                  </a:lnTo>
                  <a:lnTo>
                    <a:pt x="65" y="3"/>
                  </a:lnTo>
                  <a:lnTo>
                    <a:pt x="8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97" name="Freeform 218">
              <a:extLst>
                <a:ext uri="{FF2B5EF4-FFF2-40B4-BE49-F238E27FC236}">
                  <a16:creationId xmlns:a16="http://schemas.microsoft.com/office/drawing/2014/main" id="{8E855D28-BB23-4304-9AE5-008439010A42}"/>
                </a:ext>
              </a:extLst>
            </p:cNvPr>
            <p:cNvSpPr/>
            <p:nvPr/>
          </p:nvSpPr>
          <p:spPr bwMode="auto">
            <a:xfrm>
              <a:off x="5902325" y="3636963"/>
              <a:ext cx="77787" cy="28575"/>
            </a:xfrm>
            <a:custGeom>
              <a:avLst/>
              <a:gdLst>
                <a:gd name="T0" fmla="*/ 89 w 494"/>
                <a:gd name="T1" fmla="*/ 0 h 177"/>
                <a:gd name="T2" fmla="*/ 407 w 494"/>
                <a:gd name="T3" fmla="*/ 0 h 177"/>
                <a:gd name="T4" fmla="*/ 430 w 494"/>
                <a:gd name="T5" fmla="*/ 3 h 177"/>
                <a:gd name="T6" fmla="*/ 451 w 494"/>
                <a:gd name="T7" fmla="*/ 12 h 177"/>
                <a:gd name="T8" fmla="*/ 469 w 494"/>
                <a:gd name="T9" fmla="*/ 25 h 177"/>
                <a:gd name="T10" fmla="*/ 482 w 494"/>
                <a:gd name="T11" fmla="*/ 43 h 177"/>
                <a:gd name="T12" fmla="*/ 491 w 494"/>
                <a:gd name="T13" fmla="*/ 65 h 177"/>
                <a:gd name="T14" fmla="*/ 494 w 494"/>
                <a:gd name="T15" fmla="*/ 89 h 177"/>
                <a:gd name="T16" fmla="*/ 491 w 494"/>
                <a:gd name="T17" fmla="*/ 112 h 177"/>
                <a:gd name="T18" fmla="*/ 482 w 494"/>
                <a:gd name="T19" fmla="*/ 133 h 177"/>
                <a:gd name="T20" fmla="*/ 469 w 494"/>
                <a:gd name="T21" fmla="*/ 151 h 177"/>
                <a:gd name="T22" fmla="*/ 451 w 494"/>
                <a:gd name="T23" fmla="*/ 165 h 177"/>
                <a:gd name="T24" fmla="*/ 430 w 494"/>
                <a:gd name="T25" fmla="*/ 174 h 177"/>
                <a:gd name="T26" fmla="*/ 407 w 494"/>
                <a:gd name="T27" fmla="*/ 177 h 177"/>
                <a:gd name="T28" fmla="*/ 89 w 494"/>
                <a:gd name="T29" fmla="*/ 177 h 177"/>
                <a:gd name="T30" fmla="*/ 65 w 494"/>
                <a:gd name="T31" fmla="*/ 174 h 177"/>
                <a:gd name="T32" fmla="*/ 44 w 494"/>
                <a:gd name="T33" fmla="*/ 165 h 177"/>
                <a:gd name="T34" fmla="*/ 27 w 494"/>
                <a:gd name="T35" fmla="*/ 151 h 177"/>
                <a:gd name="T36" fmla="*/ 12 w 494"/>
                <a:gd name="T37" fmla="*/ 133 h 177"/>
                <a:gd name="T38" fmla="*/ 3 w 494"/>
                <a:gd name="T39" fmla="*/ 112 h 177"/>
                <a:gd name="T40" fmla="*/ 0 w 494"/>
                <a:gd name="T41" fmla="*/ 89 h 177"/>
                <a:gd name="T42" fmla="*/ 3 w 494"/>
                <a:gd name="T43" fmla="*/ 65 h 177"/>
                <a:gd name="T44" fmla="*/ 12 w 494"/>
                <a:gd name="T45" fmla="*/ 43 h 177"/>
                <a:gd name="T46" fmla="*/ 27 w 494"/>
                <a:gd name="T47" fmla="*/ 25 h 177"/>
                <a:gd name="T48" fmla="*/ 44 w 494"/>
                <a:gd name="T49" fmla="*/ 12 h 177"/>
                <a:gd name="T50" fmla="*/ 65 w 494"/>
                <a:gd name="T51" fmla="*/ 3 h 177"/>
                <a:gd name="T52" fmla="*/ 89 w 494"/>
                <a:gd name="T53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94" h="177">
                  <a:moveTo>
                    <a:pt x="89" y="0"/>
                  </a:moveTo>
                  <a:lnTo>
                    <a:pt x="407" y="0"/>
                  </a:lnTo>
                  <a:lnTo>
                    <a:pt x="430" y="3"/>
                  </a:lnTo>
                  <a:lnTo>
                    <a:pt x="451" y="12"/>
                  </a:lnTo>
                  <a:lnTo>
                    <a:pt x="469" y="25"/>
                  </a:lnTo>
                  <a:lnTo>
                    <a:pt x="482" y="43"/>
                  </a:lnTo>
                  <a:lnTo>
                    <a:pt x="491" y="65"/>
                  </a:lnTo>
                  <a:lnTo>
                    <a:pt x="494" y="89"/>
                  </a:lnTo>
                  <a:lnTo>
                    <a:pt x="491" y="112"/>
                  </a:lnTo>
                  <a:lnTo>
                    <a:pt x="482" y="133"/>
                  </a:lnTo>
                  <a:lnTo>
                    <a:pt x="469" y="151"/>
                  </a:lnTo>
                  <a:lnTo>
                    <a:pt x="451" y="165"/>
                  </a:lnTo>
                  <a:lnTo>
                    <a:pt x="430" y="174"/>
                  </a:lnTo>
                  <a:lnTo>
                    <a:pt x="407" y="177"/>
                  </a:lnTo>
                  <a:lnTo>
                    <a:pt x="89" y="177"/>
                  </a:lnTo>
                  <a:lnTo>
                    <a:pt x="65" y="174"/>
                  </a:lnTo>
                  <a:lnTo>
                    <a:pt x="44" y="165"/>
                  </a:lnTo>
                  <a:lnTo>
                    <a:pt x="27" y="151"/>
                  </a:lnTo>
                  <a:lnTo>
                    <a:pt x="12" y="133"/>
                  </a:lnTo>
                  <a:lnTo>
                    <a:pt x="3" y="112"/>
                  </a:lnTo>
                  <a:lnTo>
                    <a:pt x="0" y="89"/>
                  </a:lnTo>
                  <a:lnTo>
                    <a:pt x="3" y="65"/>
                  </a:lnTo>
                  <a:lnTo>
                    <a:pt x="12" y="43"/>
                  </a:lnTo>
                  <a:lnTo>
                    <a:pt x="27" y="25"/>
                  </a:lnTo>
                  <a:lnTo>
                    <a:pt x="44" y="12"/>
                  </a:lnTo>
                  <a:lnTo>
                    <a:pt x="65" y="3"/>
                  </a:lnTo>
                  <a:lnTo>
                    <a:pt x="8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98" name="Freeform 219">
              <a:extLst>
                <a:ext uri="{FF2B5EF4-FFF2-40B4-BE49-F238E27FC236}">
                  <a16:creationId xmlns:a16="http://schemas.microsoft.com/office/drawing/2014/main" id="{C576372B-6783-4920-96AF-838C6749BFD9}"/>
                </a:ext>
              </a:extLst>
            </p:cNvPr>
            <p:cNvSpPr/>
            <p:nvPr/>
          </p:nvSpPr>
          <p:spPr bwMode="auto">
            <a:xfrm>
              <a:off x="5464175" y="3814763"/>
              <a:ext cx="65087" cy="65088"/>
            </a:xfrm>
            <a:custGeom>
              <a:avLst/>
              <a:gdLst>
                <a:gd name="T0" fmla="*/ 310 w 407"/>
                <a:gd name="T1" fmla="*/ 0 h 408"/>
                <a:gd name="T2" fmla="*/ 329 w 407"/>
                <a:gd name="T3" fmla="*/ 0 h 408"/>
                <a:gd name="T4" fmla="*/ 348 w 407"/>
                <a:gd name="T5" fmla="*/ 3 h 408"/>
                <a:gd name="T6" fmla="*/ 366 w 407"/>
                <a:gd name="T7" fmla="*/ 12 h 408"/>
                <a:gd name="T8" fmla="*/ 382 w 407"/>
                <a:gd name="T9" fmla="*/ 24 h 408"/>
                <a:gd name="T10" fmla="*/ 394 w 407"/>
                <a:gd name="T11" fmla="*/ 41 h 408"/>
                <a:gd name="T12" fmla="*/ 403 w 407"/>
                <a:gd name="T13" fmla="*/ 59 h 408"/>
                <a:gd name="T14" fmla="*/ 407 w 407"/>
                <a:gd name="T15" fmla="*/ 78 h 408"/>
                <a:gd name="T16" fmla="*/ 407 w 407"/>
                <a:gd name="T17" fmla="*/ 98 h 408"/>
                <a:gd name="T18" fmla="*/ 403 w 407"/>
                <a:gd name="T19" fmla="*/ 116 h 408"/>
                <a:gd name="T20" fmla="*/ 394 w 407"/>
                <a:gd name="T21" fmla="*/ 134 h 408"/>
                <a:gd name="T22" fmla="*/ 382 w 407"/>
                <a:gd name="T23" fmla="*/ 150 h 408"/>
                <a:gd name="T24" fmla="*/ 151 w 407"/>
                <a:gd name="T25" fmla="*/ 381 h 408"/>
                <a:gd name="T26" fmla="*/ 137 w 407"/>
                <a:gd name="T27" fmla="*/ 394 h 408"/>
                <a:gd name="T28" fmla="*/ 122 w 407"/>
                <a:gd name="T29" fmla="*/ 401 h 408"/>
                <a:gd name="T30" fmla="*/ 105 w 407"/>
                <a:gd name="T31" fmla="*/ 406 h 408"/>
                <a:gd name="T32" fmla="*/ 89 w 407"/>
                <a:gd name="T33" fmla="*/ 408 h 408"/>
                <a:gd name="T34" fmla="*/ 71 w 407"/>
                <a:gd name="T35" fmla="*/ 406 h 408"/>
                <a:gd name="T36" fmla="*/ 56 w 407"/>
                <a:gd name="T37" fmla="*/ 401 h 408"/>
                <a:gd name="T38" fmla="*/ 40 w 407"/>
                <a:gd name="T39" fmla="*/ 394 h 408"/>
                <a:gd name="T40" fmla="*/ 26 w 407"/>
                <a:gd name="T41" fmla="*/ 381 h 408"/>
                <a:gd name="T42" fmla="*/ 14 w 407"/>
                <a:gd name="T43" fmla="*/ 366 h 408"/>
                <a:gd name="T44" fmla="*/ 5 w 407"/>
                <a:gd name="T45" fmla="*/ 348 h 408"/>
                <a:gd name="T46" fmla="*/ 0 w 407"/>
                <a:gd name="T47" fmla="*/ 329 h 408"/>
                <a:gd name="T48" fmla="*/ 0 w 407"/>
                <a:gd name="T49" fmla="*/ 309 h 408"/>
                <a:gd name="T50" fmla="*/ 5 w 407"/>
                <a:gd name="T51" fmla="*/ 290 h 408"/>
                <a:gd name="T52" fmla="*/ 14 w 407"/>
                <a:gd name="T53" fmla="*/ 273 h 408"/>
                <a:gd name="T54" fmla="*/ 26 w 407"/>
                <a:gd name="T55" fmla="*/ 256 h 408"/>
                <a:gd name="T56" fmla="*/ 257 w 407"/>
                <a:gd name="T57" fmla="*/ 24 h 408"/>
                <a:gd name="T58" fmla="*/ 273 w 407"/>
                <a:gd name="T59" fmla="*/ 12 h 408"/>
                <a:gd name="T60" fmla="*/ 291 w 407"/>
                <a:gd name="T61" fmla="*/ 3 h 408"/>
                <a:gd name="T62" fmla="*/ 310 w 407"/>
                <a:gd name="T63" fmla="*/ 0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07" h="408">
                  <a:moveTo>
                    <a:pt x="310" y="0"/>
                  </a:moveTo>
                  <a:lnTo>
                    <a:pt x="329" y="0"/>
                  </a:lnTo>
                  <a:lnTo>
                    <a:pt x="348" y="3"/>
                  </a:lnTo>
                  <a:lnTo>
                    <a:pt x="366" y="12"/>
                  </a:lnTo>
                  <a:lnTo>
                    <a:pt x="382" y="24"/>
                  </a:lnTo>
                  <a:lnTo>
                    <a:pt x="394" y="41"/>
                  </a:lnTo>
                  <a:lnTo>
                    <a:pt x="403" y="59"/>
                  </a:lnTo>
                  <a:lnTo>
                    <a:pt x="407" y="78"/>
                  </a:lnTo>
                  <a:lnTo>
                    <a:pt x="407" y="98"/>
                  </a:lnTo>
                  <a:lnTo>
                    <a:pt x="403" y="116"/>
                  </a:lnTo>
                  <a:lnTo>
                    <a:pt x="394" y="134"/>
                  </a:lnTo>
                  <a:lnTo>
                    <a:pt x="382" y="150"/>
                  </a:lnTo>
                  <a:lnTo>
                    <a:pt x="151" y="381"/>
                  </a:lnTo>
                  <a:lnTo>
                    <a:pt x="137" y="394"/>
                  </a:lnTo>
                  <a:lnTo>
                    <a:pt x="122" y="401"/>
                  </a:lnTo>
                  <a:lnTo>
                    <a:pt x="105" y="406"/>
                  </a:lnTo>
                  <a:lnTo>
                    <a:pt x="89" y="408"/>
                  </a:lnTo>
                  <a:lnTo>
                    <a:pt x="71" y="406"/>
                  </a:lnTo>
                  <a:lnTo>
                    <a:pt x="56" y="401"/>
                  </a:lnTo>
                  <a:lnTo>
                    <a:pt x="40" y="394"/>
                  </a:lnTo>
                  <a:lnTo>
                    <a:pt x="26" y="381"/>
                  </a:lnTo>
                  <a:lnTo>
                    <a:pt x="14" y="366"/>
                  </a:lnTo>
                  <a:lnTo>
                    <a:pt x="5" y="348"/>
                  </a:lnTo>
                  <a:lnTo>
                    <a:pt x="0" y="329"/>
                  </a:lnTo>
                  <a:lnTo>
                    <a:pt x="0" y="309"/>
                  </a:lnTo>
                  <a:lnTo>
                    <a:pt x="5" y="290"/>
                  </a:lnTo>
                  <a:lnTo>
                    <a:pt x="14" y="273"/>
                  </a:lnTo>
                  <a:lnTo>
                    <a:pt x="26" y="256"/>
                  </a:lnTo>
                  <a:lnTo>
                    <a:pt x="257" y="24"/>
                  </a:lnTo>
                  <a:lnTo>
                    <a:pt x="273" y="12"/>
                  </a:lnTo>
                  <a:lnTo>
                    <a:pt x="291" y="3"/>
                  </a:lnTo>
                  <a:lnTo>
                    <a:pt x="31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99" name="Freeform 220">
              <a:extLst>
                <a:ext uri="{FF2B5EF4-FFF2-40B4-BE49-F238E27FC236}">
                  <a16:creationId xmlns:a16="http://schemas.microsoft.com/office/drawing/2014/main" id="{23A8DFDB-8621-40A8-A23A-00B67DA8870E}"/>
                </a:ext>
              </a:extLst>
            </p:cNvPr>
            <p:cNvSpPr/>
            <p:nvPr/>
          </p:nvSpPr>
          <p:spPr bwMode="auto">
            <a:xfrm>
              <a:off x="5829300" y="3448050"/>
              <a:ext cx="63500" cy="63500"/>
            </a:xfrm>
            <a:custGeom>
              <a:avLst/>
              <a:gdLst>
                <a:gd name="T0" fmla="*/ 303 w 401"/>
                <a:gd name="T1" fmla="*/ 0 h 403"/>
                <a:gd name="T2" fmla="*/ 322 w 401"/>
                <a:gd name="T3" fmla="*/ 0 h 403"/>
                <a:gd name="T4" fmla="*/ 341 w 401"/>
                <a:gd name="T5" fmla="*/ 4 h 403"/>
                <a:gd name="T6" fmla="*/ 360 w 401"/>
                <a:gd name="T7" fmla="*/ 13 h 403"/>
                <a:gd name="T8" fmla="*/ 375 w 401"/>
                <a:gd name="T9" fmla="*/ 26 h 403"/>
                <a:gd name="T10" fmla="*/ 387 w 401"/>
                <a:gd name="T11" fmla="*/ 42 h 403"/>
                <a:gd name="T12" fmla="*/ 396 w 401"/>
                <a:gd name="T13" fmla="*/ 60 h 403"/>
                <a:gd name="T14" fmla="*/ 401 w 401"/>
                <a:gd name="T15" fmla="*/ 79 h 403"/>
                <a:gd name="T16" fmla="*/ 401 w 401"/>
                <a:gd name="T17" fmla="*/ 99 h 403"/>
                <a:gd name="T18" fmla="*/ 396 w 401"/>
                <a:gd name="T19" fmla="*/ 118 h 403"/>
                <a:gd name="T20" fmla="*/ 387 w 401"/>
                <a:gd name="T21" fmla="*/ 135 h 403"/>
                <a:gd name="T22" fmla="*/ 375 w 401"/>
                <a:gd name="T23" fmla="*/ 151 h 403"/>
                <a:gd name="T24" fmla="*/ 151 w 401"/>
                <a:gd name="T25" fmla="*/ 377 h 403"/>
                <a:gd name="T26" fmla="*/ 136 w 401"/>
                <a:gd name="T27" fmla="*/ 388 h 403"/>
                <a:gd name="T28" fmla="*/ 121 w 401"/>
                <a:gd name="T29" fmla="*/ 396 h 403"/>
                <a:gd name="T30" fmla="*/ 105 w 401"/>
                <a:gd name="T31" fmla="*/ 400 h 403"/>
                <a:gd name="T32" fmla="*/ 88 w 401"/>
                <a:gd name="T33" fmla="*/ 403 h 403"/>
                <a:gd name="T34" fmla="*/ 71 w 401"/>
                <a:gd name="T35" fmla="*/ 400 h 403"/>
                <a:gd name="T36" fmla="*/ 55 w 401"/>
                <a:gd name="T37" fmla="*/ 396 h 403"/>
                <a:gd name="T38" fmla="*/ 39 w 401"/>
                <a:gd name="T39" fmla="*/ 388 h 403"/>
                <a:gd name="T40" fmla="*/ 26 w 401"/>
                <a:gd name="T41" fmla="*/ 377 h 403"/>
                <a:gd name="T42" fmla="*/ 13 w 401"/>
                <a:gd name="T43" fmla="*/ 360 h 403"/>
                <a:gd name="T44" fmla="*/ 5 w 401"/>
                <a:gd name="T45" fmla="*/ 343 h 403"/>
                <a:gd name="T46" fmla="*/ 0 w 401"/>
                <a:gd name="T47" fmla="*/ 324 h 403"/>
                <a:gd name="T48" fmla="*/ 0 w 401"/>
                <a:gd name="T49" fmla="*/ 304 h 403"/>
                <a:gd name="T50" fmla="*/ 5 w 401"/>
                <a:gd name="T51" fmla="*/ 285 h 403"/>
                <a:gd name="T52" fmla="*/ 13 w 401"/>
                <a:gd name="T53" fmla="*/ 267 h 403"/>
                <a:gd name="T54" fmla="*/ 26 w 401"/>
                <a:gd name="T55" fmla="*/ 252 h 403"/>
                <a:gd name="T56" fmla="*/ 250 w 401"/>
                <a:gd name="T57" fmla="*/ 26 h 403"/>
                <a:gd name="T58" fmla="*/ 267 w 401"/>
                <a:gd name="T59" fmla="*/ 13 h 403"/>
                <a:gd name="T60" fmla="*/ 285 w 401"/>
                <a:gd name="T61" fmla="*/ 4 h 403"/>
                <a:gd name="T62" fmla="*/ 303 w 401"/>
                <a:gd name="T63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01" h="403">
                  <a:moveTo>
                    <a:pt x="303" y="0"/>
                  </a:moveTo>
                  <a:lnTo>
                    <a:pt x="322" y="0"/>
                  </a:lnTo>
                  <a:lnTo>
                    <a:pt x="341" y="4"/>
                  </a:lnTo>
                  <a:lnTo>
                    <a:pt x="360" y="13"/>
                  </a:lnTo>
                  <a:lnTo>
                    <a:pt x="375" y="26"/>
                  </a:lnTo>
                  <a:lnTo>
                    <a:pt x="387" y="42"/>
                  </a:lnTo>
                  <a:lnTo>
                    <a:pt x="396" y="60"/>
                  </a:lnTo>
                  <a:lnTo>
                    <a:pt x="401" y="79"/>
                  </a:lnTo>
                  <a:lnTo>
                    <a:pt x="401" y="99"/>
                  </a:lnTo>
                  <a:lnTo>
                    <a:pt x="396" y="118"/>
                  </a:lnTo>
                  <a:lnTo>
                    <a:pt x="387" y="135"/>
                  </a:lnTo>
                  <a:lnTo>
                    <a:pt x="375" y="151"/>
                  </a:lnTo>
                  <a:lnTo>
                    <a:pt x="151" y="377"/>
                  </a:lnTo>
                  <a:lnTo>
                    <a:pt x="136" y="388"/>
                  </a:lnTo>
                  <a:lnTo>
                    <a:pt x="121" y="396"/>
                  </a:lnTo>
                  <a:lnTo>
                    <a:pt x="105" y="400"/>
                  </a:lnTo>
                  <a:lnTo>
                    <a:pt x="88" y="403"/>
                  </a:lnTo>
                  <a:lnTo>
                    <a:pt x="71" y="400"/>
                  </a:lnTo>
                  <a:lnTo>
                    <a:pt x="55" y="396"/>
                  </a:lnTo>
                  <a:lnTo>
                    <a:pt x="39" y="388"/>
                  </a:lnTo>
                  <a:lnTo>
                    <a:pt x="26" y="377"/>
                  </a:lnTo>
                  <a:lnTo>
                    <a:pt x="13" y="360"/>
                  </a:lnTo>
                  <a:lnTo>
                    <a:pt x="5" y="343"/>
                  </a:lnTo>
                  <a:lnTo>
                    <a:pt x="0" y="324"/>
                  </a:lnTo>
                  <a:lnTo>
                    <a:pt x="0" y="304"/>
                  </a:lnTo>
                  <a:lnTo>
                    <a:pt x="5" y="285"/>
                  </a:lnTo>
                  <a:lnTo>
                    <a:pt x="13" y="267"/>
                  </a:lnTo>
                  <a:lnTo>
                    <a:pt x="26" y="252"/>
                  </a:lnTo>
                  <a:lnTo>
                    <a:pt x="250" y="26"/>
                  </a:lnTo>
                  <a:lnTo>
                    <a:pt x="267" y="13"/>
                  </a:lnTo>
                  <a:lnTo>
                    <a:pt x="285" y="4"/>
                  </a:lnTo>
                  <a:lnTo>
                    <a:pt x="30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0" name="Freeform 221">
              <a:extLst>
                <a:ext uri="{FF2B5EF4-FFF2-40B4-BE49-F238E27FC236}">
                  <a16:creationId xmlns:a16="http://schemas.microsoft.com/office/drawing/2014/main" id="{00DDE146-5BB3-418A-923C-7A14D98681A6}"/>
                </a:ext>
              </a:extLst>
            </p:cNvPr>
            <p:cNvSpPr/>
            <p:nvPr/>
          </p:nvSpPr>
          <p:spPr bwMode="auto">
            <a:xfrm>
              <a:off x="5489575" y="3448050"/>
              <a:ext cx="63500" cy="63500"/>
            </a:xfrm>
            <a:custGeom>
              <a:avLst/>
              <a:gdLst>
                <a:gd name="T0" fmla="*/ 97 w 400"/>
                <a:gd name="T1" fmla="*/ 0 h 402"/>
                <a:gd name="T2" fmla="*/ 117 w 400"/>
                <a:gd name="T3" fmla="*/ 3 h 402"/>
                <a:gd name="T4" fmla="*/ 135 w 400"/>
                <a:gd name="T5" fmla="*/ 12 h 402"/>
                <a:gd name="T6" fmla="*/ 150 w 400"/>
                <a:gd name="T7" fmla="*/ 25 h 402"/>
                <a:gd name="T8" fmla="*/ 375 w 400"/>
                <a:gd name="T9" fmla="*/ 251 h 402"/>
                <a:gd name="T10" fmla="*/ 388 w 400"/>
                <a:gd name="T11" fmla="*/ 266 h 402"/>
                <a:gd name="T12" fmla="*/ 396 w 400"/>
                <a:gd name="T13" fmla="*/ 284 h 402"/>
                <a:gd name="T14" fmla="*/ 400 w 400"/>
                <a:gd name="T15" fmla="*/ 303 h 402"/>
                <a:gd name="T16" fmla="*/ 400 w 400"/>
                <a:gd name="T17" fmla="*/ 323 h 402"/>
                <a:gd name="T18" fmla="*/ 396 w 400"/>
                <a:gd name="T19" fmla="*/ 342 h 402"/>
                <a:gd name="T20" fmla="*/ 388 w 400"/>
                <a:gd name="T21" fmla="*/ 359 h 402"/>
                <a:gd name="T22" fmla="*/ 375 w 400"/>
                <a:gd name="T23" fmla="*/ 375 h 402"/>
                <a:gd name="T24" fmla="*/ 361 w 400"/>
                <a:gd name="T25" fmla="*/ 387 h 402"/>
                <a:gd name="T26" fmla="*/ 346 w 400"/>
                <a:gd name="T27" fmla="*/ 395 h 402"/>
                <a:gd name="T28" fmla="*/ 329 w 400"/>
                <a:gd name="T29" fmla="*/ 399 h 402"/>
                <a:gd name="T30" fmla="*/ 313 w 400"/>
                <a:gd name="T31" fmla="*/ 402 h 402"/>
                <a:gd name="T32" fmla="*/ 296 w 400"/>
                <a:gd name="T33" fmla="*/ 399 h 402"/>
                <a:gd name="T34" fmla="*/ 280 w 400"/>
                <a:gd name="T35" fmla="*/ 395 h 402"/>
                <a:gd name="T36" fmla="*/ 264 w 400"/>
                <a:gd name="T37" fmla="*/ 387 h 402"/>
                <a:gd name="T38" fmla="*/ 250 w 400"/>
                <a:gd name="T39" fmla="*/ 375 h 402"/>
                <a:gd name="T40" fmla="*/ 25 w 400"/>
                <a:gd name="T41" fmla="*/ 150 h 402"/>
                <a:gd name="T42" fmla="*/ 13 w 400"/>
                <a:gd name="T43" fmla="*/ 134 h 402"/>
                <a:gd name="T44" fmla="*/ 4 w 400"/>
                <a:gd name="T45" fmla="*/ 117 h 402"/>
                <a:gd name="T46" fmla="*/ 0 w 400"/>
                <a:gd name="T47" fmla="*/ 98 h 402"/>
                <a:gd name="T48" fmla="*/ 0 w 400"/>
                <a:gd name="T49" fmla="*/ 78 h 402"/>
                <a:gd name="T50" fmla="*/ 4 w 400"/>
                <a:gd name="T51" fmla="*/ 59 h 402"/>
                <a:gd name="T52" fmla="*/ 13 w 400"/>
                <a:gd name="T53" fmla="*/ 41 h 402"/>
                <a:gd name="T54" fmla="*/ 25 w 400"/>
                <a:gd name="T55" fmla="*/ 25 h 402"/>
                <a:gd name="T56" fmla="*/ 42 w 400"/>
                <a:gd name="T57" fmla="*/ 12 h 402"/>
                <a:gd name="T58" fmla="*/ 59 w 400"/>
                <a:gd name="T59" fmla="*/ 3 h 402"/>
                <a:gd name="T60" fmla="*/ 78 w 400"/>
                <a:gd name="T61" fmla="*/ 0 h 402"/>
                <a:gd name="T62" fmla="*/ 97 w 400"/>
                <a:gd name="T63" fmla="*/ 0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00" h="402">
                  <a:moveTo>
                    <a:pt x="97" y="0"/>
                  </a:moveTo>
                  <a:lnTo>
                    <a:pt x="117" y="3"/>
                  </a:lnTo>
                  <a:lnTo>
                    <a:pt x="135" y="12"/>
                  </a:lnTo>
                  <a:lnTo>
                    <a:pt x="150" y="25"/>
                  </a:lnTo>
                  <a:lnTo>
                    <a:pt x="375" y="251"/>
                  </a:lnTo>
                  <a:lnTo>
                    <a:pt x="388" y="266"/>
                  </a:lnTo>
                  <a:lnTo>
                    <a:pt x="396" y="284"/>
                  </a:lnTo>
                  <a:lnTo>
                    <a:pt x="400" y="303"/>
                  </a:lnTo>
                  <a:lnTo>
                    <a:pt x="400" y="323"/>
                  </a:lnTo>
                  <a:lnTo>
                    <a:pt x="396" y="342"/>
                  </a:lnTo>
                  <a:lnTo>
                    <a:pt x="388" y="359"/>
                  </a:lnTo>
                  <a:lnTo>
                    <a:pt x="375" y="375"/>
                  </a:lnTo>
                  <a:lnTo>
                    <a:pt x="361" y="387"/>
                  </a:lnTo>
                  <a:lnTo>
                    <a:pt x="346" y="395"/>
                  </a:lnTo>
                  <a:lnTo>
                    <a:pt x="329" y="399"/>
                  </a:lnTo>
                  <a:lnTo>
                    <a:pt x="313" y="402"/>
                  </a:lnTo>
                  <a:lnTo>
                    <a:pt x="296" y="399"/>
                  </a:lnTo>
                  <a:lnTo>
                    <a:pt x="280" y="395"/>
                  </a:lnTo>
                  <a:lnTo>
                    <a:pt x="264" y="387"/>
                  </a:lnTo>
                  <a:lnTo>
                    <a:pt x="250" y="375"/>
                  </a:lnTo>
                  <a:lnTo>
                    <a:pt x="25" y="150"/>
                  </a:lnTo>
                  <a:lnTo>
                    <a:pt x="13" y="134"/>
                  </a:lnTo>
                  <a:lnTo>
                    <a:pt x="4" y="117"/>
                  </a:lnTo>
                  <a:lnTo>
                    <a:pt x="0" y="98"/>
                  </a:lnTo>
                  <a:lnTo>
                    <a:pt x="0" y="78"/>
                  </a:lnTo>
                  <a:lnTo>
                    <a:pt x="4" y="59"/>
                  </a:lnTo>
                  <a:lnTo>
                    <a:pt x="13" y="41"/>
                  </a:lnTo>
                  <a:lnTo>
                    <a:pt x="25" y="25"/>
                  </a:lnTo>
                  <a:lnTo>
                    <a:pt x="42" y="12"/>
                  </a:lnTo>
                  <a:lnTo>
                    <a:pt x="59" y="3"/>
                  </a:lnTo>
                  <a:lnTo>
                    <a:pt x="78" y="0"/>
                  </a:lnTo>
                  <a:lnTo>
                    <a:pt x="9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1" name="Freeform 222">
              <a:extLst>
                <a:ext uri="{FF2B5EF4-FFF2-40B4-BE49-F238E27FC236}">
                  <a16:creationId xmlns:a16="http://schemas.microsoft.com/office/drawing/2014/main" id="{F5FCD12D-5099-4BCF-9524-B9553390B270}"/>
                </a:ext>
              </a:extLst>
            </p:cNvPr>
            <p:cNvSpPr/>
            <p:nvPr/>
          </p:nvSpPr>
          <p:spPr bwMode="auto">
            <a:xfrm>
              <a:off x="5854700" y="3814763"/>
              <a:ext cx="65087" cy="65088"/>
            </a:xfrm>
            <a:custGeom>
              <a:avLst/>
              <a:gdLst>
                <a:gd name="T0" fmla="*/ 98 w 406"/>
                <a:gd name="T1" fmla="*/ 0 h 408"/>
                <a:gd name="T2" fmla="*/ 116 w 406"/>
                <a:gd name="T3" fmla="*/ 4 h 408"/>
                <a:gd name="T4" fmla="*/ 135 w 406"/>
                <a:gd name="T5" fmla="*/ 13 h 408"/>
                <a:gd name="T6" fmla="*/ 151 w 406"/>
                <a:gd name="T7" fmla="*/ 25 h 408"/>
                <a:gd name="T8" fmla="*/ 381 w 406"/>
                <a:gd name="T9" fmla="*/ 256 h 408"/>
                <a:gd name="T10" fmla="*/ 394 w 406"/>
                <a:gd name="T11" fmla="*/ 273 h 408"/>
                <a:gd name="T12" fmla="*/ 402 w 406"/>
                <a:gd name="T13" fmla="*/ 290 h 408"/>
                <a:gd name="T14" fmla="*/ 406 w 406"/>
                <a:gd name="T15" fmla="*/ 309 h 408"/>
                <a:gd name="T16" fmla="*/ 406 w 406"/>
                <a:gd name="T17" fmla="*/ 329 h 408"/>
                <a:gd name="T18" fmla="*/ 402 w 406"/>
                <a:gd name="T19" fmla="*/ 348 h 408"/>
                <a:gd name="T20" fmla="*/ 394 w 406"/>
                <a:gd name="T21" fmla="*/ 366 h 408"/>
                <a:gd name="T22" fmla="*/ 381 w 406"/>
                <a:gd name="T23" fmla="*/ 381 h 408"/>
                <a:gd name="T24" fmla="*/ 368 w 406"/>
                <a:gd name="T25" fmla="*/ 394 h 408"/>
                <a:gd name="T26" fmla="*/ 352 w 406"/>
                <a:gd name="T27" fmla="*/ 401 h 408"/>
                <a:gd name="T28" fmla="*/ 335 w 406"/>
                <a:gd name="T29" fmla="*/ 406 h 408"/>
                <a:gd name="T30" fmla="*/ 319 w 406"/>
                <a:gd name="T31" fmla="*/ 408 h 408"/>
                <a:gd name="T32" fmla="*/ 301 w 406"/>
                <a:gd name="T33" fmla="*/ 406 h 408"/>
                <a:gd name="T34" fmla="*/ 286 w 406"/>
                <a:gd name="T35" fmla="*/ 401 h 408"/>
                <a:gd name="T36" fmla="*/ 270 w 406"/>
                <a:gd name="T37" fmla="*/ 394 h 408"/>
                <a:gd name="T38" fmla="*/ 256 w 406"/>
                <a:gd name="T39" fmla="*/ 381 h 408"/>
                <a:gd name="T40" fmla="*/ 26 w 406"/>
                <a:gd name="T41" fmla="*/ 151 h 408"/>
                <a:gd name="T42" fmla="*/ 14 w 406"/>
                <a:gd name="T43" fmla="*/ 135 h 408"/>
                <a:gd name="T44" fmla="*/ 5 w 406"/>
                <a:gd name="T45" fmla="*/ 117 h 408"/>
                <a:gd name="T46" fmla="*/ 0 w 406"/>
                <a:gd name="T47" fmla="*/ 98 h 408"/>
                <a:gd name="T48" fmla="*/ 0 w 406"/>
                <a:gd name="T49" fmla="*/ 79 h 408"/>
                <a:gd name="T50" fmla="*/ 5 w 406"/>
                <a:gd name="T51" fmla="*/ 60 h 408"/>
                <a:gd name="T52" fmla="*/ 14 w 406"/>
                <a:gd name="T53" fmla="*/ 42 h 408"/>
                <a:gd name="T54" fmla="*/ 26 w 406"/>
                <a:gd name="T55" fmla="*/ 25 h 408"/>
                <a:gd name="T56" fmla="*/ 42 w 406"/>
                <a:gd name="T57" fmla="*/ 13 h 408"/>
                <a:gd name="T58" fmla="*/ 60 w 406"/>
                <a:gd name="T59" fmla="*/ 4 h 408"/>
                <a:gd name="T60" fmla="*/ 79 w 406"/>
                <a:gd name="T61" fmla="*/ 0 h 408"/>
                <a:gd name="T62" fmla="*/ 98 w 406"/>
                <a:gd name="T63" fmla="*/ 0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06" h="408">
                  <a:moveTo>
                    <a:pt x="98" y="0"/>
                  </a:moveTo>
                  <a:lnTo>
                    <a:pt x="116" y="4"/>
                  </a:lnTo>
                  <a:lnTo>
                    <a:pt x="135" y="13"/>
                  </a:lnTo>
                  <a:lnTo>
                    <a:pt x="151" y="25"/>
                  </a:lnTo>
                  <a:lnTo>
                    <a:pt x="381" y="256"/>
                  </a:lnTo>
                  <a:lnTo>
                    <a:pt x="394" y="273"/>
                  </a:lnTo>
                  <a:lnTo>
                    <a:pt x="402" y="290"/>
                  </a:lnTo>
                  <a:lnTo>
                    <a:pt x="406" y="309"/>
                  </a:lnTo>
                  <a:lnTo>
                    <a:pt x="406" y="329"/>
                  </a:lnTo>
                  <a:lnTo>
                    <a:pt x="402" y="348"/>
                  </a:lnTo>
                  <a:lnTo>
                    <a:pt x="394" y="366"/>
                  </a:lnTo>
                  <a:lnTo>
                    <a:pt x="381" y="381"/>
                  </a:lnTo>
                  <a:lnTo>
                    <a:pt x="368" y="394"/>
                  </a:lnTo>
                  <a:lnTo>
                    <a:pt x="352" y="401"/>
                  </a:lnTo>
                  <a:lnTo>
                    <a:pt x="335" y="406"/>
                  </a:lnTo>
                  <a:lnTo>
                    <a:pt x="319" y="408"/>
                  </a:lnTo>
                  <a:lnTo>
                    <a:pt x="301" y="406"/>
                  </a:lnTo>
                  <a:lnTo>
                    <a:pt x="286" y="401"/>
                  </a:lnTo>
                  <a:lnTo>
                    <a:pt x="270" y="394"/>
                  </a:lnTo>
                  <a:lnTo>
                    <a:pt x="256" y="381"/>
                  </a:lnTo>
                  <a:lnTo>
                    <a:pt x="26" y="151"/>
                  </a:lnTo>
                  <a:lnTo>
                    <a:pt x="14" y="135"/>
                  </a:lnTo>
                  <a:lnTo>
                    <a:pt x="5" y="117"/>
                  </a:lnTo>
                  <a:lnTo>
                    <a:pt x="0" y="98"/>
                  </a:lnTo>
                  <a:lnTo>
                    <a:pt x="0" y="79"/>
                  </a:lnTo>
                  <a:lnTo>
                    <a:pt x="5" y="60"/>
                  </a:lnTo>
                  <a:lnTo>
                    <a:pt x="14" y="42"/>
                  </a:lnTo>
                  <a:lnTo>
                    <a:pt x="26" y="25"/>
                  </a:lnTo>
                  <a:lnTo>
                    <a:pt x="42" y="13"/>
                  </a:lnTo>
                  <a:lnTo>
                    <a:pt x="60" y="4"/>
                  </a:lnTo>
                  <a:lnTo>
                    <a:pt x="79" y="0"/>
                  </a:lnTo>
                  <a:lnTo>
                    <a:pt x="9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2" name="Freeform 223">
              <a:extLst>
                <a:ext uri="{FF2B5EF4-FFF2-40B4-BE49-F238E27FC236}">
                  <a16:creationId xmlns:a16="http://schemas.microsoft.com/office/drawing/2014/main" id="{9D9A6955-BEC2-4E86-AE6C-2B64FDEF64E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16563" y="3486150"/>
              <a:ext cx="350837" cy="542925"/>
            </a:xfrm>
            <a:custGeom>
              <a:avLst/>
              <a:gdLst>
                <a:gd name="T0" fmla="*/ 1130 w 2214"/>
                <a:gd name="T1" fmla="*/ 2952 h 3419"/>
                <a:gd name="T2" fmla="*/ 1192 w 2214"/>
                <a:gd name="T3" fmla="*/ 3014 h 3419"/>
                <a:gd name="T4" fmla="*/ 1169 w 2214"/>
                <a:gd name="T5" fmla="*/ 3101 h 3419"/>
                <a:gd name="T6" fmla="*/ 685 w 2214"/>
                <a:gd name="T7" fmla="*/ 3126 h 3419"/>
                <a:gd name="T8" fmla="*/ 1527 w 2214"/>
                <a:gd name="T9" fmla="*/ 2833 h 3419"/>
                <a:gd name="T10" fmla="*/ 988 w 2214"/>
                <a:gd name="T11" fmla="*/ 1606 h 3419"/>
                <a:gd name="T12" fmla="*/ 1222 w 2214"/>
                <a:gd name="T13" fmla="*/ 1621 h 3419"/>
                <a:gd name="T14" fmla="*/ 865 w 2214"/>
                <a:gd name="T15" fmla="*/ 1337 h 3419"/>
                <a:gd name="T16" fmla="*/ 883 w 2214"/>
                <a:gd name="T17" fmla="*/ 205 h 3419"/>
                <a:gd name="T18" fmla="*/ 617 w 2214"/>
                <a:gd name="T19" fmla="*/ 325 h 3419"/>
                <a:gd name="T20" fmla="*/ 400 w 2214"/>
                <a:gd name="T21" fmla="*/ 521 h 3419"/>
                <a:gd name="T22" fmla="*/ 248 w 2214"/>
                <a:gd name="T23" fmla="*/ 778 h 3419"/>
                <a:gd name="T24" fmla="*/ 179 w 2214"/>
                <a:gd name="T25" fmla="*/ 1080 h 3419"/>
                <a:gd name="T26" fmla="*/ 201 w 2214"/>
                <a:gd name="T27" fmla="*/ 1399 h 3419"/>
                <a:gd name="T28" fmla="*/ 307 w 2214"/>
                <a:gd name="T29" fmla="*/ 1718 h 3419"/>
                <a:gd name="T30" fmla="*/ 485 w 2214"/>
                <a:gd name="T31" fmla="*/ 2013 h 3419"/>
                <a:gd name="T32" fmla="*/ 630 w 2214"/>
                <a:gd name="T33" fmla="*/ 2328 h 3419"/>
                <a:gd name="T34" fmla="*/ 685 w 2214"/>
                <a:gd name="T35" fmla="*/ 2656 h 3419"/>
                <a:gd name="T36" fmla="*/ 639 w 2214"/>
                <a:gd name="T37" fmla="*/ 1265 h 3419"/>
                <a:gd name="T38" fmla="*/ 665 w 2214"/>
                <a:gd name="T39" fmla="*/ 1184 h 3419"/>
                <a:gd name="T40" fmla="*/ 1487 w 2214"/>
                <a:gd name="T41" fmla="*/ 1160 h 3419"/>
                <a:gd name="T42" fmla="*/ 1561 w 2214"/>
                <a:gd name="T43" fmla="*/ 1201 h 3419"/>
                <a:gd name="T44" fmla="*/ 1567 w 2214"/>
                <a:gd name="T45" fmla="*/ 1286 h 3419"/>
                <a:gd name="T46" fmla="*/ 1533 w 2214"/>
                <a:gd name="T47" fmla="*/ 2573 h 3419"/>
                <a:gd name="T48" fmla="*/ 1611 w 2214"/>
                <a:gd name="T49" fmla="*/ 2247 h 3419"/>
                <a:gd name="T50" fmla="*/ 1778 w 2214"/>
                <a:gd name="T51" fmla="*/ 1937 h 3419"/>
                <a:gd name="T52" fmla="*/ 1940 w 2214"/>
                <a:gd name="T53" fmla="*/ 1640 h 3419"/>
                <a:gd name="T54" fmla="*/ 2026 w 2214"/>
                <a:gd name="T55" fmla="*/ 1318 h 3419"/>
                <a:gd name="T56" fmla="*/ 2025 w 2214"/>
                <a:gd name="T57" fmla="*/ 1001 h 3419"/>
                <a:gd name="T58" fmla="*/ 1933 w 2214"/>
                <a:gd name="T59" fmla="*/ 708 h 3419"/>
                <a:gd name="T60" fmla="*/ 1764 w 2214"/>
                <a:gd name="T61" fmla="*/ 465 h 3419"/>
                <a:gd name="T62" fmla="*/ 1534 w 2214"/>
                <a:gd name="T63" fmla="*/ 287 h 3419"/>
                <a:gd name="T64" fmla="*/ 1257 w 2214"/>
                <a:gd name="T65" fmla="*/ 189 h 3419"/>
                <a:gd name="T66" fmla="*/ 1193 w 2214"/>
                <a:gd name="T67" fmla="*/ 3 h 3419"/>
                <a:gd name="T68" fmla="*/ 1518 w 2214"/>
                <a:gd name="T69" fmla="*/ 83 h 3419"/>
                <a:gd name="T70" fmla="*/ 1798 w 2214"/>
                <a:gd name="T71" fmla="*/ 255 h 3419"/>
                <a:gd name="T72" fmla="*/ 2018 w 2214"/>
                <a:gd name="T73" fmla="*/ 503 h 3419"/>
                <a:gd name="T74" fmla="*/ 2162 w 2214"/>
                <a:gd name="T75" fmla="*/ 810 h 3419"/>
                <a:gd name="T76" fmla="*/ 2214 w 2214"/>
                <a:gd name="T77" fmla="*/ 1161 h 3419"/>
                <a:gd name="T78" fmla="*/ 2164 w 2214"/>
                <a:gd name="T79" fmla="*/ 1524 h 3419"/>
                <a:gd name="T80" fmla="*/ 2024 w 2214"/>
                <a:gd name="T81" fmla="*/ 1877 h 3419"/>
                <a:gd name="T82" fmla="*/ 1828 w 2214"/>
                <a:gd name="T83" fmla="*/ 2195 h 3419"/>
                <a:gd name="T84" fmla="*/ 1718 w 2214"/>
                <a:gd name="T85" fmla="*/ 2520 h 3419"/>
                <a:gd name="T86" fmla="*/ 1702 w 2214"/>
                <a:gd name="T87" fmla="*/ 3274 h 3419"/>
                <a:gd name="T88" fmla="*/ 1641 w 2214"/>
                <a:gd name="T89" fmla="*/ 3377 h 3419"/>
                <a:gd name="T90" fmla="*/ 1527 w 2214"/>
                <a:gd name="T91" fmla="*/ 3419 h 3419"/>
                <a:gd name="T92" fmla="*/ 596 w 2214"/>
                <a:gd name="T93" fmla="*/ 3395 h 3419"/>
                <a:gd name="T94" fmla="*/ 519 w 2214"/>
                <a:gd name="T95" fmla="*/ 3304 h 3419"/>
                <a:gd name="T96" fmla="*/ 505 w 2214"/>
                <a:gd name="T97" fmla="*/ 2602 h 3419"/>
                <a:gd name="T98" fmla="*/ 422 w 2214"/>
                <a:gd name="T99" fmla="*/ 2274 h 3419"/>
                <a:gd name="T100" fmla="*/ 237 w 2214"/>
                <a:gd name="T101" fmla="*/ 1961 h 3419"/>
                <a:gd name="T102" fmla="*/ 76 w 2214"/>
                <a:gd name="T103" fmla="*/ 1615 h 3419"/>
                <a:gd name="T104" fmla="*/ 2 w 2214"/>
                <a:gd name="T105" fmla="*/ 1251 h 3419"/>
                <a:gd name="T106" fmla="*/ 28 w 2214"/>
                <a:gd name="T107" fmla="*/ 895 h 3419"/>
                <a:gd name="T108" fmla="*/ 150 w 2214"/>
                <a:gd name="T109" fmla="*/ 575 h 3419"/>
                <a:gd name="T110" fmla="*/ 352 w 2214"/>
                <a:gd name="T111" fmla="*/ 310 h 3419"/>
                <a:gd name="T112" fmla="*/ 620 w 2214"/>
                <a:gd name="T113" fmla="*/ 117 h 3419"/>
                <a:gd name="T114" fmla="*/ 935 w 2214"/>
                <a:gd name="T115" fmla="*/ 13 h 34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214" h="3419">
                  <a:moveTo>
                    <a:pt x="685" y="2833"/>
                  </a:moveTo>
                  <a:lnTo>
                    <a:pt x="685" y="2949"/>
                  </a:lnTo>
                  <a:lnTo>
                    <a:pt x="1107" y="2949"/>
                  </a:lnTo>
                  <a:lnTo>
                    <a:pt x="1130" y="2952"/>
                  </a:lnTo>
                  <a:lnTo>
                    <a:pt x="1151" y="2961"/>
                  </a:lnTo>
                  <a:lnTo>
                    <a:pt x="1169" y="2975"/>
                  </a:lnTo>
                  <a:lnTo>
                    <a:pt x="1183" y="2993"/>
                  </a:lnTo>
                  <a:lnTo>
                    <a:pt x="1192" y="3014"/>
                  </a:lnTo>
                  <a:lnTo>
                    <a:pt x="1194" y="3037"/>
                  </a:lnTo>
                  <a:lnTo>
                    <a:pt x="1192" y="3061"/>
                  </a:lnTo>
                  <a:lnTo>
                    <a:pt x="1183" y="3082"/>
                  </a:lnTo>
                  <a:lnTo>
                    <a:pt x="1169" y="3101"/>
                  </a:lnTo>
                  <a:lnTo>
                    <a:pt x="1151" y="3114"/>
                  </a:lnTo>
                  <a:lnTo>
                    <a:pt x="1130" y="3123"/>
                  </a:lnTo>
                  <a:lnTo>
                    <a:pt x="1107" y="3126"/>
                  </a:lnTo>
                  <a:lnTo>
                    <a:pt x="685" y="3126"/>
                  </a:lnTo>
                  <a:lnTo>
                    <a:pt x="685" y="3242"/>
                  </a:lnTo>
                  <a:lnTo>
                    <a:pt x="1527" y="3242"/>
                  </a:lnTo>
                  <a:lnTo>
                    <a:pt x="1528" y="3242"/>
                  </a:lnTo>
                  <a:lnTo>
                    <a:pt x="1527" y="2833"/>
                  </a:lnTo>
                  <a:lnTo>
                    <a:pt x="685" y="2833"/>
                  </a:lnTo>
                  <a:close/>
                  <a:moveTo>
                    <a:pt x="865" y="1337"/>
                  </a:moveTo>
                  <a:lnTo>
                    <a:pt x="983" y="1590"/>
                  </a:lnTo>
                  <a:lnTo>
                    <a:pt x="988" y="1606"/>
                  </a:lnTo>
                  <a:lnTo>
                    <a:pt x="991" y="1621"/>
                  </a:lnTo>
                  <a:lnTo>
                    <a:pt x="1059" y="2656"/>
                  </a:lnTo>
                  <a:lnTo>
                    <a:pt x="1153" y="2656"/>
                  </a:lnTo>
                  <a:lnTo>
                    <a:pt x="1222" y="1621"/>
                  </a:lnTo>
                  <a:lnTo>
                    <a:pt x="1225" y="1606"/>
                  </a:lnTo>
                  <a:lnTo>
                    <a:pt x="1231" y="1590"/>
                  </a:lnTo>
                  <a:lnTo>
                    <a:pt x="1348" y="1337"/>
                  </a:lnTo>
                  <a:lnTo>
                    <a:pt x="865" y="1337"/>
                  </a:lnTo>
                  <a:close/>
                  <a:moveTo>
                    <a:pt x="1107" y="176"/>
                  </a:moveTo>
                  <a:lnTo>
                    <a:pt x="1030" y="179"/>
                  </a:lnTo>
                  <a:lnTo>
                    <a:pt x="955" y="189"/>
                  </a:lnTo>
                  <a:lnTo>
                    <a:pt x="883" y="205"/>
                  </a:lnTo>
                  <a:lnTo>
                    <a:pt x="813" y="227"/>
                  </a:lnTo>
                  <a:lnTo>
                    <a:pt x="744" y="254"/>
                  </a:lnTo>
                  <a:lnTo>
                    <a:pt x="679" y="287"/>
                  </a:lnTo>
                  <a:lnTo>
                    <a:pt x="617" y="325"/>
                  </a:lnTo>
                  <a:lnTo>
                    <a:pt x="557" y="367"/>
                  </a:lnTo>
                  <a:lnTo>
                    <a:pt x="501" y="413"/>
                  </a:lnTo>
                  <a:lnTo>
                    <a:pt x="449" y="465"/>
                  </a:lnTo>
                  <a:lnTo>
                    <a:pt x="400" y="521"/>
                  </a:lnTo>
                  <a:lnTo>
                    <a:pt x="356" y="580"/>
                  </a:lnTo>
                  <a:lnTo>
                    <a:pt x="315" y="643"/>
                  </a:lnTo>
                  <a:lnTo>
                    <a:pt x="279" y="708"/>
                  </a:lnTo>
                  <a:lnTo>
                    <a:pt x="248" y="778"/>
                  </a:lnTo>
                  <a:lnTo>
                    <a:pt x="223" y="850"/>
                  </a:lnTo>
                  <a:lnTo>
                    <a:pt x="203" y="925"/>
                  </a:lnTo>
                  <a:lnTo>
                    <a:pt x="188" y="1001"/>
                  </a:lnTo>
                  <a:lnTo>
                    <a:pt x="179" y="1080"/>
                  </a:lnTo>
                  <a:lnTo>
                    <a:pt x="175" y="1161"/>
                  </a:lnTo>
                  <a:lnTo>
                    <a:pt x="179" y="1240"/>
                  </a:lnTo>
                  <a:lnTo>
                    <a:pt x="187" y="1318"/>
                  </a:lnTo>
                  <a:lnTo>
                    <a:pt x="201" y="1399"/>
                  </a:lnTo>
                  <a:lnTo>
                    <a:pt x="220" y="1480"/>
                  </a:lnTo>
                  <a:lnTo>
                    <a:pt x="244" y="1560"/>
                  </a:lnTo>
                  <a:lnTo>
                    <a:pt x="274" y="1640"/>
                  </a:lnTo>
                  <a:lnTo>
                    <a:pt x="307" y="1718"/>
                  </a:lnTo>
                  <a:lnTo>
                    <a:pt x="346" y="1794"/>
                  </a:lnTo>
                  <a:lnTo>
                    <a:pt x="388" y="1867"/>
                  </a:lnTo>
                  <a:lnTo>
                    <a:pt x="434" y="1937"/>
                  </a:lnTo>
                  <a:lnTo>
                    <a:pt x="485" y="2013"/>
                  </a:lnTo>
                  <a:lnTo>
                    <a:pt x="529" y="2089"/>
                  </a:lnTo>
                  <a:lnTo>
                    <a:pt x="568" y="2167"/>
                  </a:lnTo>
                  <a:lnTo>
                    <a:pt x="602" y="2247"/>
                  </a:lnTo>
                  <a:lnTo>
                    <a:pt x="630" y="2328"/>
                  </a:lnTo>
                  <a:lnTo>
                    <a:pt x="652" y="2409"/>
                  </a:lnTo>
                  <a:lnTo>
                    <a:pt x="669" y="2491"/>
                  </a:lnTo>
                  <a:lnTo>
                    <a:pt x="680" y="2573"/>
                  </a:lnTo>
                  <a:lnTo>
                    <a:pt x="685" y="2656"/>
                  </a:lnTo>
                  <a:lnTo>
                    <a:pt x="882" y="2656"/>
                  </a:lnTo>
                  <a:lnTo>
                    <a:pt x="816" y="1650"/>
                  </a:lnTo>
                  <a:lnTo>
                    <a:pt x="646" y="1286"/>
                  </a:lnTo>
                  <a:lnTo>
                    <a:pt x="639" y="1265"/>
                  </a:lnTo>
                  <a:lnTo>
                    <a:pt x="638" y="1243"/>
                  </a:lnTo>
                  <a:lnTo>
                    <a:pt x="642" y="1221"/>
                  </a:lnTo>
                  <a:lnTo>
                    <a:pt x="651" y="1201"/>
                  </a:lnTo>
                  <a:lnTo>
                    <a:pt x="665" y="1184"/>
                  </a:lnTo>
                  <a:lnTo>
                    <a:pt x="683" y="1171"/>
                  </a:lnTo>
                  <a:lnTo>
                    <a:pt x="703" y="1163"/>
                  </a:lnTo>
                  <a:lnTo>
                    <a:pt x="725" y="1160"/>
                  </a:lnTo>
                  <a:lnTo>
                    <a:pt x="1487" y="1160"/>
                  </a:lnTo>
                  <a:lnTo>
                    <a:pt x="1509" y="1163"/>
                  </a:lnTo>
                  <a:lnTo>
                    <a:pt x="1529" y="1171"/>
                  </a:lnTo>
                  <a:lnTo>
                    <a:pt x="1547" y="1184"/>
                  </a:lnTo>
                  <a:lnTo>
                    <a:pt x="1561" y="1201"/>
                  </a:lnTo>
                  <a:lnTo>
                    <a:pt x="1571" y="1221"/>
                  </a:lnTo>
                  <a:lnTo>
                    <a:pt x="1576" y="1243"/>
                  </a:lnTo>
                  <a:lnTo>
                    <a:pt x="1574" y="1265"/>
                  </a:lnTo>
                  <a:lnTo>
                    <a:pt x="1567" y="1286"/>
                  </a:lnTo>
                  <a:lnTo>
                    <a:pt x="1398" y="1650"/>
                  </a:lnTo>
                  <a:lnTo>
                    <a:pt x="1330" y="2656"/>
                  </a:lnTo>
                  <a:lnTo>
                    <a:pt x="1528" y="2656"/>
                  </a:lnTo>
                  <a:lnTo>
                    <a:pt x="1533" y="2573"/>
                  </a:lnTo>
                  <a:lnTo>
                    <a:pt x="1544" y="2491"/>
                  </a:lnTo>
                  <a:lnTo>
                    <a:pt x="1560" y="2409"/>
                  </a:lnTo>
                  <a:lnTo>
                    <a:pt x="1582" y="2328"/>
                  </a:lnTo>
                  <a:lnTo>
                    <a:pt x="1611" y="2247"/>
                  </a:lnTo>
                  <a:lnTo>
                    <a:pt x="1644" y="2167"/>
                  </a:lnTo>
                  <a:lnTo>
                    <a:pt x="1684" y="2089"/>
                  </a:lnTo>
                  <a:lnTo>
                    <a:pt x="1728" y="2013"/>
                  </a:lnTo>
                  <a:lnTo>
                    <a:pt x="1778" y="1937"/>
                  </a:lnTo>
                  <a:lnTo>
                    <a:pt x="1825" y="1867"/>
                  </a:lnTo>
                  <a:lnTo>
                    <a:pt x="1868" y="1794"/>
                  </a:lnTo>
                  <a:lnTo>
                    <a:pt x="1905" y="1718"/>
                  </a:lnTo>
                  <a:lnTo>
                    <a:pt x="1940" y="1640"/>
                  </a:lnTo>
                  <a:lnTo>
                    <a:pt x="1968" y="1560"/>
                  </a:lnTo>
                  <a:lnTo>
                    <a:pt x="1993" y="1480"/>
                  </a:lnTo>
                  <a:lnTo>
                    <a:pt x="2012" y="1399"/>
                  </a:lnTo>
                  <a:lnTo>
                    <a:pt x="2026" y="1318"/>
                  </a:lnTo>
                  <a:lnTo>
                    <a:pt x="2035" y="1240"/>
                  </a:lnTo>
                  <a:lnTo>
                    <a:pt x="2037" y="1161"/>
                  </a:lnTo>
                  <a:lnTo>
                    <a:pt x="2034" y="1080"/>
                  </a:lnTo>
                  <a:lnTo>
                    <a:pt x="2025" y="1001"/>
                  </a:lnTo>
                  <a:lnTo>
                    <a:pt x="2010" y="925"/>
                  </a:lnTo>
                  <a:lnTo>
                    <a:pt x="1989" y="850"/>
                  </a:lnTo>
                  <a:lnTo>
                    <a:pt x="1964" y="778"/>
                  </a:lnTo>
                  <a:lnTo>
                    <a:pt x="1933" y="708"/>
                  </a:lnTo>
                  <a:lnTo>
                    <a:pt x="1898" y="643"/>
                  </a:lnTo>
                  <a:lnTo>
                    <a:pt x="1858" y="580"/>
                  </a:lnTo>
                  <a:lnTo>
                    <a:pt x="1812" y="521"/>
                  </a:lnTo>
                  <a:lnTo>
                    <a:pt x="1764" y="465"/>
                  </a:lnTo>
                  <a:lnTo>
                    <a:pt x="1712" y="413"/>
                  </a:lnTo>
                  <a:lnTo>
                    <a:pt x="1655" y="367"/>
                  </a:lnTo>
                  <a:lnTo>
                    <a:pt x="1597" y="325"/>
                  </a:lnTo>
                  <a:lnTo>
                    <a:pt x="1534" y="287"/>
                  </a:lnTo>
                  <a:lnTo>
                    <a:pt x="1468" y="254"/>
                  </a:lnTo>
                  <a:lnTo>
                    <a:pt x="1400" y="227"/>
                  </a:lnTo>
                  <a:lnTo>
                    <a:pt x="1330" y="205"/>
                  </a:lnTo>
                  <a:lnTo>
                    <a:pt x="1257" y="189"/>
                  </a:lnTo>
                  <a:lnTo>
                    <a:pt x="1183" y="179"/>
                  </a:lnTo>
                  <a:lnTo>
                    <a:pt x="1107" y="176"/>
                  </a:lnTo>
                  <a:close/>
                  <a:moveTo>
                    <a:pt x="1107" y="0"/>
                  </a:moveTo>
                  <a:lnTo>
                    <a:pt x="1193" y="3"/>
                  </a:lnTo>
                  <a:lnTo>
                    <a:pt x="1277" y="13"/>
                  </a:lnTo>
                  <a:lnTo>
                    <a:pt x="1360" y="31"/>
                  </a:lnTo>
                  <a:lnTo>
                    <a:pt x="1441" y="53"/>
                  </a:lnTo>
                  <a:lnTo>
                    <a:pt x="1518" y="83"/>
                  </a:lnTo>
                  <a:lnTo>
                    <a:pt x="1593" y="117"/>
                  </a:lnTo>
                  <a:lnTo>
                    <a:pt x="1665" y="158"/>
                  </a:lnTo>
                  <a:lnTo>
                    <a:pt x="1734" y="204"/>
                  </a:lnTo>
                  <a:lnTo>
                    <a:pt x="1798" y="255"/>
                  </a:lnTo>
                  <a:lnTo>
                    <a:pt x="1860" y="310"/>
                  </a:lnTo>
                  <a:lnTo>
                    <a:pt x="1918" y="370"/>
                  </a:lnTo>
                  <a:lnTo>
                    <a:pt x="1971" y="434"/>
                  </a:lnTo>
                  <a:lnTo>
                    <a:pt x="2018" y="503"/>
                  </a:lnTo>
                  <a:lnTo>
                    <a:pt x="2062" y="575"/>
                  </a:lnTo>
                  <a:lnTo>
                    <a:pt x="2101" y="651"/>
                  </a:lnTo>
                  <a:lnTo>
                    <a:pt x="2134" y="729"/>
                  </a:lnTo>
                  <a:lnTo>
                    <a:pt x="2162" y="810"/>
                  </a:lnTo>
                  <a:lnTo>
                    <a:pt x="2184" y="895"/>
                  </a:lnTo>
                  <a:lnTo>
                    <a:pt x="2201" y="981"/>
                  </a:lnTo>
                  <a:lnTo>
                    <a:pt x="2211" y="1070"/>
                  </a:lnTo>
                  <a:lnTo>
                    <a:pt x="2214" y="1161"/>
                  </a:lnTo>
                  <a:lnTo>
                    <a:pt x="2211" y="1251"/>
                  </a:lnTo>
                  <a:lnTo>
                    <a:pt x="2201" y="1342"/>
                  </a:lnTo>
                  <a:lnTo>
                    <a:pt x="2185" y="1433"/>
                  </a:lnTo>
                  <a:lnTo>
                    <a:pt x="2164" y="1524"/>
                  </a:lnTo>
                  <a:lnTo>
                    <a:pt x="2138" y="1615"/>
                  </a:lnTo>
                  <a:lnTo>
                    <a:pt x="2104" y="1703"/>
                  </a:lnTo>
                  <a:lnTo>
                    <a:pt x="2067" y="1791"/>
                  </a:lnTo>
                  <a:lnTo>
                    <a:pt x="2024" y="1877"/>
                  </a:lnTo>
                  <a:lnTo>
                    <a:pt x="1975" y="1961"/>
                  </a:lnTo>
                  <a:lnTo>
                    <a:pt x="1922" y="2040"/>
                  </a:lnTo>
                  <a:lnTo>
                    <a:pt x="1872" y="2116"/>
                  </a:lnTo>
                  <a:lnTo>
                    <a:pt x="1828" y="2195"/>
                  </a:lnTo>
                  <a:lnTo>
                    <a:pt x="1790" y="2274"/>
                  </a:lnTo>
                  <a:lnTo>
                    <a:pt x="1759" y="2354"/>
                  </a:lnTo>
                  <a:lnTo>
                    <a:pt x="1735" y="2436"/>
                  </a:lnTo>
                  <a:lnTo>
                    <a:pt x="1718" y="2520"/>
                  </a:lnTo>
                  <a:lnTo>
                    <a:pt x="1707" y="2602"/>
                  </a:lnTo>
                  <a:lnTo>
                    <a:pt x="1704" y="2685"/>
                  </a:lnTo>
                  <a:lnTo>
                    <a:pt x="1704" y="3242"/>
                  </a:lnTo>
                  <a:lnTo>
                    <a:pt x="1702" y="3274"/>
                  </a:lnTo>
                  <a:lnTo>
                    <a:pt x="1693" y="3304"/>
                  </a:lnTo>
                  <a:lnTo>
                    <a:pt x="1680" y="3331"/>
                  </a:lnTo>
                  <a:lnTo>
                    <a:pt x="1663" y="3356"/>
                  </a:lnTo>
                  <a:lnTo>
                    <a:pt x="1641" y="3377"/>
                  </a:lnTo>
                  <a:lnTo>
                    <a:pt x="1617" y="3395"/>
                  </a:lnTo>
                  <a:lnTo>
                    <a:pt x="1589" y="3408"/>
                  </a:lnTo>
                  <a:lnTo>
                    <a:pt x="1559" y="3416"/>
                  </a:lnTo>
                  <a:lnTo>
                    <a:pt x="1527" y="3419"/>
                  </a:lnTo>
                  <a:lnTo>
                    <a:pt x="685" y="3419"/>
                  </a:lnTo>
                  <a:lnTo>
                    <a:pt x="653" y="3416"/>
                  </a:lnTo>
                  <a:lnTo>
                    <a:pt x="623" y="3408"/>
                  </a:lnTo>
                  <a:lnTo>
                    <a:pt x="596" y="3395"/>
                  </a:lnTo>
                  <a:lnTo>
                    <a:pt x="571" y="3377"/>
                  </a:lnTo>
                  <a:lnTo>
                    <a:pt x="550" y="3356"/>
                  </a:lnTo>
                  <a:lnTo>
                    <a:pt x="533" y="3331"/>
                  </a:lnTo>
                  <a:lnTo>
                    <a:pt x="519" y="3304"/>
                  </a:lnTo>
                  <a:lnTo>
                    <a:pt x="512" y="3274"/>
                  </a:lnTo>
                  <a:lnTo>
                    <a:pt x="508" y="3242"/>
                  </a:lnTo>
                  <a:lnTo>
                    <a:pt x="508" y="2685"/>
                  </a:lnTo>
                  <a:lnTo>
                    <a:pt x="505" y="2602"/>
                  </a:lnTo>
                  <a:lnTo>
                    <a:pt x="495" y="2520"/>
                  </a:lnTo>
                  <a:lnTo>
                    <a:pt x="477" y="2436"/>
                  </a:lnTo>
                  <a:lnTo>
                    <a:pt x="453" y="2354"/>
                  </a:lnTo>
                  <a:lnTo>
                    <a:pt x="422" y="2274"/>
                  </a:lnTo>
                  <a:lnTo>
                    <a:pt x="385" y="2195"/>
                  </a:lnTo>
                  <a:lnTo>
                    <a:pt x="341" y="2116"/>
                  </a:lnTo>
                  <a:lnTo>
                    <a:pt x="291" y="2040"/>
                  </a:lnTo>
                  <a:lnTo>
                    <a:pt x="237" y="1961"/>
                  </a:lnTo>
                  <a:lnTo>
                    <a:pt x="190" y="1877"/>
                  </a:lnTo>
                  <a:lnTo>
                    <a:pt x="146" y="1791"/>
                  </a:lnTo>
                  <a:lnTo>
                    <a:pt x="108" y="1703"/>
                  </a:lnTo>
                  <a:lnTo>
                    <a:pt x="76" y="1615"/>
                  </a:lnTo>
                  <a:lnTo>
                    <a:pt x="48" y="1524"/>
                  </a:lnTo>
                  <a:lnTo>
                    <a:pt x="27" y="1433"/>
                  </a:lnTo>
                  <a:lnTo>
                    <a:pt x="12" y="1342"/>
                  </a:lnTo>
                  <a:lnTo>
                    <a:pt x="2" y="1251"/>
                  </a:lnTo>
                  <a:lnTo>
                    <a:pt x="0" y="1161"/>
                  </a:lnTo>
                  <a:lnTo>
                    <a:pt x="3" y="1070"/>
                  </a:lnTo>
                  <a:lnTo>
                    <a:pt x="12" y="981"/>
                  </a:lnTo>
                  <a:lnTo>
                    <a:pt x="28" y="895"/>
                  </a:lnTo>
                  <a:lnTo>
                    <a:pt x="51" y="810"/>
                  </a:lnTo>
                  <a:lnTo>
                    <a:pt x="78" y="729"/>
                  </a:lnTo>
                  <a:lnTo>
                    <a:pt x="111" y="651"/>
                  </a:lnTo>
                  <a:lnTo>
                    <a:pt x="150" y="575"/>
                  </a:lnTo>
                  <a:lnTo>
                    <a:pt x="194" y="503"/>
                  </a:lnTo>
                  <a:lnTo>
                    <a:pt x="243" y="434"/>
                  </a:lnTo>
                  <a:lnTo>
                    <a:pt x="296" y="370"/>
                  </a:lnTo>
                  <a:lnTo>
                    <a:pt x="352" y="310"/>
                  </a:lnTo>
                  <a:lnTo>
                    <a:pt x="414" y="255"/>
                  </a:lnTo>
                  <a:lnTo>
                    <a:pt x="480" y="204"/>
                  </a:lnTo>
                  <a:lnTo>
                    <a:pt x="548" y="158"/>
                  </a:lnTo>
                  <a:lnTo>
                    <a:pt x="620" y="117"/>
                  </a:lnTo>
                  <a:lnTo>
                    <a:pt x="695" y="83"/>
                  </a:lnTo>
                  <a:lnTo>
                    <a:pt x="773" y="53"/>
                  </a:lnTo>
                  <a:lnTo>
                    <a:pt x="852" y="31"/>
                  </a:lnTo>
                  <a:lnTo>
                    <a:pt x="935" y="13"/>
                  </a:lnTo>
                  <a:lnTo>
                    <a:pt x="1021" y="3"/>
                  </a:lnTo>
                  <a:lnTo>
                    <a:pt x="110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grpSp>
        <p:nvGrpSpPr>
          <p:cNvPr id="103" name="Group 68">
            <a:extLst>
              <a:ext uri="{FF2B5EF4-FFF2-40B4-BE49-F238E27FC236}">
                <a16:creationId xmlns:a16="http://schemas.microsoft.com/office/drawing/2014/main" id="{DC8CD81F-12B5-431E-897D-A6940AE8E7D6}"/>
              </a:ext>
            </a:extLst>
          </p:cNvPr>
          <p:cNvGrpSpPr/>
          <p:nvPr/>
        </p:nvGrpSpPr>
        <p:grpSpPr>
          <a:xfrm>
            <a:off x="6836670" y="5190190"/>
            <a:ext cx="383620" cy="448786"/>
            <a:chOff x="4470400" y="4994276"/>
            <a:chExt cx="495300" cy="579438"/>
          </a:xfrm>
          <a:solidFill>
            <a:schemeClr val="bg1"/>
          </a:solidFill>
        </p:grpSpPr>
        <p:sp>
          <p:nvSpPr>
            <p:cNvPr id="104" name="Freeform 399">
              <a:extLst>
                <a:ext uri="{FF2B5EF4-FFF2-40B4-BE49-F238E27FC236}">
                  <a16:creationId xmlns:a16="http://schemas.microsoft.com/office/drawing/2014/main" id="{E8934DC3-B90F-47B0-ADF1-8915A84F7E8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37075" y="5143501"/>
              <a:ext cx="361950" cy="363538"/>
            </a:xfrm>
            <a:custGeom>
              <a:avLst/>
              <a:gdLst>
                <a:gd name="T0" fmla="*/ 833 w 2284"/>
                <a:gd name="T1" fmla="*/ 197 h 2287"/>
                <a:gd name="T2" fmla="*/ 558 w 2284"/>
                <a:gd name="T3" fmla="*/ 339 h 2287"/>
                <a:gd name="T4" fmla="*/ 339 w 2284"/>
                <a:gd name="T5" fmla="*/ 558 h 2287"/>
                <a:gd name="T6" fmla="*/ 198 w 2284"/>
                <a:gd name="T7" fmla="*/ 834 h 2287"/>
                <a:gd name="T8" fmla="*/ 246 w 2284"/>
                <a:gd name="T9" fmla="*/ 1069 h 2287"/>
                <a:gd name="T10" fmla="*/ 311 w 2284"/>
                <a:gd name="T11" fmla="*/ 1106 h 2287"/>
                <a:gd name="T12" fmla="*/ 311 w 2284"/>
                <a:gd name="T13" fmla="*/ 1181 h 2287"/>
                <a:gd name="T14" fmla="*/ 246 w 2284"/>
                <a:gd name="T15" fmla="*/ 1218 h 2287"/>
                <a:gd name="T16" fmla="*/ 198 w 2284"/>
                <a:gd name="T17" fmla="*/ 1453 h 2287"/>
                <a:gd name="T18" fmla="*/ 339 w 2284"/>
                <a:gd name="T19" fmla="*/ 1730 h 2287"/>
                <a:gd name="T20" fmla="*/ 558 w 2284"/>
                <a:gd name="T21" fmla="*/ 1947 h 2287"/>
                <a:gd name="T22" fmla="*/ 833 w 2284"/>
                <a:gd name="T23" fmla="*/ 2089 h 2287"/>
                <a:gd name="T24" fmla="*/ 1068 w 2284"/>
                <a:gd name="T25" fmla="*/ 2041 h 2287"/>
                <a:gd name="T26" fmla="*/ 1105 w 2284"/>
                <a:gd name="T27" fmla="*/ 1976 h 2287"/>
                <a:gd name="T28" fmla="*/ 1180 w 2284"/>
                <a:gd name="T29" fmla="*/ 1976 h 2287"/>
                <a:gd name="T30" fmla="*/ 1217 w 2284"/>
                <a:gd name="T31" fmla="*/ 2041 h 2287"/>
                <a:gd name="T32" fmla="*/ 1451 w 2284"/>
                <a:gd name="T33" fmla="*/ 2089 h 2287"/>
                <a:gd name="T34" fmla="*/ 1728 w 2284"/>
                <a:gd name="T35" fmla="*/ 1947 h 2287"/>
                <a:gd name="T36" fmla="*/ 1945 w 2284"/>
                <a:gd name="T37" fmla="*/ 1730 h 2287"/>
                <a:gd name="T38" fmla="*/ 2087 w 2284"/>
                <a:gd name="T39" fmla="*/ 1453 h 2287"/>
                <a:gd name="T40" fmla="*/ 2038 w 2284"/>
                <a:gd name="T41" fmla="*/ 1218 h 2287"/>
                <a:gd name="T42" fmla="*/ 1974 w 2284"/>
                <a:gd name="T43" fmla="*/ 1181 h 2287"/>
                <a:gd name="T44" fmla="*/ 1974 w 2284"/>
                <a:gd name="T45" fmla="*/ 1106 h 2287"/>
                <a:gd name="T46" fmla="*/ 2038 w 2284"/>
                <a:gd name="T47" fmla="*/ 1069 h 2287"/>
                <a:gd name="T48" fmla="*/ 2087 w 2284"/>
                <a:gd name="T49" fmla="*/ 834 h 2287"/>
                <a:gd name="T50" fmla="*/ 1945 w 2284"/>
                <a:gd name="T51" fmla="*/ 558 h 2287"/>
                <a:gd name="T52" fmla="*/ 1728 w 2284"/>
                <a:gd name="T53" fmla="*/ 339 h 2287"/>
                <a:gd name="T54" fmla="*/ 1451 w 2284"/>
                <a:gd name="T55" fmla="*/ 197 h 2287"/>
                <a:gd name="T56" fmla="*/ 1217 w 2284"/>
                <a:gd name="T57" fmla="*/ 246 h 2287"/>
                <a:gd name="T58" fmla="*/ 1180 w 2284"/>
                <a:gd name="T59" fmla="*/ 310 h 2287"/>
                <a:gd name="T60" fmla="*/ 1105 w 2284"/>
                <a:gd name="T61" fmla="*/ 310 h 2287"/>
                <a:gd name="T62" fmla="*/ 1068 w 2284"/>
                <a:gd name="T63" fmla="*/ 246 h 2287"/>
                <a:gd name="T64" fmla="*/ 1318 w 2284"/>
                <a:gd name="T65" fmla="*/ 14 h 2287"/>
                <a:gd name="T66" fmla="*/ 1644 w 2284"/>
                <a:gd name="T67" fmla="*/ 116 h 2287"/>
                <a:gd name="T68" fmla="*/ 1919 w 2284"/>
                <a:gd name="T69" fmla="*/ 306 h 2287"/>
                <a:gd name="T70" fmla="*/ 2128 w 2284"/>
                <a:gd name="T71" fmla="*/ 567 h 2287"/>
                <a:gd name="T72" fmla="*/ 2254 w 2284"/>
                <a:gd name="T73" fmla="*/ 882 h 2287"/>
                <a:gd name="T74" fmla="*/ 2281 w 2284"/>
                <a:gd name="T75" fmla="*/ 1233 h 2287"/>
                <a:gd name="T76" fmla="*/ 2202 w 2284"/>
                <a:gd name="T77" fmla="*/ 1568 h 2287"/>
                <a:gd name="T78" fmla="*/ 2033 w 2284"/>
                <a:gd name="T79" fmla="*/ 1859 h 2287"/>
                <a:gd name="T80" fmla="*/ 1789 w 2284"/>
                <a:gd name="T81" fmla="*/ 2085 h 2287"/>
                <a:gd name="T82" fmla="*/ 1487 w 2284"/>
                <a:gd name="T83" fmla="*/ 2234 h 2287"/>
                <a:gd name="T84" fmla="*/ 1142 w 2284"/>
                <a:gd name="T85" fmla="*/ 2287 h 2287"/>
                <a:gd name="T86" fmla="*/ 798 w 2284"/>
                <a:gd name="T87" fmla="*/ 2234 h 2287"/>
                <a:gd name="T88" fmla="*/ 496 w 2284"/>
                <a:gd name="T89" fmla="*/ 2085 h 2287"/>
                <a:gd name="T90" fmla="*/ 252 w 2284"/>
                <a:gd name="T91" fmla="*/ 1859 h 2287"/>
                <a:gd name="T92" fmla="*/ 82 w 2284"/>
                <a:gd name="T93" fmla="*/ 1568 h 2287"/>
                <a:gd name="T94" fmla="*/ 4 w 2284"/>
                <a:gd name="T95" fmla="*/ 1233 h 2287"/>
                <a:gd name="T96" fmla="*/ 30 w 2284"/>
                <a:gd name="T97" fmla="*/ 882 h 2287"/>
                <a:gd name="T98" fmla="*/ 157 w 2284"/>
                <a:gd name="T99" fmla="*/ 567 h 2287"/>
                <a:gd name="T100" fmla="*/ 366 w 2284"/>
                <a:gd name="T101" fmla="*/ 306 h 2287"/>
                <a:gd name="T102" fmla="*/ 641 w 2284"/>
                <a:gd name="T103" fmla="*/ 116 h 2287"/>
                <a:gd name="T104" fmla="*/ 966 w 2284"/>
                <a:gd name="T105" fmla="*/ 14 h 2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284" h="2287">
                  <a:moveTo>
                    <a:pt x="1068" y="151"/>
                  </a:moveTo>
                  <a:lnTo>
                    <a:pt x="988" y="161"/>
                  </a:lnTo>
                  <a:lnTo>
                    <a:pt x="910" y="176"/>
                  </a:lnTo>
                  <a:lnTo>
                    <a:pt x="833" y="197"/>
                  </a:lnTo>
                  <a:lnTo>
                    <a:pt x="759" y="225"/>
                  </a:lnTo>
                  <a:lnTo>
                    <a:pt x="689" y="258"/>
                  </a:lnTo>
                  <a:lnTo>
                    <a:pt x="622" y="296"/>
                  </a:lnTo>
                  <a:lnTo>
                    <a:pt x="558" y="339"/>
                  </a:lnTo>
                  <a:lnTo>
                    <a:pt x="497" y="388"/>
                  </a:lnTo>
                  <a:lnTo>
                    <a:pt x="440" y="440"/>
                  </a:lnTo>
                  <a:lnTo>
                    <a:pt x="388" y="497"/>
                  </a:lnTo>
                  <a:lnTo>
                    <a:pt x="339" y="558"/>
                  </a:lnTo>
                  <a:lnTo>
                    <a:pt x="296" y="622"/>
                  </a:lnTo>
                  <a:lnTo>
                    <a:pt x="259" y="690"/>
                  </a:lnTo>
                  <a:lnTo>
                    <a:pt x="225" y="761"/>
                  </a:lnTo>
                  <a:lnTo>
                    <a:pt x="198" y="834"/>
                  </a:lnTo>
                  <a:lnTo>
                    <a:pt x="177" y="910"/>
                  </a:lnTo>
                  <a:lnTo>
                    <a:pt x="161" y="989"/>
                  </a:lnTo>
                  <a:lnTo>
                    <a:pt x="151" y="1069"/>
                  </a:lnTo>
                  <a:lnTo>
                    <a:pt x="246" y="1069"/>
                  </a:lnTo>
                  <a:lnTo>
                    <a:pt x="266" y="1072"/>
                  </a:lnTo>
                  <a:lnTo>
                    <a:pt x="284" y="1080"/>
                  </a:lnTo>
                  <a:lnTo>
                    <a:pt x="298" y="1091"/>
                  </a:lnTo>
                  <a:lnTo>
                    <a:pt x="311" y="1106"/>
                  </a:lnTo>
                  <a:lnTo>
                    <a:pt x="318" y="1123"/>
                  </a:lnTo>
                  <a:lnTo>
                    <a:pt x="321" y="1143"/>
                  </a:lnTo>
                  <a:lnTo>
                    <a:pt x="318" y="1163"/>
                  </a:lnTo>
                  <a:lnTo>
                    <a:pt x="311" y="1181"/>
                  </a:lnTo>
                  <a:lnTo>
                    <a:pt x="298" y="1196"/>
                  </a:lnTo>
                  <a:lnTo>
                    <a:pt x="284" y="1208"/>
                  </a:lnTo>
                  <a:lnTo>
                    <a:pt x="266" y="1215"/>
                  </a:lnTo>
                  <a:lnTo>
                    <a:pt x="246" y="1218"/>
                  </a:lnTo>
                  <a:lnTo>
                    <a:pt x="151" y="1218"/>
                  </a:lnTo>
                  <a:lnTo>
                    <a:pt x="161" y="1299"/>
                  </a:lnTo>
                  <a:lnTo>
                    <a:pt x="177" y="1377"/>
                  </a:lnTo>
                  <a:lnTo>
                    <a:pt x="198" y="1453"/>
                  </a:lnTo>
                  <a:lnTo>
                    <a:pt x="225" y="1527"/>
                  </a:lnTo>
                  <a:lnTo>
                    <a:pt x="259" y="1598"/>
                  </a:lnTo>
                  <a:lnTo>
                    <a:pt x="296" y="1666"/>
                  </a:lnTo>
                  <a:lnTo>
                    <a:pt x="339" y="1730"/>
                  </a:lnTo>
                  <a:lnTo>
                    <a:pt x="388" y="1790"/>
                  </a:lnTo>
                  <a:lnTo>
                    <a:pt x="440" y="1847"/>
                  </a:lnTo>
                  <a:lnTo>
                    <a:pt x="497" y="1900"/>
                  </a:lnTo>
                  <a:lnTo>
                    <a:pt x="558" y="1947"/>
                  </a:lnTo>
                  <a:lnTo>
                    <a:pt x="622" y="1991"/>
                  </a:lnTo>
                  <a:lnTo>
                    <a:pt x="689" y="2028"/>
                  </a:lnTo>
                  <a:lnTo>
                    <a:pt x="759" y="2062"/>
                  </a:lnTo>
                  <a:lnTo>
                    <a:pt x="833" y="2089"/>
                  </a:lnTo>
                  <a:lnTo>
                    <a:pt x="910" y="2112"/>
                  </a:lnTo>
                  <a:lnTo>
                    <a:pt x="988" y="2127"/>
                  </a:lnTo>
                  <a:lnTo>
                    <a:pt x="1068" y="2136"/>
                  </a:lnTo>
                  <a:lnTo>
                    <a:pt x="1068" y="2041"/>
                  </a:lnTo>
                  <a:lnTo>
                    <a:pt x="1071" y="2021"/>
                  </a:lnTo>
                  <a:lnTo>
                    <a:pt x="1078" y="2003"/>
                  </a:lnTo>
                  <a:lnTo>
                    <a:pt x="1090" y="1989"/>
                  </a:lnTo>
                  <a:lnTo>
                    <a:pt x="1105" y="1976"/>
                  </a:lnTo>
                  <a:lnTo>
                    <a:pt x="1122" y="1970"/>
                  </a:lnTo>
                  <a:lnTo>
                    <a:pt x="1142" y="1966"/>
                  </a:lnTo>
                  <a:lnTo>
                    <a:pt x="1162" y="1970"/>
                  </a:lnTo>
                  <a:lnTo>
                    <a:pt x="1180" y="1976"/>
                  </a:lnTo>
                  <a:lnTo>
                    <a:pt x="1194" y="1989"/>
                  </a:lnTo>
                  <a:lnTo>
                    <a:pt x="1207" y="2003"/>
                  </a:lnTo>
                  <a:lnTo>
                    <a:pt x="1213" y="2021"/>
                  </a:lnTo>
                  <a:lnTo>
                    <a:pt x="1217" y="2041"/>
                  </a:lnTo>
                  <a:lnTo>
                    <a:pt x="1217" y="2136"/>
                  </a:lnTo>
                  <a:lnTo>
                    <a:pt x="1297" y="2127"/>
                  </a:lnTo>
                  <a:lnTo>
                    <a:pt x="1375" y="2112"/>
                  </a:lnTo>
                  <a:lnTo>
                    <a:pt x="1451" y="2089"/>
                  </a:lnTo>
                  <a:lnTo>
                    <a:pt x="1526" y="2062"/>
                  </a:lnTo>
                  <a:lnTo>
                    <a:pt x="1596" y="2028"/>
                  </a:lnTo>
                  <a:lnTo>
                    <a:pt x="1664" y="1991"/>
                  </a:lnTo>
                  <a:lnTo>
                    <a:pt x="1728" y="1947"/>
                  </a:lnTo>
                  <a:lnTo>
                    <a:pt x="1788" y="1900"/>
                  </a:lnTo>
                  <a:lnTo>
                    <a:pt x="1845" y="1847"/>
                  </a:lnTo>
                  <a:lnTo>
                    <a:pt x="1898" y="1790"/>
                  </a:lnTo>
                  <a:lnTo>
                    <a:pt x="1945" y="1730"/>
                  </a:lnTo>
                  <a:lnTo>
                    <a:pt x="1989" y="1666"/>
                  </a:lnTo>
                  <a:lnTo>
                    <a:pt x="2026" y="1598"/>
                  </a:lnTo>
                  <a:lnTo>
                    <a:pt x="2059" y="1527"/>
                  </a:lnTo>
                  <a:lnTo>
                    <a:pt x="2087" y="1453"/>
                  </a:lnTo>
                  <a:lnTo>
                    <a:pt x="2108" y="1377"/>
                  </a:lnTo>
                  <a:lnTo>
                    <a:pt x="2125" y="1299"/>
                  </a:lnTo>
                  <a:lnTo>
                    <a:pt x="2134" y="1218"/>
                  </a:lnTo>
                  <a:lnTo>
                    <a:pt x="2038" y="1218"/>
                  </a:lnTo>
                  <a:lnTo>
                    <a:pt x="2018" y="1215"/>
                  </a:lnTo>
                  <a:lnTo>
                    <a:pt x="2001" y="1208"/>
                  </a:lnTo>
                  <a:lnTo>
                    <a:pt x="1986" y="1196"/>
                  </a:lnTo>
                  <a:lnTo>
                    <a:pt x="1974" y="1181"/>
                  </a:lnTo>
                  <a:lnTo>
                    <a:pt x="1966" y="1163"/>
                  </a:lnTo>
                  <a:lnTo>
                    <a:pt x="1964" y="1143"/>
                  </a:lnTo>
                  <a:lnTo>
                    <a:pt x="1966" y="1123"/>
                  </a:lnTo>
                  <a:lnTo>
                    <a:pt x="1974" y="1106"/>
                  </a:lnTo>
                  <a:lnTo>
                    <a:pt x="1986" y="1091"/>
                  </a:lnTo>
                  <a:lnTo>
                    <a:pt x="2001" y="1080"/>
                  </a:lnTo>
                  <a:lnTo>
                    <a:pt x="2018" y="1072"/>
                  </a:lnTo>
                  <a:lnTo>
                    <a:pt x="2038" y="1069"/>
                  </a:lnTo>
                  <a:lnTo>
                    <a:pt x="2134" y="1069"/>
                  </a:lnTo>
                  <a:lnTo>
                    <a:pt x="2125" y="989"/>
                  </a:lnTo>
                  <a:lnTo>
                    <a:pt x="2108" y="910"/>
                  </a:lnTo>
                  <a:lnTo>
                    <a:pt x="2087" y="834"/>
                  </a:lnTo>
                  <a:lnTo>
                    <a:pt x="2059" y="761"/>
                  </a:lnTo>
                  <a:lnTo>
                    <a:pt x="2026" y="690"/>
                  </a:lnTo>
                  <a:lnTo>
                    <a:pt x="1989" y="622"/>
                  </a:lnTo>
                  <a:lnTo>
                    <a:pt x="1945" y="558"/>
                  </a:lnTo>
                  <a:lnTo>
                    <a:pt x="1898" y="497"/>
                  </a:lnTo>
                  <a:lnTo>
                    <a:pt x="1845" y="440"/>
                  </a:lnTo>
                  <a:lnTo>
                    <a:pt x="1788" y="388"/>
                  </a:lnTo>
                  <a:lnTo>
                    <a:pt x="1728" y="339"/>
                  </a:lnTo>
                  <a:lnTo>
                    <a:pt x="1664" y="296"/>
                  </a:lnTo>
                  <a:lnTo>
                    <a:pt x="1596" y="258"/>
                  </a:lnTo>
                  <a:lnTo>
                    <a:pt x="1526" y="225"/>
                  </a:lnTo>
                  <a:lnTo>
                    <a:pt x="1451" y="197"/>
                  </a:lnTo>
                  <a:lnTo>
                    <a:pt x="1375" y="176"/>
                  </a:lnTo>
                  <a:lnTo>
                    <a:pt x="1297" y="161"/>
                  </a:lnTo>
                  <a:lnTo>
                    <a:pt x="1217" y="151"/>
                  </a:lnTo>
                  <a:lnTo>
                    <a:pt x="1217" y="246"/>
                  </a:lnTo>
                  <a:lnTo>
                    <a:pt x="1213" y="266"/>
                  </a:lnTo>
                  <a:lnTo>
                    <a:pt x="1207" y="284"/>
                  </a:lnTo>
                  <a:lnTo>
                    <a:pt x="1194" y="299"/>
                  </a:lnTo>
                  <a:lnTo>
                    <a:pt x="1180" y="310"/>
                  </a:lnTo>
                  <a:lnTo>
                    <a:pt x="1162" y="318"/>
                  </a:lnTo>
                  <a:lnTo>
                    <a:pt x="1142" y="320"/>
                  </a:lnTo>
                  <a:lnTo>
                    <a:pt x="1122" y="318"/>
                  </a:lnTo>
                  <a:lnTo>
                    <a:pt x="1105" y="310"/>
                  </a:lnTo>
                  <a:lnTo>
                    <a:pt x="1090" y="299"/>
                  </a:lnTo>
                  <a:lnTo>
                    <a:pt x="1078" y="284"/>
                  </a:lnTo>
                  <a:lnTo>
                    <a:pt x="1071" y="266"/>
                  </a:lnTo>
                  <a:lnTo>
                    <a:pt x="1068" y="246"/>
                  </a:lnTo>
                  <a:lnTo>
                    <a:pt x="1068" y="151"/>
                  </a:lnTo>
                  <a:close/>
                  <a:moveTo>
                    <a:pt x="1142" y="0"/>
                  </a:moveTo>
                  <a:lnTo>
                    <a:pt x="1232" y="3"/>
                  </a:lnTo>
                  <a:lnTo>
                    <a:pt x="1318" y="14"/>
                  </a:lnTo>
                  <a:lnTo>
                    <a:pt x="1404" y="31"/>
                  </a:lnTo>
                  <a:lnTo>
                    <a:pt x="1487" y="53"/>
                  </a:lnTo>
                  <a:lnTo>
                    <a:pt x="1567" y="82"/>
                  </a:lnTo>
                  <a:lnTo>
                    <a:pt x="1644" y="116"/>
                  </a:lnTo>
                  <a:lnTo>
                    <a:pt x="1718" y="156"/>
                  </a:lnTo>
                  <a:lnTo>
                    <a:pt x="1789" y="202"/>
                  </a:lnTo>
                  <a:lnTo>
                    <a:pt x="1856" y="252"/>
                  </a:lnTo>
                  <a:lnTo>
                    <a:pt x="1919" y="306"/>
                  </a:lnTo>
                  <a:lnTo>
                    <a:pt x="1979" y="366"/>
                  </a:lnTo>
                  <a:lnTo>
                    <a:pt x="2033" y="429"/>
                  </a:lnTo>
                  <a:lnTo>
                    <a:pt x="2083" y="496"/>
                  </a:lnTo>
                  <a:lnTo>
                    <a:pt x="2128" y="567"/>
                  </a:lnTo>
                  <a:lnTo>
                    <a:pt x="2168" y="641"/>
                  </a:lnTo>
                  <a:lnTo>
                    <a:pt x="2202" y="719"/>
                  </a:lnTo>
                  <a:lnTo>
                    <a:pt x="2231" y="798"/>
                  </a:lnTo>
                  <a:lnTo>
                    <a:pt x="2254" y="882"/>
                  </a:lnTo>
                  <a:lnTo>
                    <a:pt x="2271" y="967"/>
                  </a:lnTo>
                  <a:lnTo>
                    <a:pt x="2281" y="1055"/>
                  </a:lnTo>
                  <a:lnTo>
                    <a:pt x="2284" y="1143"/>
                  </a:lnTo>
                  <a:lnTo>
                    <a:pt x="2281" y="1233"/>
                  </a:lnTo>
                  <a:lnTo>
                    <a:pt x="2271" y="1320"/>
                  </a:lnTo>
                  <a:lnTo>
                    <a:pt x="2254" y="1405"/>
                  </a:lnTo>
                  <a:lnTo>
                    <a:pt x="2231" y="1488"/>
                  </a:lnTo>
                  <a:lnTo>
                    <a:pt x="2202" y="1568"/>
                  </a:lnTo>
                  <a:lnTo>
                    <a:pt x="2168" y="1646"/>
                  </a:lnTo>
                  <a:lnTo>
                    <a:pt x="2128" y="1720"/>
                  </a:lnTo>
                  <a:lnTo>
                    <a:pt x="2083" y="1791"/>
                  </a:lnTo>
                  <a:lnTo>
                    <a:pt x="2033" y="1859"/>
                  </a:lnTo>
                  <a:lnTo>
                    <a:pt x="1979" y="1922"/>
                  </a:lnTo>
                  <a:lnTo>
                    <a:pt x="1919" y="1981"/>
                  </a:lnTo>
                  <a:lnTo>
                    <a:pt x="1856" y="2035"/>
                  </a:lnTo>
                  <a:lnTo>
                    <a:pt x="1789" y="2085"/>
                  </a:lnTo>
                  <a:lnTo>
                    <a:pt x="1718" y="2130"/>
                  </a:lnTo>
                  <a:lnTo>
                    <a:pt x="1644" y="2170"/>
                  </a:lnTo>
                  <a:lnTo>
                    <a:pt x="1567" y="2205"/>
                  </a:lnTo>
                  <a:lnTo>
                    <a:pt x="1487" y="2234"/>
                  </a:lnTo>
                  <a:lnTo>
                    <a:pt x="1404" y="2257"/>
                  </a:lnTo>
                  <a:lnTo>
                    <a:pt x="1318" y="2274"/>
                  </a:lnTo>
                  <a:lnTo>
                    <a:pt x="1232" y="2284"/>
                  </a:lnTo>
                  <a:lnTo>
                    <a:pt x="1142" y="2287"/>
                  </a:lnTo>
                  <a:lnTo>
                    <a:pt x="1054" y="2284"/>
                  </a:lnTo>
                  <a:lnTo>
                    <a:pt x="966" y="2274"/>
                  </a:lnTo>
                  <a:lnTo>
                    <a:pt x="881" y="2257"/>
                  </a:lnTo>
                  <a:lnTo>
                    <a:pt x="798" y="2234"/>
                  </a:lnTo>
                  <a:lnTo>
                    <a:pt x="718" y="2205"/>
                  </a:lnTo>
                  <a:lnTo>
                    <a:pt x="641" y="2170"/>
                  </a:lnTo>
                  <a:lnTo>
                    <a:pt x="566" y="2130"/>
                  </a:lnTo>
                  <a:lnTo>
                    <a:pt x="496" y="2085"/>
                  </a:lnTo>
                  <a:lnTo>
                    <a:pt x="429" y="2035"/>
                  </a:lnTo>
                  <a:lnTo>
                    <a:pt x="366" y="1981"/>
                  </a:lnTo>
                  <a:lnTo>
                    <a:pt x="306" y="1922"/>
                  </a:lnTo>
                  <a:lnTo>
                    <a:pt x="252" y="1859"/>
                  </a:lnTo>
                  <a:lnTo>
                    <a:pt x="202" y="1791"/>
                  </a:lnTo>
                  <a:lnTo>
                    <a:pt x="157" y="1720"/>
                  </a:lnTo>
                  <a:lnTo>
                    <a:pt x="117" y="1646"/>
                  </a:lnTo>
                  <a:lnTo>
                    <a:pt x="82" y="1568"/>
                  </a:lnTo>
                  <a:lnTo>
                    <a:pt x="54" y="1488"/>
                  </a:lnTo>
                  <a:lnTo>
                    <a:pt x="30" y="1405"/>
                  </a:lnTo>
                  <a:lnTo>
                    <a:pt x="14" y="1320"/>
                  </a:lnTo>
                  <a:lnTo>
                    <a:pt x="4" y="1233"/>
                  </a:lnTo>
                  <a:lnTo>
                    <a:pt x="0" y="1143"/>
                  </a:lnTo>
                  <a:lnTo>
                    <a:pt x="4" y="1055"/>
                  </a:lnTo>
                  <a:lnTo>
                    <a:pt x="14" y="967"/>
                  </a:lnTo>
                  <a:lnTo>
                    <a:pt x="30" y="882"/>
                  </a:lnTo>
                  <a:lnTo>
                    <a:pt x="54" y="798"/>
                  </a:lnTo>
                  <a:lnTo>
                    <a:pt x="82" y="719"/>
                  </a:lnTo>
                  <a:lnTo>
                    <a:pt x="117" y="641"/>
                  </a:lnTo>
                  <a:lnTo>
                    <a:pt x="157" y="567"/>
                  </a:lnTo>
                  <a:lnTo>
                    <a:pt x="202" y="496"/>
                  </a:lnTo>
                  <a:lnTo>
                    <a:pt x="252" y="429"/>
                  </a:lnTo>
                  <a:lnTo>
                    <a:pt x="306" y="366"/>
                  </a:lnTo>
                  <a:lnTo>
                    <a:pt x="366" y="306"/>
                  </a:lnTo>
                  <a:lnTo>
                    <a:pt x="429" y="252"/>
                  </a:lnTo>
                  <a:lnTo>
                    <a:pt x="496" y="202"/>
                  </a:lnTo>
                  <a:lnTo>
                    <a:pt x="566" y="156"/>
                  </a:lnTo>
                  <a:lnTo>
                    <a:pt x="641" y="116"/>
                  </a:lnTo>
                  <a:lnTo>
                    <a:pt x="718" y="82"/>
                  </a:lnTo>
                  <a:lnTo>
                    <a:pt x="798" y="53"/>
                  </a:lnTo>
                  <a:lnTo>
                    <a:pt x="881" y="31"/>
                  </a:lnTo>
                  <a:lnTo>
                    <a:pt x="966" y="14"/>
                  </a:lnTo>
                  <a:lnTo>
                    <a:pt x="1054" y="3"/>
                  </a:lnTo>
                  <a:lnTo>
                    <a:pt x="114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5" name="公众号：陈西设计之家。微信搜索即可">
              <a:extLst>
                <a:ext uri="{FF2B5EF4-FFF2-40B4-BE49-F238E27FC236}">
                  <a16:creationId xmlns:a16="http://schemas.microsoft.com/office/drawing/2014/main" id="{707E77FF-D174-4978-BD7B-2B92B14A7BB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70400" y="4994276"/>
              <a:ext cx="495300" cy="579438"/>
            </a:xfrm>
            <a:custGeom>
              <a:avLst/>
              <a:gdLst>
                <a:gd name="T0" fmla="*/ 1265 w 3119"/>
                <a:gd name="T1" fmla="*/ 717 h 3653"/>
                <a:gd name="T2" fmla="*/ 907 w 3119"/>
                <a:gd name="T3" fmla="*/ 848 h 3653"/>
                <a:gd name="T4" fmla="*/ 601 w 3119"/>
                <a:gd name="T5" fmla="*/ 1065 h 3653"/>
                <a:gd name="T6" fmla="*/ 364 w 3119"/>
                <a:gd name="T7" fmla="*/ 1356 h 3653"/>
                <a:gd name="T8" fmla="*/ 210 w 3119"/>
                <a:gd name="T9" fmla="*/ 1703 h 3653"/>
                <a:gd name="T10" fmla="*/ 156 w 3119"/>
                <a:gd name="T11" fmla="*/ 2091 h 3653"/>
                <a:gd name="T12" fmla="*/ 210 w 3119"/>
                <a:gd name="T13" fmla="*/ 2481 h 3653"/>
                <a:gd name="T14" fmla="*/ 364 w 3119"/>
                <a:gd name="T15" fmla="*/ 2828 h 3653"/>
                <a:gd name="T16" fmla="*/ 601 w 3119"/>
                <a:gd name="T17" fmla="*/ 3117 h 3653"/>
                <a:gd name="T18" fmla="*/ 907 w 3119"/>
                <a:gd name="T19" fmla="*/ 3336 h 3653"/>
                <a:gd name="T20" fmla="*/ 1265 w 3119"/>
                <a:gd name="T21" fmla="*/ 3466 h 3653"/>
                <a:gd name="T22" fmla="*/ 1659 w 3119"/>
                <a:gd name="T23" fmla="*/ 3493 h 3653"/>
                <a:gd name="T24" fmla="*/ 2039 w 3119"/>
                <a:gd name="T25" fmla="*/ 3412 h 3653"/>
                <a:gd name="T26" fmla="*/ 2372 w 3119"/>
                <a:gd name="T27" fmla="*/ 3237 h 3653"/>
                <a:gd name="T28" fmla="*/ 2646 w 3119"/>
                <a:gd name="T29" fmla="*/ 2981 h 3653"/>
                <a:gd name="T30" fmla="*/ 2843 w 3119"/>
                <a:gd name="T31" fmla="*/ 2660 h 3653"/>
                <a:gd name="T32" fmla="*/ 2949 w 3119"/>
                <a:gd name="T33" fmla="*/ 2290 h 3653"/>
                <a:gd name="T34" fmla="*/ 2949 w 3119"/>
                <a:gd name="T35" fmla="*/ 1893 h 3653"/>
                <a:gd name="T36" fmla="*/ 2843 w 3119"/>
                <a:gd name="T37" fmla="*/ 1524 h 3653"/>
                <a:gd name="T38" fmla="*/ 2646 w 3119"/>
                <a:gd name="T39" fmla="*/ 1203 h 3653"/>
                <a:gd name="T40" fmla="*/ 2372 w 3119"/>
                <a:gd name="T41" fmla="*/ 947 h 3653"/>
                <a:gd name="T42" fmla="*/ 2039 w 3119"/>
                <a:gd name="T43" fmla="*/ 770 h 3653"/>
                <a:gd name="T44" fmla="*/ 1659 w 3119"/>
                <a:gd name="T45" fmla="*/ 690 h 3653"/>
                <a:gd name="T46" fmla="*/ 1678 w 3119"/>
                <a:gd name="T47" fmla="*/ 288 h 3653"/>
                <a:gd name="T48" fmla="*/ 1752 w 3119"/>
                <a:gd name="T49" fmla="*/ 0 h 3653"/>
                <a:gd name="T50" fmla="*/ 1816 w 3119"/>
                <a:gd name="T51" fmla="*/ 37 h 3653"/>
                <a:gd name="T52" fmla="*/ 1823 w 3119"/>
                <a:gd name="T53" fmla="*/ 381 h 3653"/>
                <a:gd name="T54" fmla="*/ 1772 w 3119"/>
                <a:gd name="T55" fmla="*/ 433 h 3653"/>
                <a:gd name="T56" fmla="*/ 1735 w 3119"/>
                <a:gd name="T57" fmla="*/ 540 h 3653"/>
                <a:gd name="T58" fmla="*/ 2123 w 3119"/>
                <a:gd name="T59" fmla="*/ 636 h 3653"/>
                <a:gd name="T60" fmla="*/ 2466 w 3119"/>
                <a:gd name="T61" fmla="*/ 821 h 3653"/>
                <a:gd name="T62" fmla="*/ 2750 w 3119"/>
                <a:gd name="T63" fmla="*/ 1085 h 3653"/>
                <a:gd name="T64" fmla="*/ 2963 w 3119"/>
                <a:gd name="T65" fmla="*/ 1410 h 3653"/>
                <a:gd name="T66" fmla="*/ 3089 w 3119"/>
                <a:gd name="T67" fmla="*/ 1786 h 3653"/>
                <a:gd name="T68" fmla="*/ 3115 w 3119"/>
                <a:gd name="T69" fmla="*/ 2195 h 3653"/>
                <a:gd name="T70" fmla="*/ 3039 w 3119"/>
                <a:gd name="T71" fmla="*/ 2585 h 3653"/>
                <a:gd name="T72" fmla="*/ 2872 w 3119"/>
                <a:gd name="T73" fmla="*/ 2934 h 3653"/>
                <a:gd name="T74" fmla="*/ 2627 w 3119"/>
                <a:gd name="T75" fmla="*/ 3228 h 3653"/>
                <a:gd name="T76" fmla="*/ 2318 w 3119"/>
                <a:gd name="T77" fmla="*/ 3456 h 3653"/>
                <a:gd name="T78" fmla="*/ 1958 w 3119"/>
                <a:gd name="T79" fmla="*/ 3601 h 3653"/>
                <a:gd name="T80" fmla="*/ 1559 w 3119"/>
                <a:gd name="T81" fmla="*/ 3653 h 3653"/>
                <a:gd name="T82" fmla="*/ 1162 w 3119"/>
                <a:gd name="T83" fmla="*/ 3601 h 3653"/>
                <a:gd name="T84" fmla="*/ 801 w 3119"/>
                <a:gd name="T85" fmla="*/ 3456 h 3653"/>
                <a:gd name="T86" fmla="*/ 492 w 3119"/>
                <a:gd name="T87" fmla="*/ 3228 h 3653"/>
                <a:gd name="T88" fmla="*/ 247 w 3119"/>
                <a:gd name="T89" fmla="*/ 2934 h 3653"/>
                <a:gd name="T90" fmla="*/ 80 w 3119"/>
                <a:gd name="T91" fmla="*/ 2585 h 3653"/>
                <a:gd name="T92" fmla="*/ 3 w 3119"/>
                <a:gd name="T93" fmla="*/ 2195 h 3653"/>
                <a:gd name="T94" fmla="*/ 30 w 3119"/>
                <a:gd name="T95" fmla="*/ 1786 h 3653"/>
                <a:gd name="T96" fmla="*/ 156 w 3119"/>
                <a:gd name="T97" fmla="*/ 1410 h 3653"/>
                <a:gd name="T98" fmla="*/ 369 w 3119"/>
                <a:gd name="T99" fmla="*/ 1085 h 3653"/>
                <a:gd name="T100" fmla="*/ 652 w 3119"/>
                <a:gd name="T101" fmla="*/ 821 h 3653"/>
                <a:gd name="T102" fmla="*/ 996 w 3119"/>
                <a:gd name="T103" fmla="*/ 636 h 3653"/>
                <a:gd name="T104" fmla="*/ 1383 w 3119"/>
                <a:gd name="T105" fmla="*/ 540 h 3653"/>
                <a:gd name="T106" fmla="*/ 1347 w 3119"/>
                <a:gd name="T107" fmla="*/ 433 h 3653"/>
                <a:gd name="T108" fmla="*/ 1296 w 3119"/>
                <a:gd name="T109" fmla="*/ 381 h 3653"/>
                <a:gd name="T110" fmla="*/ 1302 w 3119"/>
                <a:gd name="T111" fmla="*/ 37 h 3653"/>
                <a:gd name="T112" fmla="*/ 1367 w 3119"/>
                <a:gd name="T113" fmla="*/ 0 h 36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119" h="3653">
                  <a:moveTo>
                    <a:pt x="1559" y="686"/>
                  </a:moveTo>
                  <a:lnTo>
                    <a:pt x="1460" y="690"/>
                  </a:lnTo>
                  <a:lnTo>
                    <a:pt x="1361" y="701"/>
                  </a:lnTo>
                  <a:lnTo>
                    <a:pt x="1265" y="717"/>
                  </a:lnTo>
                  <a:lnTo>
                    <a:pt x="1172" y="741"/>
                  </a:lnTo>
                  <a:lnTo>
                    <a:pt x="1080" y="770"/>
                  </a:lnTo>
                  <a:lnTo>
                    <a:pt x="992" y="806"/>
                  </a:lnTo>
                  <a:lnTo>
                    <a:pt x="907" y="848"/>
                  </a:lnTo>
                  <a:lnTo>
                    <a:pt x="825" y="895"/>
                  </a:lnTo>
                  <a:lnTo>
                    <a:pt x="746" y="947"/>
                  </a:lnTo>
                  <a:lnTo>
                    <a:pt x="672" y="1003"/>
                  </a:lnTo>
                  <a:lnTo>
                    <a:pt x="601" y="1065"/>
                  </a:lnTo>
                  <a:lnTo>
                    <a:pt x="535" y="1132"/>
                  </a:lnTo>
                  <a:lnTo>
                    <a:pt x="473" y="1203"/>
                  </a:lnTo>
                  <a:lnTo>
                    <a:pt x="416" y="1277"/>
                  </a:lnTo>
                  <a:lnTo>
                    <a:pt x="364" y="1356"/>
                  </a:lnTo>
                  <a:lnTo>
                    <a:pt x="317" y="1438"/>
                  </a:lnTo>
                  <a:lnTo>
                    <a:pt x="276" y="1524"/>
                  </a:lnTo>
                  <a:lnTo>
                    <a:pt x="240" y="1611"/>
                  </a:lnTo>
                  <a:lnTo>
                    <a:pt x="210" y="1703"/>
                  </a:lnTo>
                  <a:lnTo>
                    <a:pt x="187" y="1796"/>
                  </a:lnTo>
                  <a:lnTo>
                    <a:pt x="169" y="1893"/>
                  </a:lnTo>
                  <a:lnTo>
                    <a:pt x="159" y="1992"/>
                  </a:lnTo>
                  <a:lnTo>
                    <a:pt x="156" y="2091"/>
                  </a:lnTo>
                  <a:lnTo>
                    <a:pt x="159" y="2192"/>
                  </a:lnTo>
                  <a:lnTo>
                    <a:pt x="169" y="2290"/>
                  </a:lnTo>
                  <a:lnTo>
                    <a:pt x="187" y="2386"/>
                  </a:lnTo>
                  <a:lnTo>
                    <a:pt x="210" y="2481"/>
                  </a:lnTo>
                  <a:lnTo>
                    <a:pt x="240" y="2572"/>
                  </a:lnTo>
                  <a:lnTo>
                    <a:pt x="276" y="2660"/>
                  </a:lnTo>
                  <a:lnTo>
                    <a:pt x="317" y="2746"/>
                  </a:lnTo>
                  <a:lnTo>
                    <a:pt x="364" y="2828"/>
                  </a:lnTo>
                  <a:lnTo>
                    <a:pt x="416" y="2905"/>
                  </a:lnTo>
                  <a:lnTo>
                    <a:pt x="473" y="2981"/>
                  </a:lnTo>
                  <a:lnTo>
                    <a:pt x="535" y="3051"/>
                  </a:lnTo>
                  <a:lnTo>
                    <a:pt x="601" y="3117"/>
                  </a:lnTo>
                  <a:lnTo>
                    <a:pt x="672" y="3179"/>
                  </a:lnTo>
                  <a:lnTo>
                    <a:pt x="746" y="3237"/>
                  </a:lnTo>
                  <a:lnTo>
                    <a:pt x="825" y="3289"/>
                  </a:lnTo>
                  <a:lnTo>
                    <a:pt x="907" y="3336"/>
                  </a:lnTo>
                  <a:lnTo>
                    <a:pt x="992" y="3377"/>
                  </a:lnTo>
                  <a:lnTo>
                    <a:pt x="1080" y="3412"/>
                  </a:lnTo>
                  <a:lnTo>
                    <a:pt x="1172" y="3442"/>
                  </a:lnTo>
                  <a:lnTo>
                    <a:pt x="1265" y="3466"/>
                  </a:lnTo>
                  <a:lnTo>
                    <a:pt x="1361" y="3483"/>
                  </a:lnTo>
                  <a:lnTo>
                    <a:pt x="1460" y="3493"/>
                  </a:lnTo>
                  <a:lnTo>
                    <a:pt x="1559" y="3497"/>
                  </a:lnTo>
                  <a:lnTo>
                    <a:pt x="1659" y="3493"/>
                  </a:lnTo>
                  <a:lnTo>
                    <a:pt x="1758" y="3483"/>
                  </a:lnTo>
                  <a:lnTo>
                    <a:pt x="1854" y="3466"/>
                  </a:lnTo>
                  <a:lnTo>
                    <a:pt x="1948" y="3442"/>
                  </a:lnTo>
                  <a:lnTo>
                    <a:pt x="2039" y="3412"/>
                  </a:lnTo>
                  <a:lnTo>
                    <a:pt x="2128" y="3377"/>
                  </a:lnTo>
                  <a:lnTo>
                    <a:pt x="2213" y="3336"/>
                  </a:lnTo>
                  <a:lnTo>
                    <a:pt x="2294" y="3289"/>
                  </a:lnTo>
                  <a:lnTo>
                    <a:pt x="2372" y="3237"/>
                  </a:lnTo>
                  <a:lnTo>
                    <a:pt x="2448" y="3179"/>
                  </a:lnTo>
                  <a:lnTo>
                    <a:pt x="2517" y="3117"/>
                  </a:lnTo>
                  <a:lnTo>
                    <a:pt x="2584" y="3051"/>
                  </a:lnTo>
                  <a:lnTo>
                    <a:pt x="2646" y="2981"/>
                  </a:lnTo>
                  <a:lnTo>
                    <a:pt x="2702" y="2905"/>
                  </a:lnTo>
                  <a:lnTo>
                    <a:pt x="2754" y="2828"/>
                  </a:lnTo>
                  <a:lnTo>
                    <a:pt x="2802" y="2746"/>
                  </a:lnTo>
                  <a:lnTo>
                    <a:pt x="2843" y="2660"/>
                  </a:lnTo>
                  <a:lnTo>
                    <a:pt x="2878" y="2572"/>
                  </a:lnTo>
                  <a:lnTo>
                    <a:pt x="2908" y="2481"/>
                  </a:lnTo>
                  <a:lnTo>
                    <a:pt x="2932" y="2386"/>
                  </a:lnTo>
                  <a:lnTo>
                    <a:pt x="2949" y="2290"/>
                  </a:lnTo>
                  <a:lnTo>
                    <a:pt x="2959" y="2192"/>
                  </a:lnTo>
                  <a:lnTo>
                    <a:pt x="2963" y="2091"/>
                  </a:lnTo>
                  <a:lnTo>
                    <a:pt x="2959" y="1992"/>
                  </a:lnTo>
                  <a:lnTo>
                    <a:pt x="2949" y="1893"/>
                  </a:lnTo>
                  <a:lnTo>
                    <a:pt x="2932" y="1796"/>
                  </a:lnTo>
                  <a:lnTo>
                    <a:pt x="2908" y="1703"/>
                  </a:lnTo>
                  <a:lnTo>
                    <a:pt x="2878" y="1611"/>
                  </a:lnTo>
                  <a:lnTo>
                    <a:pt x="2843" y="1524"/>
                  </a:lnTo>
                  <a:lnTo>
                    <a:pt x="2802" y="1438"/>
                  </a:lnTo>
                  <a:lnTo>
                    <a:pt x="2754" y="1356"/>
                  </a:lnTo>
                  <a:lnTo>
                    <a:pt x="2702" y="1277"/>
                  </a:lnTo>
                  <a:lnTo>
                    <a:pt x="2646" y="1203"/>
                  </a:lnTo>
                  <a:lnTo>
                    <a:pt x="2584" y="1132"/>
                  </a:lnTo>
                  <a:lnTo>
                    <a:pt x="2517" y="1065"/>
                  </a:lnTo>
                  <a:lnTo>
                    <a:pt x="2448" y="1003"/>
                  </a:lnTo>
                  <a:lnTo>
                    <a:pt x="2372" y="947"/>
                  </a:lnTo>
                  <a:lnTo>
                    <a:pt x="2294" y="895"/>
                  </a:lnTo>
                  <a:lnTo>
                    <a:pt x="2213" y="848"/>
                  </a:lnTo>
                  <a:lnTo>
                    <a:pt x="2128" y="806"/>
                  </a:lnTo>
                  <a:lnTo>
                    <a:pt x="2039" y="770"/>
                  </a:lnTo>
                  <a:lnTo>
                    <a:pt x="1948" y="741"/>
                  </a:lnTo>
                  <a:lnTo>
                    <a:pt x="1854" y="717"/>
                  </a:lnTo>
                  <a:lnTo>
                    <a:pt x="1758" y="701"/>
                  </a:lnTo>
                  <a:lnTo>
                    <a:pt x="1659" y="690"/>
                  </a:lnTo>
                  <a:lnTo>
                    <a:pt x="1559" y="686"/>
                  </a:lnTo>
                  <a:close/>
                  <a:moveTo>
                    <a:pt x="1441" y="148"/>
                  </a:moveTo>
                  <a:lnTo>
                    <a:pt x="1441" y="288"/>
                  </a:lnTo>
                  <a:lnTo>
                    <a:pt x="1678" y="288"/>
                  </a:lnTo>
                  <a:lnTo>
                    <a:pt x="1678" y="148"/>
                  </a:lnTo>
                  <a:lnTo>
                    <a:pt x="1441" y="148"/>
                  </a:lnTo>
                  <a:close/>
                  <a:moveTo>
                    <a:pt x="1367" y="0"/>
                  </a:moveTo>
                  <a:lnTo>
                    <a:pt x="1752" y="0"/>
                  </a:lnTo>
                  <a:lnTo>
                    <a:pt x="1772" y="3"/>
                  </a:lnTo>
                  <a:lnTo>
                    <a:pt x="1790" y="11"/>
                  </a:lnTo>
                  <a:lnTo>
                    <a:pt x="1804" y="22"/>
                  </a:lnTo>
                  <a:lnTo>
                    <a:pt x="1816" y="37"/>
                  </a:lnTo>
                  <a:lnTo>
                    <a:pt x="1823" y="54"/>
                  </a:lnTo>
                  <a:lnTo>
                    <a:pt x="1826" y="74"/>
                  </a:lnTo>
                  <a:lnTo>
                    <a:pt x="1826" y="361"/>
                  </a:lnTo>
                  <a:lnTo>
                    <a:pt x="1823" y="381"/>
                  </a:lnTo>
                  <a:lnTo>
                    <a:pt x="1816" y="399"/>
                  </a:lnTo>
                  <a:lnTo>
                    <a:pt x="1804" y="414"/>
                  </a:lnTo>
                  <a:lnTo>
                    <a:pt x="1790" y="426"/>
                  </a:lnTo>
                  <a:lnTo>
                    <a:pt x="1772" y="433"/>
                  </a:lnTo>
                  <a:lnTo>
                    <a:pt x="1752" y="436"/>
                  </a:lnTo>
                  <a:lnTo>
                    <a:pt x="1634" y="436"/>
                  </a:lnTo>
                  <a:lnTo>
                    <a:pt x="1634" y="532"/>
                  </a:lnTo>
                  <a:lnTo>
                    <a:pt x="1735" y="540"/>
                  </a:lnTo>
                  <a:lnTo>
                    <a:pt x="1836" y="555"/>
                  </a:lnTo>
                  <a:lnTo>
                    <a:pt x="1934" y="576"/>
                  </a:lnTo>
                  <a:lnTo>
                    <a:pt x="2030" y="603"/>
                  </a:lnTo>
                  <a:lnTo>
                    <a:pt x="2123" y="636"/>
                  </a:lnTo>
                  <a:lnTo>
                    <a:pt x="2214" y="674"/>
                  </a:lnTo>
                  <a:lnTo>
                    <a:pt x="2301" y="718"/>
                  </a:lnTo>
                  <a:lnTo>
                    <a:pt x="2386" y="768"/>
                  </a:lnTo>
                  <a:lnTo>
                    <a:pt x="2466" y="821"/>
                  </a:lnTo>
                  <a:lnTo>
                    <a:pt x="2543" y="881"/>
                  </a:lnTo>
                  <a:lnTo>
                    <a:pt x="2616" y="945"/>
                  </a:lnTo>
                  <a:lnTo>
                    <a:pt x="2686" y="1012"/>
                  </a:lnTo>
                  <a:lnTo>
                    <a:pt x="2750" y="1085"/>
                  </a:lnTo>
                  <a:lnTo>
                    <a:pt x="2811" y="1161"/>
                  </a:lnTo>
                  <a:lnTo>
                    <a:pt x="2866" y="1241"/>
                  </a:lnTo>
                  <a:lnTo>
                    <a:pt x="2917" y="1324"/>
                  </a:lnTo>
                  <a:lnTo>
                    <a:pt x="2963" y="1410"/>
                  </a:lnTo>
                  <a:lnTo>
                    <a:pt x="3002" y="1500"/>
                  </a:lnTo>
                  <a:lnTo>
                    <a:pt x="3037" y="1593"/>
                  </a:lnTo>
                  <a:lnTo>
                    <a:pt x="3066" y="1689"/>
                  </a:lnTo>
                  <a:lnTo>
                    <a:pt x="3089" y="1786"/>
                  </a:lnTo>
                  <a:lnTo>
                    <a:pt x="3105" y="1886"/>
                  </a:lnTo>
                  <a:lnTo>
                    <a:pt x="3115" y="1988"/>
                  </a:lnTo>
                  <a:lnTo>
                    <a:pt x="3119" y="2091"/>
                  </a:lnTo>
                  <a:lnTo>
                    <a:pt x="3115" y="2195"/>
                  </a:lnTo>
                  <a:lnTo>
                    <a:pt x="3105" y="2294"/>
                  </a:lnTo>
                  <a:lnTo>
                    <a:pt x="3089" y="2394"/>
                  </a:lnTo>
                  <a:lnTo>
                    <a:pt x="3067" y="2491"/>
                  </a:lnTo>
                  <a:lnTo>
                    <a:pt x="3039" y="2585"/>
                  </a:lnTo>
                  <a:lnTo>
                    <a:pt x="3005" y="2676"/>
                  </a:lnTo>
                  <a:lnTo>
                    <a:pt x="2966" y="2766"/>
                  </a:lnTo>
                  <a:lnTo>
                    <a:pt x="2922" y="2851"/>
                  </a:lnTo>
                  <a:lnTo>
                    <a:pt x="2872" y="2934"/>
                  </a:lnTo>
                  <a:lnTo>
                    <a:pt x="2818" y="3013"/>
                  </a:lnTo>
                  <a:lnTo>
                    <a:pt x="2759" y="3088"/>
                  </a:lnTo>
                  <a:lnTo>
                    <a:pt x="2695" y="3161"/>
                  </a:lnTo>
                  <a:lnTo>
                    <a:pt x="2627" y="3228"/>
                  </a:lnTo>
                  <a:lnTo>
                    <a:pt x="2555" y="3293"/>
                  </a:lnTo>
                  <a:lnTo>
                    <a:pt x="2480" y="3351"/>
                  </a:lnTo>
                  <a:lnTo>
                    <a:pt x="2400" y="3406"/>
                  </a:lnTo>
                  <a:lnTo>
                    <a:pt x="2318" y="3456"/>
                  </a:lnTo>
                  <a:lnTo>
                    <a:pt x="2232" y="3500"/>
                  </a:lnTo>
                  <a:lnTo>
                    <a:pt x="2143" y="3540"/>
                  </a:lnTo>
                  <a:lnTo>
                    <a:pt x="2052" y="3573"/>
                  </a:lnTo>
                  <a:lnTo>
                    <a:pt x="1958" y="3601"/>
                  </a:lnTo>
                  <a:lnTo>
                    <a:pt x="1861" y="3624"/>
                  </a:lnTo>
                  <a:lnTo>
                    <a:pt x="1762" y="3640"/>
                  </a:lnTo>
                  <a:lnTo>
                    <a:pt x="1661" y="3650"/>
                  </a:lnTo>
                  <a:lnTo>
                    <a:pt x="1559" y="3653"/>
                  </a:lnTo>
                  <a:lnTo>
                    <a:pt x="1457" y="3650"/>
                  </a:lnTo>
                  <a:lnTo>
                    <a:pt x="1357" y="3640"/>
                  </a:lnTo>
                  <a:lnTo>
                    <a:pt x="1258" y="3624"/>
                  </a:lnTo>
                  <a:lnTo>
                    <a:pt x="1162" y="3601"/>
                  </a:lnTo>
                  <a:lnTo>
                    <a:pt x="1068" y="3573"/>
                  </a:lnTo>
                  <a:lnTo>
                    <a:pt x="976" y="3540"/>
                  </a:lnTo>
                  <a:lnTo>
                    <a:pt x="887" y="3500"/>
                  </a:lnTo>
                  <a:lnTo>
                    <a:pt x="801" y="3456"/>
                  </a:lnTo>
                  <a:lnTo>
                    <a:pt x="719" y="3406"/>
                  </a:lnTo>
                  <a:lnTo>
                    <a:pt x="639" y="3351"/>
                  </a:lnTo>
                  <a:lnTo>
                    <a:pt x="564" y="3293"/>
                  </a:lnTo>
                  <a:lnTo>
                    <a:pt x="492" y="3228"/>
                  </a:lnTo>
                  <a:lnTo>
                    <a:pt x="424" y="3161"/>
                  </a:lnTo>
                  <a:lnTo>
                    <a:pt x="361" y="3088"/>
                  </a:lnTo>
                  <a:lnTo>
                    <a:pt x="301" y="3013"/>
                  </a:lnTo>
                  <a:lnTo>
                    <a:pt x="247" y="2934"/>
                  </a:lnTo>
                  <a:lnTo>
                    <a:pt x="197" y="2851"/>
                  </a:lnTo>
                  <a:lnTo>
                    <a:pt x="153" y="2766"/>
                  </a:lnTo>
                  <a:lnTo>
                    <a:pt x="114" y="2676"/>
                  </a:lnTo>
                  <a:lnTo>
                    <a:pt x="80" y="2585"/>
                  </a:lnTo>
                  <a:lnTo>
                    <a:pt x="52" y="2491"/>
                  </a:lnTo>
                  <a:lnTo>
                    <a:pt x="30" y="2394"/>
                  </a:lnTo>
                  <a:lnTo>
                    <a:pt x="13" y="2294"/>
                  </a:lnTo>
                  <a:lnTo>
                    <a:pt x="3" y="2195"/>
                  </a:lnTo>
                  <a:lnTo>
                    <a:pt x="0" y="2091"/>
                  </a:lnTo>
                  <a:lnTo>
                    <a:pt x="3" y="1988"/>
                  </a:lnTo>
                  <a:lnTo>
                    <a:pt x="13" y="1886"/>
                  </a:lnTo>
                  <a:lnTo>
                    <a:pt x="30" y="1786"/>
                  </a:lnTo>
                  <a:lnTo>
                    <a:pt x="53" y="1689"/>
                  </a:lnTo>
                  <a:lnTo>
                    <a:pt x="82" y="1593"/>
                  </a:lnTo>
                  <a:lnTo>
                    <a:pt x="116" y="1500"/>
                  </a:lnTo>
                  <a:lnTo>
                    <a:pt x="156" y="1410"/>
                  </a:lnTo>
                  <a:lnTo>
                    <a:pt x="201" y="1324"/>
                  </a:lnTo>
                  <a:lnTo>
                    <a:pt x="252" y="1241"/>
                  </a:lnTo>
                  <a:lnTo>
                    <a:pt x="308" y="1161"/>
                  </a:lnTo>
                  <a:lnTo>
                    <a:pt x="369" y="1085"/>
                  </a:lnTo>
                  <a:lnTo>
                    <a:pt x="433" y="1012"/>
                  </a:lnTo>
                  <a:lnTo>
                    <a:pt x="503" y="945"/>
                  </a:lnTo>
                  <a:lnTo>
                    <a:pt x="576" y="881"/>
                  </a:lnTo>
                  <a:lnTo>
                    <a:pt x="652" y="821"/>
                  </a:lnTo>
                  <a:lnTo>
                    <a:pt x="733" y="768"/>
                  </a:lnTo>
                  <a:lnTo>
                    <a:pt x="817" y="718"/>
                  </a:lnTo>
                  <a:lnTo>
                    <a:pt x="905" y="674"/>
                  </a:lnTo>
                  <a:lnTo>
                    <a:pt x="996" y="636"/>
                  </a:lnTo>
                  <a:lnTo>
                    <a:pt x="1089" y="603"/>
                  </a:lnTo>
                  <a:lnTo>
                    <a:pt x="1185" y="576"/>
                  </a:lnTo>
                  <a:lnTo>
                    <a:pt x="1282" y="555"/>
                  </a:lnTo>
                  <a:lnTo>
                    <a:pt x="1383" y="540"/>
                  </a:lnTo>
                  <a:lnTo>
                    <a:pt x="1485" y="532"/>
                  </a:lnTo>
                  <a:lnTo>
                    <a:pt x="1485" y="436"/>
                  </a:lnTo>
                  <a:lnTo>
                    <a:pt x="1367" y="436"/>
                  </a:lnTo>
                  <a:lnTo>
                    <a:pt x="1347" y="433"/>
                  </a:lnTo>
                  <a:lnTo>
                    <a:pt x="1329" y="426"/>
                  </a:lnTo>
                  <a:lnTo>
                    <a:pt x="1315" y="414"/>
                  </a:lnTo>
                  <a:lnTo>
                    <a:pt x="1302" y="399"/>
                  </a:lnTo>
                  <a:lnTo>
                    <a:pt x="1296" y="381"/>
                  </a:lnTo>
                  <a:lnTo>
                    <a:pt x="1292" y="361"/>
                  </a:lnTo>
                  <a:lnTo>
                    <a:pt x="1292" y="74"/>
                  </a:lnTo>
                  <a:lnTo>
                    <a:pt x="1296" y="54"/>
                  </a:lnTo>
                  <a:lnTo>
                    <a:pt x="1302" y="37"/>
                  </a:lnTo>
                  <a:lnTo>
                    <a:pt x="1315" y="22"/>
                  </a:lnTo>
                  <a:lnTo>
                    <a:pt x="1329" y="11"/>
                  </a:lnTo>
                  <a:lnTo>
                    <a:pt x="1347" y="3"/>
                  </a:lnTo>
                  <a:lnTo>
                    <a:pt x="136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6" name="Freeform 401">
              <a:extLst>
                <a:ext uri="{FF2B5EF4-FFF2-40B4-BE49-F238E27FC236}">
                  <a16:creationId xmlns:a16="http://schemas.microsoft.com/office/drawing/2014/main" id="{D93E564B-834A-41B1-8165-83DE4601DD6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27563" y="5235576"/>
              <a:ext cx="179388" cy="180975"/>
            </a:xfrm>
            <a:custGeom>
              <a:avLst/>
              <a:gdLst>
                <a:gd name="T0" fmla="*/ 405 w 1132"/>
                <a:gd name="T1" fmla="*/ 510 h 1133"/>
                <a:gd name="T2" fmla="*/ 223 w 1132"/>
                <a:gd name="T3" fmla="*/ 910 h 1133"/>
                <a:gd name="T4" fmla="*/ 623 w 1132"/>
                <a:gd name="T5" fmla="*/ 728 h 1133"/>
                <a:gd name="T6" fmla="*/ 405 w 1132"/>
                <a:gd name="T7" fmla="*/ 510 h 1133"/>
                <a:gd name="T8" fmla="*/ 910 w 1132"/>
                <a:gd name="T9" fmla="*/ 223 h 1133"/>
                <a:gd name="T10" fmla="*/ 510 w 1132"/>
                <a:gd name="T11" fmla="*/ 404 h 1133"/>
                <a:gd name="T12" fmla="*/ 728 w 1132"/>
                <a:gd name="T13" fmla="*/ 623 h 1133"/>
                <a:gd name="T14" fmla="*/ 910 w 1132"/>
                <a:gd name="T15" fmla="*/ 223 h 1133"/>
                <a:gd name="T16" fmla="*/ 1063 w 1132"/>
                <a:gd name="T17" fmla="*/ 0 h 1133"/>
                <a:gd name="T18" fmla="*/ 1080 w 1132"/>
                <a:gd name="T19" fmla="*/ 3 h 1133"/>
                <a:gd name="T20" fmla="*/ 1097 w 1132"/>
                <a:gd name="T21" fmla="*/ 11 h 1133"/>
                <a:gd name="T22" fmla="*/ 1111 w 1132"/>
                <a:gd name="T23" fmla="*/ 22 h 1133"/>
                <a:gd name="T24" fmla="*/ 1122 w 1132"/>
                <a:gd name="T25" fmla="*/ 36 h 1133"/>
                <a:gd name="T26" fmla="*/ 1129 w 1132"/>
                <a:gd name="T27" fmla="*/ 52 h 1133"/>
                <a:gd name="T28" fmla="*/ 1132 w 1132"/>
                <a:gd name="T29" fmla="*/ 70 h 1133"/>
                <a:gd name="T30" fmla="*/ 1131 w 1132"/>
                <a:gd name="T31" fmla="*/ 87 h 1133"/>
                <a:gd name="T32" fmla="*/ 1126 w 1132"/>
                <a:gd name="T33" fmla="*/ 104 h 1133"/>
                <a:gd name="T34" fmla="*/ 818 w 1132"/>
                <a:gd name="T35" fmla="*/ 782 h 1133"/>
                <a:gd name="T36" fmla="*/ 818 w 1132"/>
                <a:gd name="T37" fmla="*/ 784 h 1133"/>
                <a:gd name="T38" fmla="*/ 816 w 1132"/>
                <a:gd name="T39" fmla="*/ 787 h 1133"/>
                <a:gd name="T40" fmla="*/ 814 w 1132"/>
                <a:gd name="T41" fmla="*/ 790 h 1133"/>
                <a:gd name="T42" fmla="*/ 812 w 1132"/>
                <a:gd name="T43" fmla="*/ 793 h 1133"/>
                <a:gd name="T44" fmla="*/ 810 w 1132"/>
                <a:gd name="T45" fmla="*/ 796 h 1133"/>
                <a:gd name="T46" fmla="*/ 808 w 1132"/>
                <a:gd name="T47" fmla="*/ 798 h 1133"/>
                <a:gd name="T48" fmla="*/ 803 w 1132"/>
                <a:gd name="T49" fmla="*/ 804 h 1133"/>
                <a:gd name="T50" fmla="*/ 798 w 1132"/>
                <a:gd name="T51" fmla="*/ 808 h 1133"/>
                <a:gd name="T52" fmla="*/ 796 w 1132"/>
                <a:gd name="T53" fmla="*/ 810 h 1133"/>
                <a:gd name="T54" fmla="*/ 792 w 1132"/>
                <a:gd name="T55" fmla="*/ 813 h 1133"/>
                <a:gd name="T56" fmla="*/ 789 w 1132"/>
                <a:gd name="T57" fmla="*/ 815 h 1133"/>
                <a:gd name="T58" fmla="*/ 787 w 1132"/>
                <a:gd name="T59" fmla="*/ 816 h 1133"/>
                <a:gd name="T60" fmla="*/ 783 w 1132"/>
                <a:gd name="T61" fmla="*/ 818 h 1133"/>
                <a:gd name="T62" fmla="*/ 781 w 1132"/>
                <a:gd name="T63" fmla="*/ 819 h 1133"/>
                <a:gd name="T64" fmla="*/ 104 w 1132"/>
                <a:gd name="T65" fmla="*/ 1126 h 1133"/>
                <a:gd name="T66" fmla="*/ 90 w 1132"/>
                <a:gd name="T67" fmla="*/ 1132 h 1133"/>
                <a:gd name="T68" fmla="*/ 75 w 1132"/>
                <a:gd name="T69" fmla="*/ 1133 h 1133"/>
                <a:gd name="T70" fmla="*/ 56 w 1132"/>
                <a:gd name="T71" fmla="*/ 1131 h 1133"/>
                <a:gd name="T72" fmla="*/ 38 w 1132"/>
                <a:gd name="T73" fmla="*/ 1123 h 1133"/>
                <a:gd name="T74" fmla="*/ 23 w 1132"/>
                <a:gd name="T75" fmla="*/ 1112 h 1133"/>
                <a:gd name="T76" fmla="*/ 10 w 1132"/>
                <a:gd name="T77" fmla="*/ 1098 h 1133"/>
                <a:gd name="T78" fmla="*/ 4 w 1132"/>
                <a:gd name="T79" fmla="*/ 1081 h 1133"/>
                <a:gd name="T80" fmla="*/ 0 w 1132"/>
                <a:gd name="T81" fmla="*/ 1063 h 1133"/>
                <a:gd name="T82" fmla="*/ 1 w 1132"/>
                <a:gd name="T83" fmla="*/ 1046 h 1133"/>
                <a:gd name="T84" fmla="*/ 7 w 1132"/>
                <a:gd name="T85" fmla="*/ 1029 h 1133"/>
                <a:gd name="T86" fmla="*/ 315 w 1132"/>
                <a:gd name="T87" fmla="*/ 351 h 1133"/>
                <a:gd name="T88" fmla="*/ 315 w 1132"/>
                <a:gd name="T89" fmla="*/ 349 h 1133"/>
                <a:gd name="T90" fmla="*/ 317 w 1132"/>
                <a:gd name="T91" fmla="*/ 346 h 1133"/>
                <a:gd name="T92" fmla="*/ 319 w 1132"/>
                <a:gd name="T93" fmla="*/ 343 h 1133"/>
                <a:gd name="T94" fmla="*/ 320 w 1132"/>
                <a:gd name="T95" fmla="*/ 340 h 1133"/>
                <a:gd name="T96" fmla="*/ 323 w 1132"/>
                <a:gd name="T97" fmla="*/ 337 h 1133"/>
                <a:gd name="T98" fmla="*/ 325 w 1132"/>
                <a:gd name="T99" fmla="*/ 335 h 1133"/>
                <a:gd name="T100" fmla="*/ 329 w 1132"/>
                <a:gd name="T101" fmla="*/ 329 h 1133"/>
                <a:gd name="T102" fmla="*/ 335 w 1132"/>
                <a:gd name="T103" fmla="*/ 325 h 1133"/>
                <a:gd name="T104" fmla="*/ 337 w 1132"/>
                <a:gd name="T105" fmla="*/ 324 h 1133"/>
                <a:gd name="T106" fmla="*/ 340 w 1132"/>
                <a:gd name="T107" fmla="*/ 320 h 1133"/>
                <a:gd name="T108" fmla="*/ 344 w 1132"/>
                <a:gd name="T109" fmla="*/ 319 h 1133"/>
                <a:gd name="T110" fmla="*/ 346 w 1132"/>
                <a:gd name="T111" fmla="*/ 317 h 1133"/>
                <a:gd name="T112" fmla="*/ 349 w 1132"/>
                <a:gd name="T113" fmla="*/ 316 h 1133"/>
                <a:gd name="T114" fmla="*/ 351 w 1132"/>
                <a:gd name="T115" fmla="*/ 315 h 1133"/>
                <a:gd name="T116" fmla="*/ 1028 w 1132"/>
                <a:gd name="T117" fmla="*/ 6 h 1133"/>
                <a:gd name="T118" fmla="*/ 1045 w 1132"/>
                <a:gd name="T119" fmla="*/ 1 h 1133"/>
                <a:gd name="T120" fmla="*/ 1063 w 1132"/>
                <a:gd name="T121" fmla="*/ 0 h 1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132" h="1133">
                  <a:moveTo>
                    <a:pt x="405" y="510"/>
                  </a:moveTo>
                  <a:lnTo>
                    <a:pt x="223" y="910"/>
                  </a:lnTo>
                  <a:lnTo>
                    <a:pt x="623" y="728"/>
                  </a:lnTo>
                  <a:lnTo>
                    <a:pt x="405" y="510"/>
                  </a:lnTo>
                  <a:close/>
                  <a:moveTo>
                    <a:pt x="910" y="223"/>
                  </a:moveTo>
                  <a:lnTo>
                    <a:pt x="510" y="404"/>
                  </a:lnTo>
                  <a:lnTo>
                    <a:pt x="728" y="623"/>
                  </a:lnTo>
                  <a:lnTo>
                    <a:pt x="910" y="223"/>
                  </a:lnTo>
                  <a:close/>
                  <a:moveTo>
                    <a:pt x="1063" y="0"/>
                  </a:moveTo>
                  <a:lnTo>
                    <a:pt x="1080" y="3"/>
                  </a:lnTo>
                  <a:lnTo>
                    <a:pt x="1097" y="11"/>
                  </a:lnTo>
                  <a:lnTo>
                    <a:pt x="1111" y="22"/>
                  </a:lnTo>
                  <a:lnTo>
                    <a:pt x="1122" y="36"/>
                  </a:lnTo>
                  <a:lnTo>
                    <a:pt x="1129" y="52"/>
                  </a:lnTo>
                  <a:lnTo>
                    <a:pt x="1132" y="70"/>
                  </a:lnTo>
                  <a:lnTo>
                    <a:pt x="1131" y="87"/>
                  </a:lnTo>
                  <a:lnTo>
                    <a:pt x="1126" y="104"/>
                  </a:lnTo>
                  <a:lnTo>
                    <a:pt x="818" y="782"/>
                  </a:lnTo>
                  <a:lnTo>
                    <a:pt x="818" y="784"/>
                  </a:lnTo>
                  <a:lnTo>
                    <a:pt x="816" y="787"/>
                  </a:lnTo>
                  <a:lnTo>
                    <a:pt x="814" y="790"/>
                  </a:lnTo>
                  <a:lnTo>
                    <a:pt x="812" y="793"/>
                  </a:lnTo>
                  <a:lnTo>
                    <a:pt x="810" y="796"/>
                  </a:lnTo>
                  <a:lnTo>
                    <a:pt x="808" y="798"/>
                  </a:lnTo>
                  <a:lnTo>
                    <a:pt x="803" y="804"/>
                  </a:lnTo>
                  <a:lnTo>
                    <a:pt x="798" y="808"/>
                  </a:lnTo>
                  <a:lnTo>
                    <a:pt x="796" y="810"/>
                  </a:lnTo>
                  <a:lnTo>
                    <a:pt x="792" y="813"/>
                  </a:lnTo>
                  <a:lnTo>
                    <a:pt x="789" y="815"/>
                  </a:lnTo>
                  <a:lnTo>
                    <a:pt x="787" y="816"/>
                  </a:lnTo>
                  <a:lnTo>
                    <a:pt x="783" y="818"/>
                  </a:lnTo>
                  <a:lnTo>
                    <a:pt x="781" y="819"/>
                  </a:lnTo>
                  <a:lnTo>
                    <a:pt x="104" y="1126"/>
                  </a:lnTo>
                  <a:lnTo>
                    <a:pt x="90" y="1132"/>
                  </a:lnTo>
                  <a:lnTo>
                    <a:pt x="75" y="1133"/>
                  </a:lnTo>
                  <a:lnTo>
                    <a:pt x="56" y="1131"/>
                  </a:lnTo>
                  <a:lnTo>
                    <a:pt x="38" y="1123"/>
                  </a:lnTo>
                  <a:lnTo>
                    <a:pt x="23" y="1112"/>
                  </a:lnTo>
                  <a:lnTo>
                    <a:pt x="10" y="1098"/>
                  </a:lnTo>
                  <a:lnTo>
                    <a:pt x="4" y="1081"/>
                  </a:lnTo>
                  <a:lnTo>
                    <a:pt x="0" y="1063"/>
                  </a:lnTo>
                  <a:lnTo>
                    <a:pt x="1" y="1046"/>
                  </a:lnTo>
                  <a:lnTo>
                    <a:pt x="7" y="1029"/>
                  </a:lnTo>
                  <a:lnTo>
                    <a:pt x="315" y="351"/>
                  </a:lnTo>
                  <a:lnTo>
                    <a:pt x="315" y="349"/>
                  </a:lnTo>
                  <a:lnTo>
                    <a:pt x="317" y="346"/>
                  </a:lnTo>
                  <a:lnTo>
                    <a:pt x="319" y="343"/>
                  </a:lnTo>
                  <a:lnTo>
                    <a:pt x="320" y="340"/>
                  </a:lnTo>
                  <a:lnTo>
                    <a:pt x="323" y="337"/>
                  </a:lnTo>
                  <a:lnTo>
                    <a:pt x="325" y="335"/>
                  </a:lnTo>
                  <a:lnTo>
                    <a:pt x="329" y="329"/>
                  </a:lnTo>
                  <a:lnTo>
                    <a:pt x="335" y="325"/>
                  </a:lnTo>
                  <a:lnTo>
                    <a:pt x="337" y="324"/>
                  </a:lnTo>
                  <a:lnTo>
                    <a:pt x="340" y="320"/>
                  </a:lnTo>
                  <a:lnTo>
                    <a:pt x="344" y="319"/>
                  </a:lnTo>
                  <a:lnTo>
                    <a:pt x="346" y="317"/>
                  </a:lnTo>
                  <a:lnTo>
                    <a:pt x="349" y="316"/>
                  </a:lnTo>
                  <a:lnTo>
                    <a:pt x="351" y="315"/>
                  </a:lnTo>
                  <a:lnTo>
                    <a:pt x="1028" y="6"/>
                  </a:lnTo>
                  <a:lnTo>
                    <a:pt x="1045" y="1"/>
                  </a:lnTo>
                  <a:lnTo>
                    <a:pt x="106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sp>
        <p:nvSpPr>
          <p:cNvPr id="83" name="灯片编号占位符 3">
            <a:extLst>
              <a:ext uri="{FF2B5EF4-FFF2-40B4-BE49-F238E27FC236}">
                <a16:creationId xmlns:a16="http://schemas.microsoft.com/office/drawing/2014/main" id="{B76E09FE-10E1-4BA8-9AA7-9E498E64A57B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xfrm>
            <a:off x="8728075" y="6381750"/>
            <a:ext cx="3463925" cy="4175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dirty="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  <a:endParaRPr lang="zh-CN" altLang="en-US" dirty="0">
              <a:solidFill>
                <a:schemeClr val="bg1"/>
              </a:solidFill>
              <a:latin typeface="等线" panose="02010600030101010101" pitchFamily="2" charset="-122"/>
              <a:ea typeface="华文行楷" panose="02010800040101010101" pitchFamily="2" charset="-122"/>
            </a:endParaRPr>
          </a:p>
        </p:txBody>
      </p:sp>
      <p:sp>
        <p:nvSpPr>
          <p:cNvPr id="5" name="Right Arrow 27">
            <a:extLst>
              <a:ext uri="{FF2B5EF4-FFF2-40B4-BE49-F238E27FC236}">
                <a16:creationId xmlns:a16="http://schemas.microsoft.com/office/drawing/2014/main" id="{ED8062B3-70F9-4B7B-8D77-F8404C2757E9}"/>
              </a:ext>
            </a:extLst>
          </p:cNvPr>
          <p:cNvSpPr/>
          <p:nvPr/>
        </p:nvSpPr>
        <p:spPr>
          <a:xfrm>
            <a:off x="535527" y="388183"/>
            <a:ext cx="876143" cy="508944"/>
          </a:xfrm>
          <a:prstGeom prst="rightArrow">
            <a:avLst/>
          </a:prstGeom>
          <a:gradFill>
            <a:gsLst>
              <a:gs pos="0">
                <a:schemeClr val="bg1"/>
              </a:gs>
              <a:gs pos="100000">
                <a:schemeClr val="accent3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ource Sans Pro" charset="0"/>
              <a:ea typeface="+mn-ea"/>
              <a:cs typeface="+mn-cs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E1FBC839-BEFB-47C1-A3C0-6ED8E1070B11}"/>
              </a:ext>
            </a:extLst>
          </p:cNvPr>
          <p:cNvSpPr/>
          <p:nvPr/>
        </p:nvSpPr>
        <p:spPr>
          <a:xfrm>
            <a:off x="1557141" y="199983"/>
            <a:ext cx="6555083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sz="4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rPr>
              <a:t>病历排列顺序</a:t>
            </a:r>
            <a:r>
              <a:rPr lang="en-US" altLang="zh-CN" sz="4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rPr>
              <a:t>—</a:t>
            </a:r>
            <a:r>
              <a:rPr lang="zh-CN" altLang="en-US" sz="4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rPr>
              <a:t>住院期间</a:t>
            </a:r>
          </a:p>
        </p:txBody>
      </p:sp>
      <p:sp>
        <p:nvSpPr>
          <p:cNvPr id="2" name="AutoShape 7">
            <a:extLst>
              <a:ext uri="{FF2B5EF4-FFF2-40B4-BE49-F238E27FC236}">
                <a16:creationId xmlns:a16="http://schemas.microsoft.com/office/drawing/2014/main" id="{C3AE569C-9BF9-4F1D-AAB7-2BAD5488AC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1705" y="1268760"/>
            <a:ext cx="3810000" cy="4669552"/>
          </a:xfrm>
          <a:prstGeom prst="flowChartAlternateProcess">
            <a:avLst/>
          </a:prstGeom>
          <a:gradFill rotWithShape="1">
            <a:gsLst>
              <a:gs pos="0">
                <a:srgbClr val="FFFFFF"/>
              </a:gs>
              <a:gs pos="100000">
                <a:srgbClr val="CCCCFF"/>
              </a:gs>
            </a:gsLst>
            <a:lin ang="5400000" scaled="1"/>
          </a:gradFill>
          <a:ln w="12700">
            <a:solidFill>
              <a:srgbClr val="333399"/>
            </a:solidFill>
            <a:prstDash val="sysDot"/>
            <a:miter lim="800000"/>
            <a:headEnd/>
            <a:tailEnd/>
          </a:ln>
          <a:effectLst>
            <a:outerShdw dist="135001" dir="2928847" algn="ctr" rotWithShape="0">
              <a:srgbClr val="6600FF">
                <a:alpha val="50000"/>
              </a:srgbClr>
            </a:outerShdw>
          </a:effectLst>
        </p:spPr>
        <p:txBody>
          <a:bodyPr wrap="none" anchor="ctr"/>
          <a:lstStyle>
            <a:lvl1pPr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20000"/>
              </a:lnSpc>
              <a:buFont typeface="Wingdings" panose="05000000000000000000" pitchFamily="2" charset="2"/>
              <a:buNone/>
            </a:pPr>
            <a:r>
              <a:rPr lang="zh-CN" altLang="en-US" sz="2800" b="1" dirty="0">
                <a:solidFill>
                  <a:srgbClr val="C00000"/>
                </a:solidFill>
                <a:latin typeface="+mn-ea"/>
                <a:ea typeface="+mn-ea"/>
              </a:rPr>
              <a:t>体温单（倒排）</a:t>
            </a:r>
          </a:p>
          <a:p>
            <a:pPr algn="ctr" eaLnBrk="1" hangingPunct="1">
              <a:lnSpc>
                <a:spcPct val="120000"/>
              </a:lnSpc>
              <a:buFont typeface="Wingdings" panose="05000000000000000000" pitchFamily="2" charset="2"/>
              <a:buNone/>
            </a:pPr>
            <a:r>
              <a:rPr lang="zh-CN" altLang="en-US" sz="2800" b="1" dirty="0">
                <a:solidFill>
                  <a:srgbClr val="C00000"/>
                </a:solidFill>
                <a:latin typeface="+mn-ea"/>
                <a:ea typeface="+mn-ea"/>
              </a:rPr>
              <a:t>医嘱单（倒排）</a:t>
            </a:r>
          </a:p>
          <a:p>
            <a:pPr algn="ctr" eaLnBrk="1" hangingPunct="1">
              <a:lnSpc>
                <a:spcPct val="120000"/>
              </a:lnSpc>
              <a:buFont typeface="Wingdings" panose="05000000000000000000" pitchFamily="2" charset="2"/>
              <a:buNone/>
            </a:pPr>
            <a:r>
              <a:rPr lang="zh-CN" altLang="en-US" sz="2800" b="1" dirty="0">
                <a:latin typeface="+mn-ea"/>
                <a:ea typeface="+mn-ea"/>
              </a:rPr>
              <a:t>入院记录</a:t>
            </a:r>
          </a:p>
          <a:p>
            <a:pPr algn="ctr" eaLnBrk="1" hangingPunct="1">
              <a:lnSpc>
                <a:spcPct val="120000"/>
              </a:lnSpc>
              <a:buFont typeface="Wingdings" panose="05000000000000000000" pitchFamily="2" charset="2"/>
              <a:buNone/>
            </a:pPr>
            <a:r>
              <a:rPr lang="zh-CN" altLang="en-US" sz="2800" b="1" dirty="0">
                <a:latin typeface="+mn-ea"/>
                <a:ea typeface="+mn-ea"/>
              </a:rPr>
              <a:t>病史及体格检查</a:t>
            </a:r>
          </a:p>
          <a:p>
            <a:pPr algn="ctr" eaLnBrk="1" hangingPunct="1">
              <a:lnSpc>
                <a:spcPct val="120000"/>
              </a:lnSpc>
              <a:buFont typeface="Wingdings" panose="05000000000000000000" pitchFamily="2" charset="2"/>
              <a:buNone/>
            </a:pPr>
            <a:r>
              <a:rPr lang="zh-CN" altLang="en-US" sz="2800" b="1" dirty="0">
                <a:latin typeface="+mn-ea"/>
                <a:ea typeface="+mn-ea"/>
              </a:rPr>
              <a:t>病程记录</a:t>
            </a:r>
            <a:endParaRPr lang="en-US" altLang="zh-CN" sz="2800" b="1" dirty="0">
              <a:latin typeface="+mn-ea"/>
              <a:ea typeface="+mn-ea"/>
            </a:endParaRPr>
          </a:p>
          <a:p>
            <a:pPr algn="ctr" eaLnBrk="1" hangingPunct="1">
              <a:lnSpc>
                <a:spcPct val="120000"/>
              </a:lnSpc>
              <a:buFont typeface="Wingdings" panose="05000000000000000000" pitchFamily="2" charset="2"/>
              <a:buNone/>
            </a:pPr>
            <a:r>
              <a:rPr lang="zh-CN" altLang="en-US" sz="2800" b="1" dirty="0">
                <a:solidFill>
                  <a:srgbClr val="CC66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（病情记录、</a:t>
            </a:r>
            <a:endParaRPr lang="en-US" altLang="zh-CN" sz="2800" b="1" dirty="0">
              <a:solidFill>
                <a:srgbClr val="CC6600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algn="ctr" eaLnBrk="1" hangingPunct="1">
              <a:lnSpc>
                <a:spcPct val="120000"/>
              </a:lnSpc>
              <a:buFont typeface="Wingdings" panose="05000000000000000000" pitchFamily="2" charset="2"/>
              <a:buNone/>
            </a:pPr>
            <a:r>
              <a:rPr lang="zh-CN" altLang="en-US" sz="2800" b="1" dirty="0">
                <a:solidFill>
                  <a:srgbClr val="CC66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手术记录、</a:t>
            </a:r>
            <a:endParaRPr lang="en-US" altLang="zh-CN" sz="2800" b="1" dirty="0">
              <a:solidFill>
                <a:srgbClr val="CC6600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algn="ctr" eaLnBrk="1" hangingPunct="1">
              <a:lnSpc>
                <a:spcPct val="120000"/>
              </a:lnSpc>
              <a:buFont typeface="Wingdings" panose="05000000000000000000" pitchFamily="2" charset="2"/>
              <a:buNone/>
            </a:pPr>
            <a:r>
              <a:rPr lang="zh-CN" altLang="en-US" sz="2800" b="1" dirty="0">
                <a:solidFill>
                  <a:srgbClr val="CC66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分娩记录等）</a:t>
            </a:r>
            <a:endParaRPr lang="zh-CN" altLang="en-US" b="1" dirty="0">
              <a:solidFill>
                <a:srgbClr val="CC6600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8" name="AutoShape 7">
            <a:extLst>
              <a:ext uri="{FF2B5EF4-FFF2-40B4-BE49-F238E27FC236}">
                <a16:creationId xmlns:a16="http://schemas.microsoft.com/office/drawing/2014/main" id="{E66D9237-EE19-4517-924A-6192A52058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35284" y="1268760"/>
            <a:ext cx="3810000" cy="4669552"/>
          </a:xfrm>
          <a:prstGeom prst="flowChartAlternateProcess">
            <a:avLst/>
          </a:prstGeom>
          <a:gradFill rotWithShape="1">
            <a:gsLst>
              <a:gs pos="0">
                <a:srgbClr val="FFFFFF"/>
              </a:gs>
              <a:gs pos="100000">
                <a:srgbClr val="CCCCFF"/>
              </a:gs>
            </a:gsLst>
            <a:lin ang="5400000" scaled="1"/>
          </a:gradFill>
          <a:ln w="12700">
            <a:solidFill>
              <a:srgbClr val="333399"/>
            </a:solidFill>
            <a:prstDash val="sysDot"/>
            <a:miter lim="800000"/>
            <a:headEnd/>
            <a:tailEnd/>
          </a:ln>
          <a:effectLst>
            <a:outerShdw dist="135001" dir="2928847" algn="ctr" rotWithShape="0">
              <a:srgbClr val="6600FF">
                <a:alpha val="50000"/>
              </a:srgbClr>
            </a:outerShdw>
          </a:effectLst>
        </p:spPr>
        <p:txBody>
          <a:bodyPr wrap="none" anchor="ctr"/>
          <a:lstStyle>
            <a:lvl1pPr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20000"/>
              </a:lnSpc>
              <a:buFont typeface="Wingdings" panose="05000000000000000000" pitchFamily="2" charset="2"/>
              <a:buNone/>
            </a:pPr>
            <a:r>
              <a:rPr lang="zh-CN" altLang="en-US" sz="2800" b="1" dirty="0">
                <a:latin typeface="+mn-ea"/>
                <a:ea typeface="+mn-ea"/>
              </a:rPr>
              <a:t>会诊记录</a:t>
            </a:r>
          </a:p>
          <a:p>
            <a:pPr algn="ctr" eaLnBrk="1" hangingPunct="1">
              <a:lnSpc>
                <a:spcPct val="120000"/>
              </a:lnSpc>
              <a:buFont typeface="Wingdings" panose="05000000000000000000" pitchFamily="2" charset="2"/>
              <a:buNone/>
            </a:pPr>
            <a:r>
              <a:rPr lang="zh-CN" altLang="en-US" sz="2800" b="1" dirty="0">
                <a:latin typeface="+mn-ea"/>
                <a:ea typeface="+mn-ea"/>
              </a:rPr>
              <a:t>各种检验和报告单</a:t>
            </a:r>
          </a:p>
          <a:p>
            <a:pPr algn="ctr" eaLnBrk="1" hangingPunct="1">
              <a:lnSpc>
                <a:spcPct val="120000"/>
              </a:lnSpc>
              <a:buFont typeface="Wingdings" panose="05000000000000000000" pitchFamily="2" charset="2"/>
              <a:buNone/>
            </a:pPr>
            <a:r>
              <a:rPr lang="zh-CN" altLang="en-US" sz="2800" b="1" dirty="0">
                <a:latin typeface="+mn-ea"/>
                <a:ea typeface="+mn-ea"/>
              </a:rPr>
              <a:t>护理记录单</a:t>
            </a:r>
            <a:endParaRPr lang="en-US" altLang="zh-CN" sz="2800" b="1" dirty="0">
              <a:latin typeface="+mn-ea"/>
              <a:ea typeface="+mn-ea"/>
            </a:endParaRPr>
          </a:p>
          <a:p>
            <a:pPr algn="ctr" eaLnBrk="1" hangingPunct="1">
              <a:lnSpc>
                <a:spcPct val="120000"/>
              </a:lnSpc>
              <a:buFont typeface="Wingdings" panose="05000000000000000000" pitchFamily="2" charset="2"/>
              <a:buNone/>
            </a:pPr>
            <a:r>
              <a:rPr lang="zh-CN" altLang="en-US" sz="2800" b="1" dirty="0">
                <a:latin typeface="+mn-ea"/>
                <a:ea typeface="+mn-ea"/>
              </a:rPr>
              <a:t>长期医嘱执行单</a:t>
            </a:r>
            <a:endParaRPr lang="en-US" altLang="zh-CN" sz="2800" b="1" dirty="0">
              <a:latin typeface="+mn-ea"/>
              <a:ea typeface="+mn-ea"/>
            </a:endParaRPr>
          </a:p>
          <a:p>
            <a:pPr algn="ctr" eaLnBrk="1" hangingPunct="1">
              <a:lnSpc>
                <a:spcPct val="120000"/>
              </a:lnSpc>
              <a:buFont typeface="Wingdings" panose="05000000000000000000" pitchFamily="2" charset="2"/>
              <a:buNone/>
            </a:pPr>
            <a:r>
              <a:rPr lang="zh-CN" altLang="en-US" sz="2800" b="1" dirty="0">
                <a:latin typeface="+mn-ea"/>
                <a:ea typeface="+mn-ea"/>
              </a:rPr>
              <a:t>住院病历首页</a:t>
            </a:r>
            <a:endParaRPr lang="en-US" altLang="zh-CN" sz="2800" b="1" dirty="0">
              <a:latin typeface="+mn-ea"/>
              <a:ea typeface="+mn-ea"/>
            </a:endParaRPr>
          </a:p>
          <a:p>
            <a:pPr algn="ctr" eaLnBrk="1" hangingPunct="1">
              <a:lnSpc>
                <a:spcPct val="120000"/>
              </a:lnSpc>
              <a:buFont typeface="Wingdings" panose="05000000000000000000" pitchFamily="2" charset="2"/>
              <a:buNone/>
            </a:pPr>
            <a:r>
              <a:rPr lang="zh-CN" altLang="en-US" sz="2800" b="1" dirty="0">
                <a:latin typeface="+mn-ea"/>
                <a:ea typeface="+mn-ea"/>
              </a:rPr>
              <a:t>门诊、急诊病历</a:t>
            </a:r>
            <a:endParaRPr lang="zh-CN" altLang="en-US" b="1" dirty="0"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8129639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54">
            <a:extLst>
              <a:ext uri="{FF2B5EF4-FFF2-40B4-BE49-F238E27FC236}">
                <a16:creationId xmlns:a16="http://schemas.microsoft.com/office/drawing/2014/main" id="{6C9138CF-44D3-405D-8BAE-4B5CEC0B6A1C}"/>
              </a:ext>
            </a:extLst>
          </p:cNvPr>
          <p:cNvGrpSpPr/>
          <p:nvPr/>
        </p:nvGrpSpPr>
        <p:grpSpPr>
          <a:xfrm>
            <a:off x="8559446" y="2494368"/>
            <a:ext cx="447556" cy="212712"/>
            <a:chOff x="10028238" y="2828925"/>
            <a:chExt cx="577850" cy="274638"/>
          </a:xfrm>
          <a:solidFill>
            <a:schemeClr val="bg1"/>
          </a:solidFill>
        </p:grpSpPr>
        <p:sp>
          <p:nvSpPr>
            <p:cNvPr id="90" name="Freeform 91">
              <a:extLst>
                <a:ext uri="{FF2B5EF4-FFF2-40B4-BE49-F238E27FC236}">
                  <a16:creationId xmlns:a16="http://schemas.microsoft.com/office/drawing/2014/main" id="{B287BCE6-B327-4BB0-9F92-62050B5FA5F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028238" y="2828925"/>
              <a:ext cx="577850" cy="274638"/>
            </a:xfrm>
            <a:custGeom>
              <a:avLst/>
              <a:gdLst>
                <a:gd name="T0" fmla="*/ 227 w 3643"/>
                <a:gd name="T1" fmla="*/ 1180 h 1728"/>
                <a:gd name="T2" fmla="*/ 163 w 3643"/>
                <a:gd name="T3" fmla="*/ 1377 h 1728"/>
                <a:gd name="T4" fmla="*/ 282 w 3643"/>
                <a:gd name="T5" fmla="*/ 1542 h 1728"/>
                <a:gd name="T6" fmla="*/ 491 w 3643"/>
                <a:gd name="T7" fmla="*/ 1542 h 1728"/>
                <a:gd name="T8" fmla="*/ 611 w 3643"/>
                <a:gd name="T9" fmla="*/ 1377 h 1728"/>
                <a:gd name="T10" fmla="*/ 548 w 3643"/>
                <a:gd name="T11" fmla="*/ 1180 h 1728"/>
                <a:gd name="T12" fmla="*/ 2303 w 3643"/>
                <a:gd name="T13" fmla="*/ 1114 h 1728"/>
                <a:gd name="T14" fmla="*/ 2120 w 3643"/>
                <a:gd name="T15" fmla="*/ 1207 h 1728"/>
                <a:gd name="T16" fmla="*/ 2088 w 3643"/>
                <a:gd name="T17" fmla="*/ 1413 h 1728"/>
                <a:gd name="T18" fmla="*/ 2232 w 3643"/>
                <a:gd name="T19" fmla="*/ 1556 h 1728"/>
                <a:gd name="T20" fmla="*/ 2438 w 3643"/>
                <a:gd name="T21" fmla="*/ 1523 h 1728"/>
                <a:gd name="T22" fmla="*/ 2531 w 3643"/>
                <a:gd name="T23" fmla="*/ 1341 h 1728"/>
                <a:gd name="T24" fmla="*/ 2438 w 3643"/>
                <a:gd name="T25" fmla="*/ 1157 h 1728"/>
                <a:gd name="T26" fmla="*/ 3220 w 3643"/>
                <a:gd name="T27" fmla="*/ 163 h 1728"/>
                <a:gd name="T28" fmla="*/ 3055 w 3643"/>
                <a:gd name="T29" fmla="*/ 282 h 1728"/>
                <a:gd name="T30" fmla="*/ 3055 w 3643"/>
                <a:gd name="T31" fmla="*/ 492 h 1728"/>
                <a:gd name="T32" fmla="*/ 3220 w 3643"/>
                <a:gd name="T33" fmla="*/ 611 h 1728"/>
                <a:gd name="T34" fmla="*/ 3417 w 3643"/>
                <a:gd name="T35" fmla="*/ 547 h 1728"/>
                <a:gd name="T36" fmla="*/ 3480 w 3643"/>
                <a:gd name="T37" fmla="*/ 350 h 1728"/>
                <a:gd name="T38" fmla="*/ 3360 w 3643"/>
                <a:gd name="T39" fmla="*/ 185 h 1728"/>
                <a:gd name="T40" fmla="*/ 1268 w 3643"/>
                <a:gd name="T41" fmla="*/ 172 h 1728"/>
                <a:gd name="T42" fmla="*/ 1124 w 3643"/>
                <a:gd name="T43" fmla="*/ 316 h 1728"/>
                <a:gd name="T44" fmla="*/ 1157 w 3643"/>
                <a:gd name="T45" fmla="*/ 522 h 1728"/>
                <a:gd name="T46" fmla="*/ 1339 w 3643"/>
                <a:gd name="T47" fmla="*/ 615 h 1728"/>
                <a:gd name="T48" fmla="*/ 1523 w 3643"/>
                <a:gd name="T49" fmla="*/ 522 h 1728"/>
                <a:gd name="T50" fmla="*/ 1555 w 3643"/>
                <a:gd name="T51" fmla="*/ 316 h 1728"/>
                <a:gd name="T52" fmla="*/ 1411 w 3643"/>
                <a:gd name="T53" fmla="*/ 172 h 1728"/>
                <a:gd name="T54" fmla="*/ 3396 w 3643"/>
                <a:gd name="T55" fmla="*/ 26 h 1728"/>
                <a:gd name="T56" fmla="*/ 3598 w 3643"/>
                <a:gd name="T57" fmla="*/ 205 h 1728"/>
                <a:gd name="T58" fmla="*/ 3631 w 3643"/>
                <a:gd name="T59" fmla="*/ 482 h 1728"/>
                <a:gd name="T60" fmla="*/ 3477 w 3643"/>
                <a:gd name="T61" fmla="*/ 704 h 1728"/>
                <a:gd name="T62" fmla="*/ 3210 w 3643"/>
                <a:gd name="T63" fmla="*/ 772 h 1728"/>
                <a:gd name="T64" fmla="*/ 2649 w 3643"/>
                <a:gd name="T65" fmla="*/ 1167 h 1728"/>
                <a:gd name="T66" fmla="*/ 2678 w 3643"/>
                <a:gd name="T67" fmla="*/ 1436 h 1728"/>
                <a:gd name="T68" fmla="*/ 2524 w 3643"/>
                <a:gd name="T69" fmla="*/ 1658 h 1728"/>
                <a:gd name="T70" fmla="*/ 2255 w 3643"/>
                <a:gd name="T71" fmla="*/ 1725 h 1728"/>
                <a:gd name="T72" fmla="*/ 2014 w 3643"/>
                <a:gd name="T73" fmla="*/ 1597 h 1728"/>
                <a:gd name="T74" fmla="*/ 1917 w 3643"/>
                <a:gd name="T75" fmla="*/ 1341 h 1728"/>
                <a:gd name="T76" fmla="*/ 1551 w 3643"/>
                <a:gd name="T77" fmla="*/ 711 h 1728"/>
                <a:gd name="T78" fmla="*/ 1294 w 3643"/>
                <a:gd name="T79" fmla="*/ 772 h 1728"/>
                <a:gd name="T80" fmla="*/ 732 w 3643"/>
                <a:gd name="T81" fmla="*/ 1167 h 1728"/>
                <a:gd name="T82" fmla="*/ 762 w 3643"/>
                <a:gd name="T83" fmla="*/ 1436 h 1728"/>
                <a:gd name="T84" fmla="*/ 607 w 3643"/>
                <a:gd name="T85" fmla="*/ 1658 h 1728"/>
                <a:gd name="T86" fmla="*/ 338 w 3643"/>
                <a:gd name="T87" fmla="*/ 1725 h 1728"/>
                <a:gd name="T88" fmla="*/ 97 w 3643"/>
                <a:gd name="T89" fmla="*/ 1597 h 1728"/>
                <a:gd name="T90" fmla="*/ 0 w 3643"/>
                <a:gd name="T91" fmla="*/ 1341 h 1728"/>
                <a:gd name="T92" fmla="*/ 97 w 3643"/>
                <a:gd name="T93" fmla="*/ 1084 h 1728"/>
                <a:gd name="T94" fmla="*/ 338 w 3643"/>
                <a:gd name="T95" fmla="*/ 957 h 1728"/>
                <a:gd name="T96" fmla="*/ 597 w 3643"/>
                <a:gd name="T97" fmla="*/ 1016 h 1728"/>
                <a:gd name="T98" fmla="*/ 952 w 3643"/>
                <a:gd name="T99" fmla="*/ 387 h 1728"/>
                <a:gd name="T100" fmla="*/ 1051 w 3643"/>
                <a:gd name="T101" fmla="*/ 130 h 1728"/>
                <a:gd name="T102" fmla="*/ 1291 w 3643"/>
                <a:gd name="T103" fmla="*/ 2 h 1728"/>
                <a:gd name="T104" fmla="*/ 1561 w 3643"/>
                <a:gd name="T105" fmla="*/ 69 h 1728"/>
                <a:gd name="T106" fmla="*/ 1714 w 3643"/>
                <a:gd name="T107" fmla="*/ 291 h 1728"/>
                <a:gd name="T108" fmla="*/ 1686 w 3643"/>
                <a:gd name="T109" fmla="*/ 560 h 1728"/>
                <a:gd name="T110" fmla="*/ 2255 w 3643"/>
                <a:gd name="T111" fmla="*/ 957 h 1728"/>
                <a:gd name="T112" fmla="*/ 2514 w 3643"/>
                <a:gd name="T113" fmla="*/ 1016 h 1728"/>
                <a:gd name="T114" fmla="*/ 2869 w 3643"/>
                <a:gd name="T115" fmla="*/ 387 h 1728"/>
                <a:gd name="T116" fmla="*/ 2968 w 3643"/>
                <a:gd name="T117" fmla="*/ 130 h 1728"/>
                <a:gd name="T118" fmla="*/ 3208 w 3643"/>
                <a:gd name="T119" fmla="*/ 2 h 1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643" h="1728">
                  <a:moveTo>
                    <a:pt x="387" y="1114"/>
                  </a:moveTo>
                  <a:lnTo>
                    <a:pt x="350" y="1116"/>
                  </a:lnTo>
                  <a:lnTo>
                    <a:pt x="315" y="1125"/>
                  </a:lnTo>
                  <a:lnTo>
                    <a:pt x="282" y="1139"/>
                  </a:lnTo>
                  <a:lnTo>
                    <a:pt x="253" y="1157"/>
                  </a:lnTo>
                  <a:lnTo>
                    <a:pt x="227" y="1180"/>
                  </a:lnTo>
                  <a:lnTo>
                    <a:pt x="204" y="1207"/>
                  </a:lnTo>
                  <a:lnTo>
                    <a:pt x="185" y="1237"/>
                  </a:lnTo>
                  <a:lnTo>
                    <a:pt x="171" y="1269"/>
                  </a:lnTo>
                  <a:lnTo>
                    <a:pt x="163" y="1304"/>
                  </a:lnTo>
                  <a:lnTo>
                    <a:pt x="160" y="1341"/>
                  </a:lnTo>
                  <a:lnTo>
                    <a:pt x="163" y="1377"/>
                  </a:lnTo>
                  <a:lnTo>
                    <a:pt x="171" y="1413"/>
                  </a:lnTo>
                  <a:lnTo>
                    <a:pt x="185" y="1445"/>
                  </a:lnTo>
                  <a:lnTo>
                    <a:pt x="204" y="1475"/>
                  </a:lnTo>
                  <a:lnTo>
                    <a:pt x="227" y="1501"/>
                  </a:lnTo>
                  <a:lnTo>
                    <a:pt x="253" y="1523"/>
                  </a:lnTo>
                  <a:lnTo>
                    <a:pt x="282" y="1542"/>
                  </a:lnTo>
                  <a:lnTo>
                    <a:pt x="315" y="1556"/>
                  </a:lnTo>
                  <a:lnTo>
                    <a:pt x="350" y="1564"/>
                  </a:lnTo>
                  <a:lnTo>
                    <a:pt x="387" y="1568"/>
                  </a:lnTo>
                  <a:lnTo>
                    <a:pt x="424" y="1564"/>
                  </a:lnTo>
                  <a:lnTo>
                    <a:pt x="458" y="1556"/>
                  </a:lnTo>
                  <a:lnTo>
                    <a:pt x="491" y="1542"/>
                  </a:lnTo>
                  <a:lnTo>
                    <a:pt x="521" y="1523"/>
                  </a:lnTo>
                  <a:lnTo>
                    <a:pt x="548" y="1501"/>
                  </a:lnTo>
                  <a:lnTo>
                    <a:pt x="570" y="1475"/>
                  </a:lnTo>
                  <a:lnTo>
                    <a:pt x="588" y="1445"/>
                  </a:lnTo>
                  <a:lnTo>
                    <a:pt x="602" y="1413"/>
                  </a:lnTo>
                  <a:lnTo>
                    <a:pt x="611" y="1377"/>
                  </a:lnTo>
                  <a:lnTo>
                    <a:pt x="614" y="1341"/>
                  </a:lnTo>
                  <a:lnTo>
                    <a:pt x="611" y="1304"/>
                  </a:lnTo>
                  <a:lnTo>
                    <a:pt x="602" y="1269"/>
                  </a:lnTo>
                  <a:lnTo>
                    <a:pt x="588" y="1237"/>
                  </a:lnTo>
                  <a:lnTo>
                    <a:pt x="570" y="1207"/>
                  </a:lnTo>
                  <a:lnTo>
                    <a:pt x="548" y="1180"/>
                  </a:lnTo>
                  <a:lnTo>
                    <a:pt x="521" y="1157"/>
                  </a:lnTo>
                  <a:lnTo>
                    <a:pt x="491" y="1139"/>
                  </a:lnTo>
                  <a:lnTo>
                    <a:pt x="458" y="1125"/>
                  </a:lnTo>
                  <a:lnTo>
                    <a:pt x="424" y="1116"/>
                  </a:lnTo>
                  <a:lnTo>
                    <a:pt x="387" y="1114"/>
                  </a:lnTo>
                  <a:close/>
                  <a:moveTo>
                    <a:pt x="2303" y="1114"/>
                  </a:moveTo>
                  <a:lnTo>
                    <a:pt x="2266" y="1116"/>
                  </a:lnTo>
                  <a:lnTo>
                    <a:pt x="2232" y="1125"/>
                  </a:lnTo>
                  <a:lnTo>
                    <a:pt x="2199" y="1139"/>
                  </a:lnTo>
                  <a:lnTo>
                    <a:pt x="2169" y="1157"/>
                  </a:lnTo>
                  <a:lnTo>
                    <a:pt x="2142" y="1180"/>
                  </a:lnTo>
                  <a:lnTo>
                    <a:pt x="2120" y="1207"/>
                  </a:lnTo>
                  <a:lnTo>
                    <a:pt x="2102" y="1237"/>
                  </a:lnTo>
                  <a:lnTo>
                    <a:pt x="2088" y="1269"/>
                  </a:lnTo>
                  <a:lnTo>
                    <a:pt x="2079" y="1304"/>
                  </a:lnTo>
                  <a:lnTo>
                    <a:pt x="2076" y="1341"/>
                  </a:lnTo>
                  <a:lnTo>
                    <a:pt x="2079" y="1377"/>
                  </a:lnTo>
                  <a:lnTo>
                    <a:pt x="2088" y="1413"/>
                  </a:lnTo>
                  <a:lnTo>
                    <a:pt x="2102" y="1445"/>
                  </a:lnTo>
                  <a:lnTo>
                    <a:pt x="2120" y="1475"/>
                  </a:lnTo>
                  <a:lnTo>
                    <a:pt x="2142" y="1501"/>
                  </a:lnTo>
                  <a:lnTo>
                    <a:pt x="2169" y="1523"/>
                  </a:lnTo>
                  <a:lnTo>
                    <a:pt x="2199" y="1542"/>
                  </a:lnTo>
                  <a:lnTo>
                    <a:pt x="2232" y="1556"/>
                  </a:lnTo>
                  <a:lnTo>
                    <a:pt x="2266" y="1564"/>
                  </a:lnTo>
                  <a:lnTo>
                    <a:pt x="2303" y="1568"/>
                  </a:lnTo>
                  <a:lnTo>
                    <a:pt x="2340" y="1564"/>
                  </a:lnTo>
                  <a:lnTo>
                    <a:pt x="2375" y="1556"/>
                  </a:lnTo>
                  <a:lnTo>
                    <a:pt x="2408" y="1542"/>
                  </a:lnTo>
                  <a:lnTo>
                    <a:pt x="2438" y="1523"/>
                  </a:lnTo>
                  <a:lnTo>
                    <a:pt x="2463" y="1501"/>
                  </a:lnTo>
                  <a:lnTo>
                    <a:pt x="2486" y="1475"/>
                  </a:lnTo>
                  <a:lnTo>
                    <a:pt x="2505" y="1445"/>
                  </a:lnTo>
                  <a:lnTo>
                    <a:pt x="2519" y="1413"/>
                  </a:lnTo>
                  <a:lnTo>
                    <a:pt x="2527" y="1377"/>
                  </a:lnTo>
                  <a:lnTo>
                    <a:pt x="2531" y="1341"/>
                  </a:lnTo>
                  <a:lnTo>
                    <a:pt x="2527" y="1304"/>
                  </a:lnTo>
                  <a:lnTo>
                    <a:pt x="2519" y="1269"/>
                  </a:lnTo>
                  <a:lnTo>
                    <a:pt x="2505" y="1237"/>
                  </a:lnTo>
                  <a:lnTo>
                    <a:pt x="2486" y="1207"/>
                  </a:lnTo>
                  <a:lnTo>
                    <a:pt x="2463" y="1180"/>
                  </a:lnTo>
                  <a:lnTo>
                    <a:pt x="2438" y="1157"/>
                  </a:lnTo>
                  <a:lnTo>
                    <a:pt x="2408" y="1139"/>
                  </a:lnTo>
                  <a:lnTo>
                    <a:pt x="2375" y="1125"/>
                  </a:lnTo>
                  <a:lnTo>
                    <a:pt x="2340" y="1116"/>
                  </a:lnTo>
                  <a:lnTo>
                    <a:pt x="2303" y="1114"/>
                  </a:lnTo>
                  <a:close/>
                  <a:moveTo>
                    <a:pt x="3256" y="160"/>
                  </a:moveTo>
                  <a:lnTo>
                    <a:pt x="3220" y="163"/>
                  </a:lnTo>
                  <a:lnTo>
                    <a:pt x="3184" y="172"/>
                  </a:lnTo>
                  <a:lnTo>
                    <a:pt x="3152" y="185"/>
                  </a:lnTo>
                  <a:lnTo>
                    <a:pt x="3122" y="204"/>
                  </a:lnTo>
                  <a:lnTo>
                    <a:pt x="3096" y="226"/>
                  </a:lnTo>
                  <a:lnTo>
                    <a:pt x="3073" y="253"/>
                  </a:lnTo>
                  <a:lnTo>
                    <a:pt x="3055" y="282"/>
                  </a:lnTo>
                  <a:lnTo>
                    <a:pt x="3041" y="316"/>
                  </a:lnTo>
                  <a:lnTo>
                    <a:pt x="3032" y="350"/>
                  </a:lnTo>
                  <a:lnTo>
                    <a:pt x="3030" y="387"/>
                  </a:lnTo>
                  <a:lnTo>
                    <a:pt x="3032" y="424"/>
                  </a:lnTo>
                  <a:lnTo>
                    <a:pt x="3041" y="458"/>
                  </a:lnTo>
                  <a:lnTo>
                    <a:pt x="3055" y="492"/>
                  </a:lnTo>
                  <a:lnTo>
                    <a:pt x="3073" y="522"/>
                  </a:lnTo>
                  <a:lnTo>
                    <a:pt x="3096" y="547"/>
                  </a:lnTo>
                  <a:lnTo>
                    <a:pt x="3122" y="570"/>
                  </a:lnTo>
                  <a:lnTo>
                    <a:pt x="3152" y="589"/>
                  </a:lnTo>
                  <a:lnTo>
                    <a:pt x="3184" y="602"/>
                  </a:lnTo>
                  <a:lnTo>
                    <a:pt x="3220" y="611"/>
                  </a:lnTo>
                  <a:lnTo>
                    <a:pt x="3256" y="615"/>
                  </a:lnTo>
                  <a:lnTo>
                    <a:pt x="3293" y="611"/>
                  </a:lnTo>
                  <a:lnTo>
                    <a:pt x="3328" y="602"/>
                  </a:lnTo>
                  <a:lnTo>
                    <a:pt x="3360" y="589"/>
                  </a:lnTo>
                  <a:lnTo>
                    <a:pt x="3390" y="570"/>
                  </a:lnTo>
                  <a:lnTo>
                    <a:pt x="3417" y="547"/>
                  </a:lnTo>
                  <a:lnTo>
                    <a:pt x="3439" y="522"/>
                  </a:lnTo>
                  <a:lnTo>
                    <a:pt x="3458" y="492"/>
                  </a:lnTo>
                  <a:lnTo>
                    <a:pt x="3472" y="458"/>
                  </a:lnTo>
                  <a:lnTo>
                    <a:pt x="3480" y="424"/>
                  </a:lnTo>
                  <a:lnTo>
                    <a:pt x="3483" y="387"/>
                  </a:lnTo>
                  <a:lnTo>
                    <a:pt x="3480" y="350"/>
                  </a:lnTo>
                  <a:lnTo>
                    <a:pt x="3472" y="316"/>
                  </a:lnTo>
                  <a:lnTo>
                    <a:pt x="3458" y="282"/>
                  </a:lnTo>
                  <a:lnTo>
                    <a:pt x="3439" y="253"/>
                  </a:lnTo>
                  <a:lnTo>
                    <a:pt x="3417" y="226"/>
                  </a:lnTo>
                  <a:lnTo>
                    <a:pt x="3390" y="204"/>
                  </a:lnTo>
                  <a:lnTo>
                    <a:pt x="3360" y="185"/>
                  </a:lnTo>
                  <a:lnTo>
                    <a:pt x="3328" y="172"/>
                  </a:lnTo>
                  <a:lnTo>
                    <a:pt x="3293" y="163"/>
                  </a:lnTo>
                  <a:lnTo>
                    <a:pt x="3256" y="160"/>
                  </a:lnTo>
                  <a:close/>
                  <a:moveTo>
                    <a:pt x="1339" y="160"/>
                  </a:moveTo>
                  <a:lnTo>
                    <a:pt x="1303" y="163"/>
                  </a:lnTo>
                  <a:lnTo>
                    <a:pt x="1268" y="172"/>
                  </a:lnTo>
                  <a:lnTo>
                    <a:pt x="1235" y="185"/>
                  </a:lnTo>
                  <a:lnTo>
                    <a:pt x="1206" y="204"/>
                  </a:lnTo>
                  <a:lnTo>
                    <a:pt x="1179" y="226"/>
                  </a:lnTo>
                  <a:lnTo>
                    <a:pt x="1157" y="253"/>
                  </a:lnTo>
                  <a:lnTo>
                    <a:pt x="1138" y="282"/>
                  </a:lnTo>
                  <a:lnTo>
                    <a:pt x="1124" y="316"/>
                  </a:lnTo>
                  <a:lnTo>
                    <a:pt x="1116" y="350"/>
                  </a:lnTo>
                  <a:lnTo>
                    <a:pt x="1113" y="387"/>
                  </a:lnTo>
                  <a:lnTo>
                    <a:pt x="1116" y="424"/>
                  </a:lnTo>
                  <a:lnTo>
                    <a:pt x="1124" y="458"/>
                  </a:lnTo>
                  <a:lnTo>
                    <a:pt x="1138" y="492"/>
                  </a:lnTo>
                  <a:lnTo>
                    <a:pt x="1157" y="522"/>
                  </a:lnTo>
                  <a:lnTo>
                    <a:pt x="1179" y="547"/>
                  </a:lnTo>
                  <a:lnTo>
                    <a:pt x="1206" y="570"/>
                  </a:lnTo>
                  <a:lnTo>
                    <a:pt x="1235" y="589"/>
                  </a:lnTo>
                  <a:lnTo>
                    <a:pt x="1268" y="602"/>
                  </a:lnTo>
                  <a:lnTo>
                    <a:pt x="1303" y="611"/>
                  </a:lnTo>
                  <a:lnTo>
                    <a:pt x="1339" y="615"/>
                  </a:lnTo>
                  <a:lnTo>
                    <a:pt x="1376" y="611"/>
                  </a:lnTo>
                  <a:lnTo>
                    <a:pt x="1411" y="602"/>
                  </a:lnTo>
                  <a:lnTo>
                    <a:pt x="1443" y="589"/>
                  </a:lnTo>
                  <a:lnTo>
                    <a:pt x="1473" y="570"/>
                  </a:lnTo>
                  <a:lnTo>
                    <a:pt x="1500" y="547"/>
                  </a:lnTo>
                  <a:lnTo>
                    <a:pt x="1523" y="522"/>
                  </a:lnTo>
                  <a:lnTo>
                    <a:pt x="1541" y="492"/>
                  </a:lnTo>
                  <a:lnTo>
                    <a:pt x="1555" y="458"/>
                  </a:lnTo>
                  <a:lnTo>
                    <a:pt x="1564" y="424"/>
                  </a:lnTo>
                  <a:lnTo>
                    <a:pt x="1566" y="387"/>
                  </a:lnTo>
                  <a:lnTo>
                    <a:pt x="1564" y="350"/>
                  </a:lnTo>
                  <a:lnTo>
                    <a:pt x="1555" y="316"/>
                  </a:lnTo>
                  <a:lnTo>
                    <a:pt x="1541" y="282"/>
                  </a:lnTo>
                  <a:lnTo>
                    <a:pt x="1523" y="253"/>
                  </a:lnTo>
                  <a:lnTo>
                    <a:pt x="1500" y="226"/>
                  </a:lnTo>
                  <a:lnTo>
                    <a:pt x="1473" y="204"/>
                  </a:lnTo>
                  <a:lnTo>
                    <a:pt x="1443" y="185"/>
                  </a:lnTo>
                  <a:lnTo>
                    <a:pt x="1411" y="172"/>
                  </a:lnTo>
                  <a:lnTo>
                    <a:pt x="1376" y="163"/>
                  </a:lnTo>
                  <a:lnTo>
                    <a:pt x="1339" y="160"/>
                  </a:lnTo>
                  <a:close/>
                  <a:moveTo>
                    <a:pt x="3256" y="0"/>
                  </a:moveTo>
                  <a:lnTo>
                    <a:pt x="3305" y="2"/>
                  </a:lnTo>
                  <a:lnTo>
                    <a:pt x="3351" y="11"/>
                  </a:lnTo>
                  <a:lnTo>
                    <a:pt x="3396" y="26"/>
                  </a:lnTo>
                  <a:lnTo>
                    <a:pt x="3438" y="46"/>
                  </a:lnTo>
                  <a:lnTo>
                    <a:pt x="3477" y="69"/>
                  </a:lnTo>
                  <a:lnTo>
                    <a:pt x="3513" y="98"/>
                  </a:lnTo>
                  <a:lnTo>
                    <a:pt x="3545" y="130"/>
                  </a:lnTo>
                  <a:lnTo>
                    <a:pt x="3574" y="166"/>
                  </a:lnTo>
                  <a:lnTo>
                    <a:pt x="3598" y="205"/>
                  </a:lnTo>
                  <a:lnTo>
                    <a:pt x="3617" y="247"/>
                  </a:lnTo>
                  <a:lnTo>
                    <a:pt x="3631" y="291"/>
                  </a:lnTo>
                  <a:lnTo>
                    <a:pt x="3640" y="339"/>
                  </a:lnTo>
                  <a:lnTo>
                    <a:pt x="3643" y="387"/>
                  </a:lnTo>
                  <a:lnTo>
                    <a:pt x="3640" y="435"/>
                  </a:lnTo>
                  <a:lnTo>
                    <a:pt x="3631" y="482"/>
                  </a:lnTo>
                  <a:lnTo>
                    <a:pt x="3617" y="527"/>
                  </a:lnTo>
                  <a:lnTo>
                    <a:pt x="3598" y="569"/>
                  </a:lnTo>
                  <a:lnTo>
                    <a:pt x="3574" y="608"/>
                  </a:lnTo>
                  <a:lnTo>
                    <a:pt x="3545" y="644"/>
                  </a:lnTo>
                  <a:lnTo>
                    <a:pt x="3513" y="676"/>
                  </a:lnTo>
                  <a:lnTo>
                    <a:pt x="3477" y="704"/>
                  </a:lnTo>
                  <a:lnTo>
                    <a:pt x="3438" y="729"/>
                  </a:lnTo>
                  <a:lnTo>
                    <a:pt x="3396" y="748"/>
                  </a:lnTo>
                  <a:lnTo>
                    <a:pt x="3351" y="762"/>
                  </a:lnTo>
                  <a:lnTo>
                    <a:pt x="3305" y="771"/>
                  </a:lnTo>
                  <a:lnTo>
                    <a:pt x="3256" y="774"/>
                  </a:lnTo>
                  <a:lnTo>
                    <a:pt x="3210" y="772"/>
                  </a:lnTo>
                  <a:lnTo>
                    <a:pt x="3166" y="763"/>
                  </a:lnTo>
                  <a:lnTo>
                    <a:pt x="3124" y="751"/>
                  </a:lnTo>
                  <a:lnTo>
                    <a:pt x="3083" y="733"/>
                  </a:lnTo>
                  <a:lnTo>
                    <a:pt x="3045" y="711"/>
                  </a:lnTo>
                  <a:lnTo>
                    <a:pt x="2627" y="1129"/>
                  </a:lnTo>
                  <a:lnTo>
                    <a:pt x="2649" y="1167"/>
                  </a:lnTo>
                  <a:lnTo>
                    <a:pt x="2667" y="1208"/>
                  </a:lnTo>
                  <a:lnTo>
                    <a:pt x="2679" y="1250"/>
                  </a:lnTo>
                  <a:lnTo>
                    <a:pt x="2688" y="1294"/>
                  </a:lnTo>
                  <a:lnTo>
                    <a:pt x="2690" y="1341"/>
                  </a:lnTo>
                  <a:lnTo>
                    <a:pt x="2687" y="1389"/>
                  </a:lnTo>
                  <a:lnTo>
                    <a:pt x="2678" y="1436"/>
                  </a:lnTo>
                  <a:lnTo>
                    <a:pt x="2665" y="1480"/>
                  </a:lnTo>
                  <a:lnTo>
                    <a:pt x="2645" y="1522"/>
                  </a:lnTo>
                  <a:lnTo>
                    <a:pt x="2620" y="1562"/>
                  </a:lnTo>
                  <a:lnTo>
                    <a:pt x="2593" y="1597"/>
                  </a:lnTo>
                  <a:lnTo>
                    <a:pt x="2561" y="1629"/>
                  </a:lnTo>
                  <a:lnTo>
                    <a:pt x="2524" y="1658"/>
                  </a:lnTo>
                  <a:lnTo>
                    <a:pt x="2485" y="1683"/>
                  </a:lnTo>
                  <a:lnTo>
                    <a:pt x="2443" y="1701"/>
                  </a:lnTo>
                  <a:lnTo>
                    <a:pt x="2398" y="1716"/>
                  </a:lnTo>
                  <a:lnTo>
                    <a:pt x="2351" y="1725"/>
                  </a:lnTo>
                  <a:lnTo>
                    <a:pt x="2303" y="1728"/>
                  </a:lnTo>
                  <a:lnTo>
                    <a:pt x="2255" y="1725"/>
                  </a:lnTo>
                  <a:lnTo>
                    <a:pt x="2208" y="1716"/>
                  </a:lnTo>
                  <a:lnTo>
                    <a:pt x="2163" y="1701"/>
                  </a:lnTo>
                  <a:lnTo>
                    <a:pt x="2121" y="1683"/>
                  </a:lnTo>
                  <a:lnTo>
                    <a:pt x="2083" y="1658"/>
                  </a:lnTo>
                  <a:lnTo>
                    <a:pt x="2046" y="1629"/>
                  </a:lnTo>
                  <a:lnTo>
                    <a:pt x="2014" y="1597"/>
                  </a:lnTo>
                  <a:lnTo>
                    <a:pt x="1985" y="1562"/>
                  </a:lnTo>
                  <a:lnTo>
                    <a:pt x="1962" y="1522"/>
                  </a:lnTo>
                  <a:lnTo>
                    <a:pt x="1942" y="1480"/>
                  </a:lnTo>
                  <a:lnTo>
                    <a:pt x="1928" y="1436"/>
                  </a:lnTo>
                  <a:lnTo>
                    <a:pt x="1919" y="1389"/>
                  </a:lnTo>
                  <a:lnTo>
                    <a:pt x="1917" y="1341"/>
                  </a:lnTo>
                  <a:lnTo>
                    <a:pt x="1919" y="1296"/>
                  </a:lnTo>
                  <a:lnTo>
                    <a:pt x="1927" y="1253"/>
                  </a:lnTo>
                  <a:lnTo>
                    <a:pt x="1939" y="1212"/>
                  </a:lnTo>
                  <a:lnTo>
                    <a:pt x="1954" y="1172"/>
                  </a:lnTo>
                  <a:lnTo>
                    <a:pt x="1975" y="1136"/>
                  </a:lnTo>
                  <a:lnTo>
                    <a:pt x="1551" y="711"/>
                  </a:lnTo>
                  <a:lnTo>
                    <a:pt x="1513" y="733"/>
                  </a:lnTo>
                  <a:lnTo>
                    <a:pt x="1472" y="751"/>
                  </a:lnTo>
                  <a:lnTo>
                    <a:pt x="1430" y="763"/>
                  </a:lnTo>
                  <a:lnTo>
                    <a:pt x="1386" y="772"/>
                  </a:lnTo>
                  <a:lnTo>
                    <a:pt x="1339" y="774"/>
                  </a:lnTo>
                  <a:lnTo>
                    <a:pt x="1294" y="772"/>
                  </a:lnTo>
                  <a:lnTo>
                    <a:pt x="1249" y="763"/>
                  </a:lnTo>
                  <a:lnTo>
                    <a:pt x="1207" y="751"/>
                  </a:lnTo>
                  <a:lnTo>
                    <a:pt x="1167" y="733"/>
                  </a:lnTo>
                  <a:lnTo>
                    <a:pt x="1128" y="711"/>
                  </a:lnTo>
                  <a:lnTo>
                    <a:pt x="711" y="1129"/>
                  </a:lnTo>
                  <a:lnTo>
                    <a:pt x="732" y="1167"/>
                  </a:lnTo>
                  <a:lnTo>
                    <a:pt x="750" y="1208"/>
                  </a:lnTo>
                  <a:lnTo>
                    <a:pt x="763" y="1250"/>
                  </a:lnTo>
                  <a:lnTo>
                    <a:pt x="771" y="1294"/>
                  </a:lnTo>
                  <a:lnTo>
                    <a:pt x="773" y="1341"/>
                  </a:lnTo>
                  <a:lnTo>
                    <a:pt x="771" y="1389"/>
                  </a:lnTo>
                  <a:lnTo>
                    <a:pt x="762" y="1436"/>
                  </a:lnTo>
                  <a:lnTo>
                    <a:pt x="748" y="1480"/>
                  </a:lnTo>
                  <a:lnTo>
                    <a:pt x="728" y="1522"/>
                  </a:lnTo>
                  <a:lnTo>
                    <a:pt x="705" y="1562"/>
                  </a:lnTo>
                  <a:lnTo>
                    <a:pt x="676" y="1597"/>
                  </a:lnTo>
                  <a:lnTo>
                    <a:pt x="644" y="1629"/>
                  </a:lnTo>
                  <a:lnTo>
                    <a:pt x="607" y="1658"/>
                  </a:lnTo>
                  <a:lnTo>
                    <a:pt x="569" y="1683"/>
                  </a:lnTo>
                  <a:lnTo>
                    <a:pt x="526" y="1701"/>
                  </a:lnTo>
                  <a:lnTo>
                    <a:pt x="482" y="1716"/>
                  </a:lnTo>
                  <a:lnTo>
                    <a:pt x="436" y="1725"/>
                  </a:lnTo>
                  <a:lnTo>
                    <a:pt x="387" y="1728"/>
                  </a:lnTo>
                  <a:lnTo>
                    <a:pt x="338" y="1725"/>
                  </a:lnTo>
                  <a:lnTo>
                    <a:pt x="292" y="1716"/>
                  </a:lnTo>
                  <a:lnTo>
                    <a:pt x="247" y="1701"/>
                  </a:lnTo>
                  <a:lnTo>
                    <a:pt x="205" y="1683"/>
                  </a:lnTo>
                  <a:lnTo>
                    <a:pt x="166" y="1658"/>
                  </a:lnTo>
                  <a:lnTo>
                    <a:pt x="131" y="1629"/>
                  </a:lnTo>
                  <a:lnTo>
                    <a:pt x="97" y="1597"/>
                  </a:lnTo>
                  <a:lnTo>
                    <a:pt x="70" y="1562"/>
                  </a:lnTo>
                  <a:lnTo>
                    <a:pt x="45" y="1522"/>
                  </a:lnTo>
                  <a:lnTo>
                    <a:pt x="27" y="1480"/>
                  </a:lnTo>
                  <a:lnTo>
                    <a:pt x="12" y="1436"/>
                  </a:lnTo>
                  <a:lnTo>
                    <a:pt x="3" y="1389"/>
                  </a:lnTo>
                  <a:lnTo>
                    <a:pt x="0" y="1341"/>
                  </a:lnTo>
                  <a:lnTo>
                    <a:pt x="3" y="1292"/>
                  </a:lnTo>
                  <a:lnTo>
                    <a:pt x="12" y="1245"/>
                  </a:lnTo>
                  <a:lnTo>
                    <a:pt x="27" y="1201"/>
                  </a:lnTo>
                  <a:lnTo>
                    <a:pt x="45" y="1159"/>
                  </a:lnTo>
                  <a:lnTo>
                    <a:pt x="70" y="1119"/>
                  </a:lnTo>
                  <a:lnTo>
                    <a:pt x="97" y="1084"/>
                  </a:lnTo>
                  <a:lnTo>
                    <a:pt x="131" y="1052"/>
                  </a:lnTo>
                  <a:lnTo>
                    <a:pt x="166" y="1023"/>
                  </a:lnTo>
                  <a:lnTo>
                    <a:pt x="205" y="999"/>
                  </a:lnTo>
                  <a:lnTo>
                    <a:pt x="247" y="980"/>
                  </a:lnTo>
                  <a:lnTo>
                    <a:pt x="292" y="965"/>
                  </a:lnTo>
                  <a:lnTo>
                    <a:pt x="338" y="957"/>
                  </a:lnTo>
                  <a:lnTo>
                    <a:pt x="387" y="953"/>
                  </a:lnTo>
                  <a:lnTo>
                    <a:pt x="432" y="957"/>
                  </a:lnTo>
                  <a:lnTo>
                    <a:pt x="477" y="964"/>
                  </a:lnTo>
                  <a:lnTo>
                    <a:pt x="520" y="976"/>
                  </a:lnTo>
                  <a:lnTo>
                    <a:pt x="560" y="994"/>
                  </a:lnTo>
                  <a:lnTo>
                    <a:pt x="597" y="1016"/>
                  </a:lnTo>
                  <a:lnTo>
                    <a:pt x="1015" y="598"/>
                  </a:lnTo>
                  <a:lnTo>
                    <a:pt x="994" y="560"/>
                  </a:lnTo>
                  <a:lnTo>
                    <a:pt x="977" y="520"/>
                  </a:lnTo>
                  <a:lnTo>
                    <a:pt x="963" y="477"/>
                  </a:lnTo>
                  <a:lnTo>
                    <a:pt x="956" y="433"/>
                  </a:lnTo>
                  <a:lnTo>
                    <a:pt x="952" y="387"/>
                  </a:lnTo>
                  <a:lnTo>
                    <a:pt x="956" y="339"/>
                  </a:lnTo>
                  <a:lnTo>
                    <a:pt x="964" y="291"/>
                  </a:lnTo>
                  <a:lnTo>
                    <a:pt x="979" y="247"/>
                  </a:lnTo>
                  <a:lnTo>
                    <a:pt x="998" y="205"/>
                  </a:lnTo>
                  <a:lnTo>
                    <a:pt x="1022" y="166"/>
                  </a:lnTo>
                  <a:lnTo>
                    <a:pt x="1051" y="130"/>
                  </a:lnTo>
                  <a:lnTo>
                    <a:pt x="1083" y="98"/>
                  </a:lnTo>
                  <a:lnTo>
                    <a:pt x="1118" y="69"/>
                  </a:lnTo>
                  <a:lnTo>
                    <a:pt x="1158" y="46"/>
                  </a:lnTo>
                  <a:lnTo>
                    <a:pt x="1200" y="26"/>
                  </a:lnTo>
                  <a:lnTo>
                    <a:pt x="1244" y="11"/>
                  </a:lnTo>
                  <a:lnTo>
                    <a:pt x="1291" y="2"/>
                  </a:lnTo>
                  <a:lnTo>
                    <a:pt x="1339" y="0"/>
                  </a:lnTo>
                  <a:lnTo>
                    <a:pt x="1388" y="2"/>
                  </a:lnTo>
                  <a:lnTo>
                    <a:pt x="1435" y="11"/>
                  </a:lnTo>
                  <a:lnTo>
                    <a:pt x="1479" y="26"/>
                  </a:lnTo>
                  <a:lnTo>
                    <a:pt x="1521" y="46"/>
                  </a:lnTo>
                  <a:lnTo>
                    <a:pt x="1561" y="69"/>
                  </a:lnTo>
                  <a:lnTo>
                    <a:pt x="1596" y="98"/>
                  </a:lnTo>
                  <a:lnTo>
                    <a:pt x="1628" y="130"/>
                  </a:lnTo>
                  <a:lnTo>
                    <a:pt x="1657" y="166"/>
                  </a:lnTo>
                  <a:lnTo>
                    <a:pt x="1681" y="205"/>
                  </a:lnTo>
                  <a:lnTo>
                    <a:pt x="1700" y="247"/>
                  </a:lnTo>
                  <a:lnTo>
                    <a:pt x="1714" y="291"/>
                  </a:lnTo>
                  <a:lnTo>
                    <a:pt x="1723" y="339"/>
                  </a:lnTo>
                  <a:lnTo>
                    <a:pt x="1727" y="387"/>
                  </a:lnTo>
                  <a:lnTo>
                    <a:pt x="1723" y="433"/>
                  </a:lnTo>
                  <a:lnTo>
                    <a:pt x="1716" y="477"/>
                  </a:lnTo>
                  <a:lnTo>
                    <a:pt x="1703" y="520"/>
                  </a:lnTo>
                  <a:lnTo>
                    <a:pt x="1686" y="560"/>
                  </a:lnTo>
                  <a:lnTo>
                    <a:pt x="1664" y="598"/>
                  </a:lnTo>
                  <a:lnTo>
                    <a:pt x="2086" y="1021"/>
                  </a:lnTo>
                  <a:lnTo>
                    <a:pt x="2125" y="997"/>
                  </a:lnTo>
                  <a:lnTo>
                    <a:pt x="2166" y="979"/>
                  </a:lnTo>
                  <a:lnTo>
                    <a:pt x="2210" y="965"/>
                  </a:lnTo>
                  <a:lnTo>
                    <a:pt x="2255" y="957"/>
                  </a:lnTo>
                  <a:lnTo>
                    <a:pt x="2303" y="953"/>
                  </a:lnTo>
                  <a:lnTo>
                    <a:pt x="2349" y="957"/>
                  </a:lnTo>
                  <a:lnTo>
                    <a:pt x="2394" y="964"/>
                  </a:lnTo>
                  <a:lnTo>
                    <a:pt x="2437" y="976"/>
                  </a:lnTo>
                  <a:lnTo>
                    <a:pt x="2476" y="994"/>
                  </a:lnTo>
                  <a:lnTo>
                    <a:pt x="2514" y="1016"/>
                  </a:lnTo>
                  <a:lnTo>
                    <a:pt x="2932" y="598"/>
                  </a:lnTo>
                  <a:lnTo>
                    <a:pt x="2910" y="560"/>
                  </a:lnTo>
                  <a:lnTo>
                    <a:pt x="2892" y="520"/>
                  </a:lnTo>
                  <a:lnTo>
                    <a:pt x="2880" y="477"/>
                  </a:lnTo>
                  <a:lnTo>
                    <a:pt x="2872" y="433"/>
                  </a:lnTo>
                  <a:lnTo>
                    <a:pt x="2869" y="387"/>
                  </a:lnTo>
                  <a:lnTo>
                    <a:pt x="2872" y="339"/>
                  </a:lnTo>
                  <a:lnTo>
                    <a:pt x="2881" y="291"/>
                  </a:lnTo>
                  <a:lnTo>
                    <a:pt x="2896" y="247"/>
                  </a:lnTo>
                  <a:lnTo>
                    <a:pt x="2914" y="205"/>
                  </a:lnTo>
                  <a:lnTo>
                    <a:pt x="2939" y="166"/>
                  </a:lnTo>
                  <a:lnTo>
                    <a:pt x="2968" y="130"/>
                  </a:lnTo>
                  <a:lnTo>
                    <a:pt x="3000" y="98"/>
                  </a:lnTo>
                  <a:lnTo>
                    <a:pt x="3035" y="69"/>
                  </a:lnTo>
                  <a:lnTo>
                    <a:pt x="3075" y="46"/>
                  </a:lnTo>
                  <a:lnTo>
                    <a:pt x="3117" y="26"/>
                  </a:lnTo>
                  <a:lnTo>
                    <a:pt x="3161" y="11"/>
                  </a:lnTo>
                  <a:lnTo>
                    <a:pt x="3208" y="2"/>
                  </a:lnTo>
                  <a:lnTo>
                    <a:pt x="325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91" name="Freeform 92">
              <a:extLst>
                <a:ext uri="{FF2B5EF4-FFF2-40B4-BE49-F238E27FC236}">
                  <a16:creationId xmlns:a16="http://schemas.microsoft.com/office/drawing/2014/main" id="{F55EF909-A8A2-4E93-8C6D-FBAC1303959B}"/>
                </a:ext>
              </a:extLst>
            </p:cNvPr>
            <p:cNvSpPr/>
            <p:nvPr/>
          </p:nvSpPr>
          <p:spPr bwMode="auto">
            <a:xfrm>
              <a:off x="10180638" y="2981325"/>
              <a:ext cx="50800" cy="50800"/>
            </a:xfrm>
            <a:custGeom>
              <a:avLst/>
              <a:gdLst>
                <a:gd name="T0" fmla="*/ 242 w 322"/>
                <a:gd name="T1" fmla="*/ 0 h 322"/>
                <a:gd name="T2" fmla="*/ 262 w 322"/>
                <a:gd name="T3" fmla="*/ 2 h 322"/>
                <a:gd name="T4" fmla="*/ 282 w 322"/>
                <a:gd name="T5" fmla="*/ 10 h 322"/>
                <a:gd name="T6" fmla="*/ 299 w 322"/>
                <a:gd name="T7" fmla="*/ 23 h 322"/>
                <a:gd name="T8" fmla="*/ 312 w 322"/>
                <a:gd name="T9" fmla="*/ 40 h 322"/>
                <a:gd name="T10" fmla="*/ 320 w 322"/>
                <a:gd name="T11" fmla="*/ 59 h 322"/>
                <a:gd name="T12" fmla="*/ 322 w 322"/>
                <a:gd name="T13" fmla="*/ 80 h 322"/>
                <a:gd name="T14" fmla="*/ 320 w 322"/>
                <a:gd name="T15" fmla="*/ 99 h 322"/>
                <a:gd name="T16" fmla="*/ 312 w 322"/>
                <a:gd name="T17" fmla="*/ 118 h 322"/>
                <a:gd name="T18" fmla="*/ 299 w 322"/>
                <a:gd name="T19" fmla="*/ 136 h 322"/>
                <a:gd name="T20" fmla="*/ 136 w 322"/>
                <a:gd name="T21" fmla="*/ 299 h 322"/>
                <a:gd name="T22" fmla="*/ 119 w 322"/>
                <a:gd name="T23" fmla="*/ 312 h 322"/>
                <a:gd name="T24" fmla="*/ 100 w 322"/>
                <a:gd name="T25" fmla="*/ 320 h 322"/>
                <a:gd name="T26" fmla="*/ 80 w 322"/>
                <a:gd name="T27" fmla="*/ 322 h 322"/>
                <a:gd name="T28" fmla="*/ 60 w 322"/>
                <a:gd name="T29" fmla="*/ 320 h 322"/>
                <a:gd name="T30" fmla="*/ 40 w 322"/>
                <a:gd name="T31" fmla="*/ 312 h 322"/>
                <a:gd name="T32" fmla="*/ 23 w 322"/>
                <a:gd name="T33" fmla="*/ 299 h 322"/>
                <a:gd name="T34" fmla="*/ 10 w 322"/>
                <a:gd name="T35" fmla="*/ 282 h 322"/>
                <a:gd name="T36" fmla="*/ 2 w 322"/>
                <a:gd name="T37" fmla="*/ 262 h 322"/>
                <a:gd name="T38" fmla="*/ 0 w 322"/>
                <a:gd name="T39" fmla="*/ 242 h 322"/>
                <a:gd name="T40" fmla="*/ 2 w 322"/>
                <a:gd name="T41" fmla="*/ 221 h 322"/>
                <a:gd name="T42" fmla="*/ 10 w 322"/>
                <a:gd name="T43" fmla="*/ 202 h 322"/>
                <a:gd name="T44" fmla="*/ 23 w 322"/>
                <a:gd name="T45" fmla="*/ 186 h 322"/>
                <a:gd name="T46" fmla="*/ 186 w 322"/>
                <a:gd name="T47" fmla="*/ 23 h 322"/>
                <a:gd name="T48" fmla="*/ 202 w 322"/>
                <a:gd name="T49" fmla="*/ 10 h 322"/>
                <a:gd name="T50" fmla="*/ 222 w 322"/>
                <a:gd name="T51" fmla="*/ 2 h 322"/>
                <a:gd name="T52" fmla="*/ 242 w 322"/>
                <a:gd name="T53" fmla="*/ 0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22" h="322">
                  <a:moveTo>
                    <a:pt x="242" y="0"/>
                  </a:moveTo>
                  <a:lnTo>
                    <a:pt x="262" y="2"/>
                  </a:lnTo>
                  <a:lnTo>
                    <a:pt x="282" y="10"/>
                  </a:lnTo>
                  <a:lnTo>
                    <a:pt x="299" y="23"/>
                  </a:lnTo>
                  <a:lnTo>
                    <a:pt x="312" y="40"/>
                  </a:lnTo>
                  <a:lnTo>
                    <a:pt x="320" y="59"/>
                  </a:lnTo>
                  <a:lnTo>
                    <a:pt x="322" y="80"/>
                  </a:lnTo>
                  <a:lnTo>
                    <a:pt x="320" y="99"/>
                  </a:lnTo>
                  <a:lnTo>
                    <a:pt x="312" y="118"/>
                  </a:lnTo>
                  <a:lnTo>
                    <a:pt x="299" y="136"/>
                  </a:lnTo>
                  <a:lnTo>
                    <a:pt x="136" y="299"/>
                  </a:lnTo>
                  <a:lnTo>
                    <a:pt x="119" y="312"/>
                  </a:lnTo>
                  <a:lnTo>
                    <a:pt x="100" y="320"/>
                  </a:lnTo>
                  <a:lnTo>
                    <a:pt x="80" y="322"/>
                  </a:lnTo>
                  <a:lnTo>
                    <a:pt x="60" y="320"/>
                  </a:lnTo>
                  <a:lnTo>
                    <a:pt x="40" y="312"/>
                  </a:lnTo>
                  <a:lnTo>
                    <a:pt x="23" y="299"/>
                  </a:lnTo>
                  <a:lnTo>
                    <a:pt x="10" y="282"/>
                  </a:lnTo>
                  <a:lnTo>
                    <a:pt x="2" y="262"/>
                  </a:lnTo>
                  <a:lnTo>
                    <a:pt x="0" y="242"/>
                  </a:lnTo>
                  <a:lnTo>
                    <a:pt x="2" y="221"/>
                  </a:lnTo>
                  <a:lnTo>
                    <a:pt x="10" y="202"/>
                  </a:lnTo>
                  <a:lnTo>
                    <a:pt x="23" y="186"/>
                  </a:lnTo>
                  <a:lnTo>
                    <a:pt x="186" y="23"/>
                  </a:lnTo>
                  <a:lnTo>
                    <a:pt x="202" y="10"/>
                  </a:lnTo>
                  <a:lnTo>
                    <a:pt x="222" y="2"/>
                  </a:lnTo>
                  <a:lnTo>
                    <a:pt x="24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92" name="Freeform 93">
              <a:extLst>
                <a:ext uri="{FF2B5EF4-FFF2-40B4-BE49-F238E27FC236}">
                  <a16:creationId xmlns:a16="http://schemas.microsoft.com/office/drawing/2014/main" id="{4C1E1F71-C722-4F42-97A3-2350302B1C03}"/>
                </a:ext>
              </a:extLst>
            </p:cNvPr>
            <p:cNvSpPr/>
            <p:nvPr/>
          </p:nvSpPr>
          <p:spPr bwMode="auto">
            <a:xfrm>
              <a:off x="10402888" y="2900363"/>
              <a:ext cx="50800" cy="50800"/>
            </a:xfrm>
            <a:custGeom>
              <a:avLst/>
              <a:gdLst>
                <a:gd name="T0" fmla="*/ 243 w 323"/>
                <a:gd name="T1" fmla="*/ 0 h 323"/>
                <a:gd name="T2" fmla="*/ 264 w 323"/>
                <a:gd name="T3" fmla="*/ 3 h 323"/>
                <a:gd name="T4" fmla="*/ 282 w 323"/>
                <a:gd name="T5" fmla="*/ 10 h 323"/>
                <a:gd name="T6" fmla="*/ 300 w 323"/>
                <a:gd name="T7" fmla="*/ 24 h 323"/>
                <a:gd name="T8" fmla="*/ 312 w 323"/>
                <a:gd name="T9" fmla="*/ 40 h 323"/>
                <a:gd name="T10" fmla="*/ 320 w 323"/>
                <a:gd name="T11" fmla="*/ 60 h 323"/>
                <a:gd name="T12" fmla="*/ 323 w 323"/>
                <a:gd name="T13" fmla="*/ 80 h 323"/>
                <a:gd name="T14" fmla="*/ 320 w 323"/>
                <a:gd name="T15" fmla="*/ 100 h 323"/>
                <a:gd name="T16" fmla="*/ 312 w 323"/>
                <a:gd name="T17" fmla="*/ 120 h 323"/>
                <a:gd name="T18" fmla="*/ 300 w 323"/>
                <a:gd name="T19" fmla="*/ 137 h 323"/>
                <a:gd name="T20" fmla="*/ 138 w 323"/>
                <a:gd name="T21" fmla="*/ 299 h 323"/>
                <a:gd name="T22" fmla="*/ 120 w 323"/>
                <a:gd name="T23" fmla="*/ 313 h 323"/>
                <a:gd name="T24" fmla="*/ 101 w 323"/>
                <a:gd name="T25" fmla="*/ 320 h 323"/>
                <a:gd name="T26" fmla="*/ 80 w 323"/>
                <a:gd name="T27" fmla="*/ 323 h 323"/>
                <a:gd name="T28" fmla="*/ 60 w 323"/>
                <a:gd name="T29" fmla="*/ 320 h 323"/>
                <a:gd name="T30" fmla="*/ 41 w 323"/>
                <a:gd name="T31" fmla="*/ 313 h 323"/>
                <a:gd name="T32" fmla="*/ 24 w 323"/>
                <a:gd name="T33" fmla="*/ 299 h 323"/>
                <a:gd name="T34" fmla="*/ 12 w 323"/>
                <a:gd name="T35" fmla="*/ 283 h 323"/>
                <a:gd name="T36" fmla="*/ 4 w 323"/>
                <a:gd name="T37" fmla="*/ 263 h 323"/>
                <a:gd name="T38" fmla="*/ 0 w 323"/>
                <a:gd name="T39" fmla="*/ 243 h 323"/>
                <a:gd name="T40" fmla="*/ 4 w 323"/>
                <a:gd name="T41" fmla="*/ 223 h 323"/>
                <a:gd name="T42" fmla="*/ 12 w 323"/>
                <a:gd name="T43" fmla="*/ 203 h 323"/>
                <a:gd name="T44" fmla="*/ 24 w 323"/>
                <a:gd name="T45" fmla="*/ 186 h 323"/>
                <a:gd name="T46" fmla="*/ 186 w 323"/>
                <a:gd name="T47" fmla="*/ 24 h 323"/>
                <a:gd name="T48" fmla="*/ 204 w 323"/>
                <a:gd name="T49" fmla="*/ 10 h 323"/>
                <a:gd name="T50" fmla="*/ 223 w 323"/>
                <a:gd name="T51" fmla="*/ 3 h 323"/>
                <a:gd name="T52" fmla="*/ 243 w 323"/>
                <a:gd name="T53" fmla="*/ 0 h 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23" h="323">
                  <a:moveTo>
                    <a:pt x="243" y="0"/>
                  </a:moveTo>
                  <a:lnTo>
                    <a:pt x="264" y="3"/>
                  </a:lnTo>
                  <a:lnTo>
                    <a:pt x="282" y="10"/>
                  </a:lnTo>
                  <a:lnTo>
                    <a:pt x="300" y="24"/>
                  </a:lnTo>
                  <a:lnTo>
                    <a:pt x="312" y="40"/>
                  </a:lnTo>
                  <a:lnTo>
                    <a:pt x="320" y="60"/>
                  </a:lnTo>
                  <a:lnTo>
                    <a:pt x="323" y="80"/>
                  </a:lnTo>
                  <a:lnTo>
                    <a:pt x="320" y="100"/>
                  </a:lnTo>
                  <a:lnTo>
                    <a:pt x="312" y="120"/>
                  </a:lnTo>
                  <a:lnTo>
                    <a:pt x="300" y="137"/>
                  </a:lnTo>
                  <a:lnTo>
                    <a:pt x="138" y="299"/>
                  </a:lnTo>
                  <a:lnTo>
                    <a:pt x="120" y="313"/>
                  </a:lnTo>
                  <a:lnTo>
                    <a:pt x="101" y="320"/>
                  </a:lnTo>
                  <a:lnTo>
                    <a:pt x="80" y="323"/>
                  </a:lnTo>
                  <a:lnTo>
                    <a:pt x="60" y="320"/>
                  </a:lnTo>
                  <a:lnTo>
                    <a:pt x="41" y="313"/>
                  </a:lnTo>
                  <a:lnTo>
                    <a:pt x="24" y="299"/>
                  </a:lnTo>
                  <a:lnTo>
                    <a:pt x="12" y="283"/>
                  </a:lnTo>
                  <a:lnTo>
                    <a:pt x="4" y="263"/>
                  </a:lnTo>
                  <a:lnTo>
                    <a:pt x="0" y="243"/>
                  </a:lnTo>
                  <a:lnTo>
                    <a:pt x="4" y="223"/>
                  </a:lnTo>
                  <a:lnTo>
                    <a:pt x="12" y="203"/>
                  </a:lnTo>
                  <a:lnTo>
                    <a:pt x="24" y="186"/>
                  </a:lnTo>
                  <a:lnTo>
                    <a:pt x="186" y="24"/>
                  </a:lnTo>
                  <a:lnTo>
                    <a:pt x="204" y="10"/>
                  </a:lnTo>
                  <a:lnTo>
                    <a:pt x="223" y="3"/>
                  </a:lnTo>
                  <a:lnTo>
                    <a:pt x="24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grpSp>
        <p:nvGrpSpPr>
          <p:cNvPr id="95" name="Group 60">
            <a:extLst>
              <a:ext uri="{FF2B5EF4-FFF2-40B4-BE49-F238E27FC236}">
                <a16:creationId xmlns:a16="http://schemas.microsoft.com/office/drawing/2014/main" id="{94B16546-AE1F-4295-8057-E8D2D1F12A66}"/>
              </a:ext>
            </a:extLst>
          </p:cNvPr>
          <p:cNvGrpSpPr/>
          <p:nvPr/>
        </p:nvGrpSpPr>
        <p:grpSpPr>
          <a:xfrm>
            <a:off x="1570956" y="2360963"/>
            <a:ext cx="447556" cy="450014"/>
            <a:chOff x="5402263" y="3448050"/>
            <a:chExt cx="577849" cy="581025"/>
          </a:xfrm>
          <a:solidFill>
            <a:schemeClr val="bg1"/>
          </a:solidFill>
        </p:grpSpPr>
        <p:sp>
          <p:nvSpPr>
            <p:cNvPr id="96" name="Freeform 217">
              <a:extLst>
                <a:ext uri="{FF2B5EF4-FFF2-40B4-BE49-F238E27FC236}">
                  <a16:creationId xmlns:a16="http://schemas.microsoft.com/office/drawing/2014/main" id="{48B30911-A9A6-4BA1-813B-B5C71B4ED89C}"/>
                </a:ext>
              </a:extLst>
            </p:cNvPr>
            <p:cNvSpPr/>
            <p:nvPr/>
          </p:nvSpPr>
          <p:spPr bwMode="auto">
            <a:xfrm>
              <a:off x="5402263" y="3636963"/>
              <a:ext cx="77787" cy="28575"/>
            </a:xfrm>
            <a:custGeom>
              <a:avLst/>
              <a:gdLst>
                <a:gd name="T0" fmla="*/ 88 w 494"/>
                <a:gd name="T1" fmla="*/ 0 h 177"/>
                <a:gd name="T2" fmla="*/ 406 w 494"/>
                <a:gd name="T3" fmla="*/ 0 h 177"/>
                <a:gd name="T4" fmla="*/ 429 w 494"/>
                <a:gd name="T5" fmla="*/ 3 h 177"/>
                <a:gd name="T6" fmla="*/ 450 w 494"/>
                <a:gd name="T7" fmla="*/ 12 h 177"/>
                <a:gd name="T8" fmla="*/ 469 w 494"/>
                <a:gd name="T9" fmla="*/ 25 h 177"/>
                <a:gd name="T10" fmla="*/ 482 w 494"/>
                <a:gd name="T11" fmla="*/ 43 h 177"/>
                <a:gd name="T12" fmla="*/ 491 w 494"/>
                <a:gd name="T13" fmla="*/ 65 h 177"/>
                <a:gd name="T14" fmla="*/ 494 w 494"/>
                <a:gd name="T15" fmla="*/ 89 h 177"/>
                <a:gd name="T16" fmla="*/ 491 w 494"/>
                <a:gd name="T17" fmla="*/ 112 h 177"/>
                <a:gd name="T18" fmla="*/ 482 w 494"/>
                <a:gd name="T19" fmla="*/ 133 h 177"/>
                <a:gd name="T20" fmla="*/ 469 w 494"/>
                <a:gd name="T21" fmla="*/ 151 h 177"/>
                <a:gd name="T22" fmla="*/ 450 w 494"/>
                <a:gd name="T23" fmla="*/ 165 h 177"/>
                <a:gd name="T24" fmla="*/ 429 w 494"/>
                <a:gd name="T25" fmla="*/ 174 h 177"/>
                <a:gd name="T26" fmla="*/ 406 w 494"/>
                <a:gd name="T27" fmla="*/ 177 h 177"/>
                <a:gd name="T28" fmla="*/ 88 w 494"/>
                <a:gd name="T29" fmla="*/ 177 h 177"/>
                <a:gd name="T30" fmla="*/ 65 w 494"/>
                <a:gd name="T31" fmla="*/ 174 h 177"/>
                <a:gd name="T32" fmla="*/ 44 w 494"/>
                <a:gd name="T33" fmla="*/ 165 h 177"/>
                <a:gd name="T34" fmla="*/ 25 w 494"/>
                <a:gd name="T35" fmla="*/ 151 h 177"/>
                <a:gd name="T36" fmla="*/ 12 w 494"/>
                <a:gd name="T37" fmla="*/ 133 h 177"/>
                <a:gd name="T38" fmla="*/ 3 w 494"/>
                <a:gd name="T39" fmla="*/ 112 h 177"/>
                <a:gd name="T40" fmla="*/ 0 w 494"/>
                <a:gd name="T41" fmla="*/ 89 h 177"/>
                <a:gd name="T42" fmla="*/ 3 w 494"/>
                <a:gd name="T43" fmla="*/ 65 h 177"/>
                <a:gd name="T44" fmla="*/ 12 w 494"/>
                <a:gd name="T45" fmla="*/ 43 h 177"/>
                <a:gd name="T46" fmla="*/ 25 w 494"/>
                <a:gd name="T47" fmla="*/ 25 h 177"/>
                <a:gd name="T48" fmla="*/ 44 w 494"/>
                <a:gd name="T49" fmla="*/ 12 h 177"/>
                <a:gd name="T50" fmla="*/ 65 w 494"/>
                <a:gd name="T51" fmla="*/ 3 h 177"/>
                <a:gd name="T52" fmla="*/ 88 w 494"/>
                <a:gd name="T53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94" h="177">
                  <a:moveTo>
                    <a:pt x="88" y="0"/>
                  </a:moveTo>
                  <a:lnTo>
                    <a:pt x="406" y="0"/>
                  </a:lnTo>
                  <a:lnTo>
                    <a:pt x="429" y="3"/>
                  </a:lnTo>
                  <a:lnTo>
                    <a:pt x="450" y="12"/>
                  </a:lnTo>
                  <a:lnTo>
                    <a:pt x="469" y="25"/>
                  </a:lnTo>
                  <a:lnTo>
                    <a:pt x="482" y="43"/>
                  </a:lnTo>
                  <a:lnTo>
                    <a:pt x="491" y="65"/>
                  </a:lnTo>
                  <a:lnTo>
                    <a:pt x="494" y="89"/>
                  </a:lnTo>
                  <a:lnTo>
                    <a:pt x="491" y="112"/>
                  </a:lnTo>
                  <a:lnTo>
                    <a:pt x="482" y="133"/>
                  </a:lnTo>
                  <a:lnTo>
                    <a:pt x="469" y="151"/>
                  </a:lnTo>
                  <a:lnTo>
                    <a:pt x="450" y="165"/>
                  </a:lnTo>
                  <a:lnTo>
                    <a:pt x="429" y="174"/>
                  </a:lnTo>
                  <a:lnTo>
                    <a:pt x="406" y="177"/>
                  </a:lnTo>
                  <a:lnTo>
                    <a:pt x="88" y="177"/>
                  </a:lnTo>
                  <a:lnTo>
                    <a:pt x="65" y="174"/>
                  </a:lnTo>
                  <a:lnTo>
                    <a:pt x="44" y="165"/>
                  </a:lnTo>
                  <a:lnTo>
                    <a:pt x="25" y="151"/>
                  </a:lnTo>
                  <a:lnTo>
                    <a:pt x="12" y="133"/>
                  </a:lnTo>
                  <a:lnTo>
                    <a:pt x="3" y="112"/>
                  </a:lnTo>
                  <a:lnTo>
                    <a:pt x="0" y="89"/>
                  </a:lnTo>
                  <a:lnTo>
                    <a:pt x="3" y="65"/>
                  </a:lnTo>
                  <a:lnTo>
                    <a:pt x="12" y="43"/>
                  </a:lnTo>
                  <a:lnTo>
                    <a:pt x="25" y="25"/>
                  </a:lnTo>
                  <a:lnTo>
                    <a:pt x="44" y="12"/>
                  </a:lnTo>
                  <a:lnTo>
                    <a:pt x="65" y="3"/>
                  </a:lnTo>
                  <a:lnTo>
                    <a:pt x="8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97" name="Freeform 218">
              <a:extLst>
                <a:ext uri="{FF2B5EF4-FFF2-40B4-BE49-F238E27FC236}">
                  <a16:creationId xmlns:a16="http://schemas.microsoft.com/office/drawing/2014/main" id="{8E855D28-BB23-4304-9AE5-008439010A42}"/>
                </a:ext>
              </a:extLst>
            </p:cNvPr>
            <p:cNvSpPr/>
            <p:nvPr/>
          </p:nvSpPr>
          <p:spPr bwMode="auto">
            <a:xfrm>
              <a:off x="5902325" y="3636963"/>
              <a:ext cx="77787" cy="28575"/>
            </a:xfrm>
            <a:custGeom>
              <a:avLst/>
              <a:gdLst>
                <a:gd name="T0" fmla="*/ 89 w 494"/>
                <a:gd name="T1" fmla="*/ 0 h 177"/>
                <a:gd name="T2" fmla="*/ 407 w 494"/>
                <a:gd name="T3" fmla="*/ 0 h 177"/>
                <a:gd name="T4" fmla="*/ 430 w 494"/>
                <a:gd name="T5" fmla="*/ 3 h 177"/>
                <a:gd name="T6" fmla="*/ 451 w 494"/>
                <a:gd name="T7" fmla="*/ 12 h 177"/>
                <a:gd name="T8" fmla="*/ 469 w 494"/>
                <a:gd name="T9" fmla="*/ 25 h 177"/>
                <a:gd name="T10" fmla="*/ 482 w 494"/>
                <a:gd name="T11" fmla="*/ 43 h 177"/>
                <a:gd name="T12" fmla="*/ 491 w 494"/>
                <a:gd name="T13" fmla="*/ 65 h 177"/>
                <a:gd name="T14" fmla="*/ 494 w 494"/>
                <a:gd name="T15" fmla="*/ 89 h 177"/>
                <a:gd name="T16" fmla="*/ 491 w 494"/>
                <a:gd name="T17" fmla="*/ 112 h 177"/>
                <a:gd name="T18" fmla="*/ 482 w 494"/>
                <a:gd name="T19" fmla="*/ 133 h 177"/>
                <a:gd name="T20" fmla="*/ 469 w 494"/>
                <a:gd name="T21" fmla="*/ 151 h 177"/>
                <a:gd name="T22" fmla="*/ 451 w 494"/>
                <a:gd name="T23" fmla="*/ 165 h 177"/>
                <a:gd name="T24" fmla="*/ 430 w 494"/>
                <a:gd name="T25" fmla="*/ 174 h 177"/>
                <a:gd name="T26" fmla="*/ 407 w 494"/>
                <a:gd name="T27" fmla="*/ 177 h 177"/>
                <a:gd name="T28" fmla="*/ 89 w 494"/>
                <a:gd name="T29" fmla="*/ 177 h 177"/>
                <a:gd name="T30" fmla="*/ 65 w 494"/>
                <a:gd name="T31" fmla="*/ 174 h 177"/>
                <a:gd name="T32" fmla="*/ 44 w 494"/>
                <a:gd name="T33" fmla="*/ 165 h 177"/>
                <a:gd name="T34" fmla="*/ 27 w 494"/>
                <a:gd name="T35" fmla="*/ 151 h 177"/>
                <a:gd name="T36" fmla="*/ 12 w 494"/>
                <a:gd name="T37" fmla="*/ 133 h 177"/>
                <a:gd name="T38" fmla="*/ 3 w 494"/>
                <a:gd name="T39" fmla="*/ 112 h 177"/>
                <a:gd name="T40" fmla="*/ 0 w 494"/>
                <a:gd name="T41" fmla="*/ 89 h 177"/>
                <a:gd name="T42" fmla="*/ 3 w 494"/>
                <a:gd name="T43" fmla="*/ 65 h 177"/>
                <a:gd name="T44" fmla="*/ 12 w 494"/>
                <a:gd name="T45" fmla="*/ 43 h 177"/>
                <a:gd name="T46" fmla="*/ 27 w 494"/>
                <a:gd name="T47" fmla="*/ 25 h 177"/>
                <a:gd name="T48" fmla="*/ 44 w 494"/>
                <a:gd name="T49" fmla="*/ 12 h 177"/>
                <a:gd name="T50" fmla="*/ 65 w 494"/>
                <a:gd name="T51" fmla="*/ 3 h 177"/>
                <a:gd name="T52" fmla="*/ 89 w 494"/>
                <a:gd name="T53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94" h="177">
                  <a:moveTo>
                    <a:pt x="89" y="0"/>
                  </a:moveTo>
                  <a:lnTo>
                    <a:pt x="407" y="0"/>
                  </a:lnTo>
                  <a:lnTo>
                    <a:pt x="430" y="3"/>
                  </a:lnTo>
                  <a:lnTo>
                    <a:pt x="451" y="12"/>
                  </a:lnTo>
                  <a:lnTo>
                    <a:pt x="469" y="25"/>
                  </a:lnTo>
                  <a:lnTo>
                    <a:pt x="482" y="43"/>
                  </a:lnTo>
                  <a:lnTo>
                    <a:pt x="491" y="65"/>
                  </a:lnTo>
                  <a:lnTo>
                    <a:pt x="494" y="89"/>
                  </a:lnTo>
                  <a:lnTo>
                    <a:pt x="491" y="112"/>
                  </a:lnTo>
                  <a:lnTo>
                    <a:pt x="482" y="133"/>
                  </a:lnTo>
                  <a:lnTo>
                    <a:pt x="469" y="151"/>
                  </a:lnTo>
                  <a:lnTo>
                    <a:pt x="451" y="165"/>
                  </a:lnTo>
                  <a:lnTo>
                    <a:pt x="430" y="174"/>
                  </a:lnTo>
                  <a:lnTo>
                    <a:pt x="407" y="177"/>
                  </a:lnTo>
                  <a:lnTo>
                    <a:pt x="89" y="177"/>
                  </a:lnTo>
                  <a:lnTo>
                    <a:pt x="65" y="174"/>
                  </a:lnTo>
                  <a:lnTo>
                    <a:pt x="44" y="165"/>
                  </a:lnTo>
                  <a:lnTo>
                    <a:pt x="27" y="151"/>
                  </a:lnTo>
                  <a:lnTo>
                    <a:pt x="12" y="133"/>
                  </a:lnTo>
                  <a:lnTo>
                    <a:pt x="3" y="112"/>
                  </a:lnTo>
                  <a:lnTo>
                    <a:pt x="0" y="89"/>
                  </a:lnTo>
                  <a:lnTo>
                    <a:pt x="3" y="65"/>
                  </a:lnTo>
                  <a:lnTo>
                    <a:pt x="12" y="43"/>
                  </a:lnTo>
                  <a:lnTo>
                    <a:pt x="27" y="25"/>
                  </a:lnTo>
                  <a:lnTo>
                    <a:pt x="44" y="12"/>
                  </a:lnTo>
                  <a:lnTo>
                    <a:pt x="65" y="3"/>
                  </a:lnTo>
                  <a:lnTo>
                    <a:pt x="8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98" name="Freeform 219">
              <a:extLst>
                <a:ext uri="{FF2B5EF4-FFF2-40B4-BE49-F238E27FC236}">
                  <a16:creationId xmlns:a16="http://schemas.microsoft.com/office/drawing/2014/main" id="{C576372B-6783-4920-96AF-838C6749BFD9}"/>
                </a:ext>
              </a:extLst>
            </p:cNvPr>
            <p:cNvSpPr/>
            <p:nvPr/>
          </p:nvSpPr>
          <p:spPr bwMode="auto">
            <a:xfrm>
              <a:off x="5464175" y="3814763"/>
              <a:ext cx="65087" cy="65088"/>
            </a:xfrm>
            <a:custGeom>
              <a:avLst/>
              <a:gdLst>
                <a:gd name="T0" fmla="*/ 310 w 407"/>
                <a:gd name="T1" fmla="*/ 0 h 408"/>
                <a:gd name="T2" fmla="*/ 329 w 407"/>
                <a:gd name="T3" fmla="*/ 0 h 408"/>
                <a:gd name="T4" fmla="*/ 348 w 407"/>
                <a:gd name="T5" fmla="*/ 3 h 408"/>
                <a:gd name="T6" fmla="*/ 366 w 407"/>
                <a:gd name="T7" fmla="*/ 12 h 408"/>
                <a:gd name="T8" fmla="*/ 382 w 407"/>
                <a:gd name="T9" fmla="*/ 24 h 408"/>
                <a:gd name="T10" fmla="*/ 394 w 407"/>
                <a:gd name="T11" fmla="*/ 41 h 408"/>
                <a:gd name="T12" fmla="*/ 403 w 407"/>
                <a:gd name="T13" fmla="*/ 59 h 408"/>
                <a:gd name="T14" fmla="*/ 407 w 407"/>
                <a:gd name="T15" fmla="*/ 78 h 408"/>
                <a:gd name="T16" fmla="*/ 407 w 407"/>
                <a:gd name="T17" fmla="*/ 98 h 408"/>
                <a:gd name="T18" fmla="*/ 403 w 407"/>
                <a:gd name="T19" fmla="*/ 116 h 408"/>
                <a:gd name="T20" fmla="*/ 394 w 407"/>
                <a:gd name="T21" fmla="*/ 134 h 408"/>
                <a:gd name="T22" fmla="*/ 382 w 407"/>
                <a:gd name="T23" fmla="*/ 150 h 408"/>
                <a:gd name="T24" fmla="*/ 151 w 407"/>
                <a:gd name="T25" fmla="*/ 381 h 408"/>
                <a:gd name="T26" fmla="*/ 137 w 407"/>
                <a:gd name="T27" fmla="*/ 394 h 408"/>
                <a:gd name="T28" fmla="*/ 122 w 407"/>
                <a:gd name="T29" fmla="*/ 401 h 408"/>
                <a:gd name="T30" fmla="*/ 105 w 407"/>
                <a:gd name="T31" fmla="*/ 406 h 408"/>
                <a:gd name="T32" fmla="*/ 89 w 407"/>
                <a:gd name="T33" fmla="*/ 408 h 408"/>
                <a:gd name="T34" fmla="*/ 71 w 407"/>
                <a:gd name="T35" fmla="*/ 406 h 408"/>
                <a:gd name="T36" fmla="*/ 56 w 407"/>
                <a:gd name="T37" fmla="*/ 401 h 408"/>
                <a:gd name="T38" fmla="*/ 40 w 407"/>
                <a:gd name="T39" fmla="*/ 394 h 408"/>
                <a:gd name="T40" fmla="*/ 26 w 407"/>
                <a:gd name="T41" fmla="*/ 381 h 408"/>
                <a:gd name="T42" fmla="*/ 14 w 407"/>
                <a:gd name="T43" fmla="*/ 366 h 408"/>
                <a:gd name="T44" fmla="*/ 5 w 407"/>
                <a:gd name="T45" fmla="*/ 348 h 408"/>
                <a:gd name="T46" fmla="*/ 0 w 407"/>
                <a:gd name="T47" fmla="*/ 329 h 408"/>
                <a:gd name="T48" fmla="*/ 0 w 407"/>
                <a:gd name="T49" fmla="*/ 309 h 408"/>
                <a:gd name="T50" fmla="*/ 5 w 407"/>
                <a:gd name="T51" fmla="*/ 290 h 408"/>
                <a:gd name="T52" fmla="*/ 14 w 407"/>
                <a:gd name="T53" fmla="*/ 273 h 408"/>
                <a:gd name="T54" fmla="*/ 26 w 407"/>
                <a:gd name="T55" fmla="*/ 256 h 408"/>
                <a:gd name="T56" fmla="*/ 257 w 407"/>
                <a:gd name="T57" fmla="*/ 24 h 408"/>
                <a:gd name="T58" fmla="*/ 273 w 407"/>
                <a:gd name="T59" fmla="*/ 12 h 408"/>
                <a:gd name="T60" fmla="*/ 291 w 407"/>
                <a:gd name="T61" fmla="*/ 3 h 408"/>
                <a:gd name="T62" fmla="*/ 310 w 407"/>
                <a:gd name="T63" fmla="*/ 0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07" h="408">
                  <a:moveTo>
                    <a:pt x="310" y="0"/>
                  </a:moveTo>
                  <a:lnTo>
                    <a:pt x="329" y="0"/>
                  </a:lnTo>
                  <a:lnTo>
                    <a:pt x="348" y="3"/>
                  </a:lnTo>
                  <a:lnTo>
                    <a:pt x="366" y="12"/>
                  </a:lnTo>
                  <a:lnTo>
                    <a:pt x="382" y="24"/>
                  </a:lnTo>
                  <a:lnTo>
                    <a:pt x="394" y="41"/>
                  </a:lnTo>
                  <a:lnTo>
                    <a:pt x="403" y="59"/>
                  </a:lnTo>
                  <a:lnTo>
                    <a:pt x="407" y="78"/>
                  </a:lnTo>
                  <a:lnTo>
                    <a:pt x="407" y="98"/>
                  </a:lnTo>
                  <a:lnTo>
                    <a:pt x="403" y="116"/>
                  </a:lnTo>
                  <a:lnTo>
                    <a:pt x="394" y="134"/>
                  </a:lnTo>
                  <a:lnTo>
                    <a:pt x="382" y="150"/>
                  </a:lnTo>
                  <a:lnTo>
                    <a:pt x="151" y="381"/>
                  </a:lnTo>
                  <a:lnTo>
                    <a:pt x="137" y="394"/>
                  </a:lnTo>
                  <a:lnTo>
                    <a:pt x="122" y="401"/>
                  </a:lnTo>
                  <a:lnTo>
                    <a:pt x="105" y="406"/>
                  </a:lnTo>
                  <a:lnTo>
                    <a:pt x="89" y="408"/>
                  </a:lnTo>
                  <a:lnTo>
                    <a:pt x="71" y="406"/>
                  </a:lnTo>
                  <a:lnTo>
                    <a:pt x="56" y="401"/>
                  </a:lnTo>
                  <a:lnTo>
                    <a:pt x="40" y="394"/>
                  </a:lnTo>
                  <a:lnTo>
                    <a:pt x="26" y="381"/>
                  </a:lnTo>
                  <a:lnTo>
                    <a:pt x="14" y="366"/>
                  </a:lnTo>
                  <a:lnTo>
                    <a:pt x="5" y="348"/>
                  </a:lnTo>
                  <a:lnTo>
                    <a:pt x="0" y="329"/>
                  </a:lnTo>
                  <a:lnTo>
                    <a:pt x="0" y="309"/>
                  </a:lnTo>
                  <a:lnTo>
                    <a:pt x="5" y="290"/>
                  </a:lnTo>
                  <a:lnTo>
                    <a:pt x="14" y="273"/>
                  </a:lnTo>
                  <a:lnTo>
                    <a:pt x="26" y="256"/>
                  </a:lnTo>
                  <a:lnTo>
                    <a:pt x="257" y="24"/>
                  </a:lnTo>
                  <a:lnTo>
                    <a:pt x="273" y="12"/>
                  </a:lnTo>
                  <a:lnTo>
                    <a:pt x="291" y="3"/>
                  </a:lnTo>
                  <a:lnTo>
                    <a:pt x="31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99" name="Freeform 220">
              <a:extLst>
                <a:ext uri="{FF2B5EF4-FFF2-40B4-BE49-F238E27FC236}">
                  <a16:creationId xmlns:a16="http://schemas.microsoft.com/office/drawing/2014/main" id="{23A8DFDB-8621-40A8-A23A-00B67DA8870E}"/>
                </a:ext>
              </a:extLst>
            </p:cNvPr>
            <p:cNvSpPr/>
            <p:nvPr/>
          </p:nvSpPr>
          <p:spPr bwMode="auto">
            <a:xfrm>
              <a:off x="5829300" y="3448050"/>
              <a:ext cx="63500" cy="63500"/>
            </a:xfrm>
            <a:custGeom>
              <a:avLst/>
              <a:gdLst>
                <a:gd name="T0" fmla="*/ 303 w 401"/>
                <a:gd name="T1" fmla="*/ 0 h 403"/>
                <a:gd name="T2" fmla="*/ 322 w 401"/>
                <a:gd name="T3" fmla="*/ 0 h 403"/>
                <a:gd name="T4" fmla="*/ 341 w 401"/>
                <a:gd name="T5" fmla="*/ 4 h 403"/>
                <a:gd name="T6" fmla="*/ 360 w 401"/>
                <a:gd name="T7" fmla="*/ 13 h 403"/>
                <a:gd name="T8" fmla="*/ 375 w 401"/>
                <a:gd name="T9" fmla="*/ 26 h 403"/>
                <a:gd name="T10" fmla="*/ 387 w 401"/>
                <a:gd name="T11" fmla="*/ 42 h 403"/>
                <a:gd name="T12" fmla="*/ 396 w 401"/>
                <a:gd name="T13" fmla="*/ 60 h 403"/>
                <a:gd name="T14" fmla="*/ 401 w 401"/>
                <a:gd name="T15" fmla="*/ 79 h 403"/>
                <a:gd name="T16" fmla="*/ 401 w 401"/>
                <a:gd name="T17" fmla="*/ 99 h 403"/>
                <a:gd name="T18" fmla="*/ 396 w 401"/>
                <a:gd name="T19" fmla="*/ 118 h 403"/>
                <a:gd name="T20" fmla="*/ 387 w 401"/>
                <a:gd name="T21" fmla="*/ 135 h 403"/>
                <a:gd name="T22" fmla="*/ 375 w 401"/>
                <a:gd name="T23" fmla="*/ 151 h 403"/>
                <a:gd name="T24" fmla="*/ 151 w 401"/>
                <a:gd name="T25" fmla="*/ 377 h 403"/>
                <a:gd name="T26" fmla="*/ 136 w 401"/>
                <a:gd name="T27" fmla="*/ 388 h 403"/>
                <a:gd name="T28" fmla="*/ 121 w 401"/>
                <a:gd name="T29" fmla="*/ 396 h 403"/>
                <a:gd name="T30" fmla="*/ 105 w 401"/>
                <a:gd name="T31" fmla="*/ 400 h 403"/>
                <a:gd name="T32" fmla="*/ 88 w 401"/>
                <a:gd name="T33" fmla="*/ 403 h 403"/>
                <a:gd name="T34" fmla="*/ 71 w 401"/>
                <a:gd name="T35" fmla="*/ 400 h 403"/>
                <a:gd name="T36" fmla="*/ 55 w 401"/>
                <a:gd name="T37" fmla="*/ 396 h 403"/>
                <a:gd name="T38" fmla="*/ 39 w 401"/>
                <a:gd name="T39" fmla="*/ 388 h 403"/>
                <a:gd name="T40" fmla="*/ 26 w 401"/>
                <a:gd name="T41" fmla="*/ 377 h 403"/>
                <a:gd name="T42" fmla="*/ 13 w 401"/>
                <a:gd name="T43" fmla="*/ 360 h 403"/>
                <a:gd name="T44" fmla="*/ 5 w 401"/>
                <a:gd name="T45" fmla="*/ 343 h 403"/>
                <a:gd name="T46" fmla="*/ 0 w 401"/>
                <a:gd name="T47" fmla="*/ 324 h 403"/>
                <a:gd name="T48" fmla="*/ 0 w 401"/>
                <a:gd name="T49" fmla="*/ 304 h 403"/>
                <a:gd name="T50" fmla="*/ 5 w 401"/>
                <a:gd name="T51" fmla="*/ 285 h 403"/>
                <a:gd name="T52" fmla="*/ 13 w 401"/>
                <a:gd name="T53" fmla="*/ 267 h 403"/>
                <a:gd name="T54" fmla="*/ 26 w 401"/>
                <a:gd name="T55" fmla="*/ 252 h 403"/>
                <a:gd name="T56" fmla="*/ 250 w 401"/>
                <a:gd name="T57" fmla="*/ 26 h 403"/>
                <a:gd name="T58" fmla="*/ 267 w 401"/>
                <a:gd name="T59" fmla="*/ 13 h 403"/>
                <a:gd name="T60" fmla="*/ 285 w 401"/>
                <a:gd name="T61" fmla="*/ 4 h 403"/>
                <a:gd name="T62" fmla="*/ 303 w 401"/>
                <a:gd name="T63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01" h="403">
                  <a:moveTo>
                    <a:pt x="303" y="0"/>
                  </a:moveTo>
                  <a:lnTo>
                    <a:pt x="322" y="0"/>
                  </a:lnTo>
                  <a:lnTo>
                    <a:pt x="341" y="4"/>
                  </a:lnTo>
                  <a:lnTo>
                    <a:pt x="360" y="13"/>
                  </a:lnTo>
                  <a:lnTo>
                    <a:pt x="375" y="26"/>
                  </a:lnTo>
                  <a:lnTo>
                    <a:pt x="387" y="42"/>
                  </a:lnTo>
                  <a:lnTo>
                    <a:pt x="396" y="60"/>
                  </a:lnTo>
                  <a:lnTo>
                    <a:pt x="401" y="79"/>
                  </a:lnTo>
                  <a:lnTo>
                    <a:pt x="401" y="99"/>
                  </a:lnTo>
                  <a:lnTo>
                    <a:pt x="396" y="118"/>
                  </a:lnTo>
                  <a:lnTo>
                    <a:pt x="387" y="135"/>
                  </a:lnTo>
                  <a:lnTo>
                    <a:pt x="375" y="151"/>
                  </a:lnTo>
                  <a:lnTo>
                    <a:pt x="151" y="377"/>
                  </a:lnTo>
                  <a:lnTo>
                    <a:pt x="136" y="388"/>
                  </a:lnTo>
                  <a:lnTo>
                    <a:pt x="121" y="396"/>
                  </a:lnTo>
                  <a:lnTo>
                    <a:pt x="105" y="400"/>
                  </a:lnTo>
                  <a:lnTo>
                    <a:pt x="88" y="403"/>
                  </a:lnTo>
                  <a:lnTo>
                    <a:pt x="71" y="400"/>
                  </a:lnTo>
                  <a:lnTo>
                    <a:pt x="55" y="396"/>
                  </a:lnTo>
                  <a:lnTo>
                    <a:pt x="39" y="388"/>
                  </a:lnTo>
                  <a:lnTo>
                    <a:pt x="26" y="377"/>
                  </a:lnTo>
                  <a:lnTo>
                    <a:pt x="13" y="360"/>
                  </a:lnTo>
                  <a:lnTo>
                    <a:pt x="5" y="343"/>
                  </a:lnTo>
                  <a:lnTo>
                    <a:pt x="0" y="324"/>
                  </a:lnTo>
                  <a:lnTo>
                    <a:pt x="0" y="304"/>
                  </a:lnTo>
                  <a:lnTo>
                    <a:pt x="5" y="285"/>
                  </a:lnTo>
                  <a:lnTo>
                    <a:pt x="13" y="267"/>
                  </a:lnTo>
                  <a:lnTo>
                    <a:pt x="26" y="252"/>
                  </a:lnTo>
                  <a:lnTo>
                    <a:pt x="250" y="26"/>
                  </a:lnTo>
                  <a:lnTo>
                    <a:pt x="267" y="13"/>
                  </a:lnTo>
                  <a:lnTo>
                    <a:pt x="285" y="4"/>
                  </a:lnTo>
                  <a:lnTo>
                    <a:pt x="30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0" name="Freeform 221">
              <a:extLst>
                <a:ext uri="{FF2B5EF4-FFF2-40B4-BE49-F238E27FC236}">
                  <a16:creationId xmlns:a16="http://schemas.microsoft.com/office/drawing/2014/main" id="{00DDE146-5BB3-418A-923C-7A14D98681A6}"/>
                </a:ext>
              </a:extLst>
            </p:cNvPr>
            <p:cNvSpPr/>
            <p:nvPr/>
          </p:nvSpPr>
          <p:spPr bwMode="auto">
            <a:xfrm>
              <a:off x="5489575" y="3448050"/>
              <a:ext cx="63500" cy="63500"/>
            </a:xfrm>
            <a:custGeom>
              <a:avLst/>
              <a:gdLst>
                <a:gd name="T0" fmla="*/ 97 w 400"/>
                <a:gd name="T1" fmla="*/ 0 h 402"/>
                <a:gd name="T2" fmla="*/ 117 w 400"/>
                <a:gd name="T3" fmla="*/ 3 h 402"/>
                <a:gd name="T4" fmla="*/ 135 w 400"/>
                <a:gd name="T5" fmla="*/ 12 h 402"/>
                <a:gd name="T6" fmla="*/ 150 w 400"/>
                <a:gd name="T7" fmla="*/ 25 h 402"/>
                <a:gd name="T8" fmla="*/ 375 w 400"/>
                <a:gd name="T9" fmla="*/ 251 h 402"/>
                <a:gd name="T10" fmla="*/ 388 w 400"/>
                <a:gd name="T11" fmla="*/ 266 h 402"/>
                <a:gd name="T12" fmla="*/ 396 w 400"/>
                <a:gd name="T13" fmla="*/ 284 h 402"/>
                <a:gd name="T14" fmla="*/ 400 w 400"/>
                <a:gd name="T15" fmla="*/ 303 h 402"/>
                <a:gd name="T16" fmla="*/ 400 w 400"/>
                <a:gd name="T17" fmla="*/ 323 h 402"/>
                <a:gd name="T18" fmla="*/ 396 w 400"/>
                <a:gd name="T19" fmla="*/ 342 h 402"/>
                <a:gd name="T20" fmla="*/ 388 w 400"/>
                <a:gd name="T21" fmla="*/ 359 h 402"/>
                <a:gd name="T22" fmla="*/ 375 w 400"/>
                <a:gd name="T23" fmla="*/ 375 h 402"/>
                <a:gd name="T24" fmla="*/ 361 w 400"/>
                <a:gd name="T25" fmla="*/ 387 h 402"/>
                <a:gd name="T26" fmla="*/ 346 w 400"/>
                <a:gd name="T27" fmla="*/ 395 h 402"/>
                <a:gd name="T28" fmla="*/ 329 w 400"/>
                <a:gd name="T29" fmla="*/ 399 h 402"/>
                <a:gd name="T30" fmla="*/ 313 w 400"/>
                <a:gd name="T31" fmla="*/ 402 h 402"/>
                <a:gd name="T32" fmla="*/ 296 w 400"/>
                <a:gd name="T33" fmla="*/ 399 h 402"/>
                <a:gd name="T34" fmla="*/ 280 w 400"/>
                <a:gd name="T35" fmla="*/ 395 h 402"/>
                <a:gd name="T36" fmla="*/ 264 w 400"/>
                <a:gd name="T37" fmla="*/ 387 h 402"/>
                <a:gd name="T38" fmla="*/ 250 w 400"/>
                <a:gd name="T39" fmla="*/ 375 h 402"/>
                <a:gd name="T40" fmla="*/ 25 w 400"/>
                <a:gd name="T41" fmla="*/ 150 h 402"/>
                <a:gd name="T42" fmla="*/ 13 w 400"/>
                <a:gd name="T43" fmla="*/ 134 h 402"/>
                <a:gd name="T44" fmla="*/ 4 w 400"/>
                <a:gd name="T45" fmla="*/ 117 h 402"/>
                <a:gd name="T46" fmla="*/ 0 w 400"/>
                <a:gd name="T47" fmla="*/ 98 h 402"/>
                <a:gd name="T48" fmla="*/ 0 w 400"/>
                <a:gd name="T49" fmla="*/ 78 h 402"/>
                <a:gd name="T50" fmla="*/ 4 w 400"/>
                <a:gd name="T51" fmla="*/ 59 h 402"/>
                <a:gd name="T52" fmla="*/ 13 w 400"/>
                <a:gd name="T53" fmla="*/ 41 h 402"/>
                <a:gd name="T54" fmla="*/ 25 w 400"/>
                <a:gd name="T55" fmla="*/ 25 h 402"/>
                <a:gd name="T56" fmla="*/ 42 w 400"/>
                <a:gd name="T57" fmla="*/ 12 h 402"/>
                <a:gd name="T58" fmla="*/ 59 w 400"/>
                <a:gd name="T59" fmla="*/ 3 h 402"/>
                <a:gd name="T60" fmla="*/ 78 w 400"/>
                <a:gd name="T61" fmla="*/ 0 h 402"/>
                <a:gd name="T62" fmla="*/ 97 w 400"/>
                <a:gd name="T63" fmla="*/ 0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00" h="402">
                  <a:moveTo>
                    <a:pt x="97" y="0"/>
                  </a:moveTo>
                  <a:lnTo>
                    <a:pt x="117" y="3"/>
                  </a:lnTo>
                  <a:lnTo>
                    <a:pt x="135" y="12"/>
                  </a:lnTo>
                  <a:lnTo>
                    <a:pt x="150" y="25"/>
                  </a:lnTo>
                  <a:lnTo>
                    <a:pt x="375" y="251"/>
                  </a:lnTo>
                  <a:lnTo>
                    <a:pt x="388" y="266"/>
                  </a:lnTo>
                  <a:lnTo>
                    <a:pt x="396" y="284"/>
                  </a:lnTo>
                  <a:lnTo>
                    <a:pt x="400" y="303"/>
                  </a:lnTo>
                  <a:lnTo>
                    <a:pt x="400" y="323"/>
                  </a:lnTo>
                  <a:lnTo>
                    <a:pt x="396" y="342"/>
                  </a:lnTo>
                  <a:lnTo>
                    <a:pt x="388" y="359"/>
                  </a:lnTo>
                  <a:lnTo>
                    <a:pt x="375" y="375"/>
                  </a:lnTo>
                  <a:lnTo>
                    <a:pt x="361" y="387"/>
                  </a:lnTo>
                  <a:lnTo>
                    <a:pt x="346" y="395"/>
                  </a:lnTo>
                  <a:lnTo>
                    <a:pt x="329" y="399"/>
                  </a:lnTo>
                  <a:lnTo>
                    <a:pt x="313" y="402"/>
                  </a:lnTo>
                  <a:lnTo>
                    <a:pt x="296" y="399"/>
                  </a:lnTo>
                  <a:lnTo>
                    <a:pt x="280" y="395"/>
                  </a:lnTo>
                  <a:lnTo>
                    <a:pt x="264" y="387"/>
                  </a:lnTo>
                  <a:lnTo>
                    <a:pt x="250" y="375"/>
                  </a:lnTo>
                  <a:lnTo>
                    <a:pt x="25" y="150"/>
                  </a:lnTo>
                  <a:lnTo>
                    <a:pt x="13" y="134"/>
                  </a:lnTo>
                  <a:lnTo>
                    <a:pt x="4" y="117"/>
                  </a:lnTo>
                  <a:lnTo>
                    <a:pt x="0" y="98"/>
                  </a:lnTo>
                  <a:lnTo>
                    <a:pt x="0" y="78"/>
                  </a:lnTo>
                  <a:lnTo>
                    <a:pt x="4" y="59"/>
                  </a:lnTo>
                  <a:lnTo>
                    <a:pt x="13" y="41"/>
                  </a:lnTo>
                  <a:lnTo>
                    <a:pt x="25" y="25"/>
                  </a:lnTo>
                  <a:lnTo>
                    <a:pt x="42" y="12"/>
                  </a:lnTo>
                  <a:lnTo>
                    <a:pt x="59" y="3"/>
                  </a:lnTo>
                  <a:lnTo>
                    <a:pt x="78" y="0"/>
                  </a:lnTo>
                  <a:lnTo>
                    <a:pt x="9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1" name="Freeform 222">
              <a:extLst>
                <a:ext uri="{FF2B5EF4-FFF2-40B4-BE49-F238E27FC236}">
                  <a16:creationId xmlns:a16="http://schemas.microsoft.com/office/drawing/2014/main" id="{F5FCD12D-5099-4BCF-9524-B9553390B270}"/>
                </a:ext>
              </a:extLst>
            </p:cNvPr>
            <p:cNvSpPr/>
            <p:nvPr/>
          </p:nvSpPr>
          <p:spPr bwMode="auto">
            <a:xfrm>
              <a:off x="5854700" y="3814763"/>
              <a:ext cx="65087" cy="65088"/>
            </a:xfrm>
            <a:custGeom>
              <a:avLst/>
              <a:gdLst>
                <a:gd name="T0" fmla="*/ 98 w 406"/>
                <a:gd name="T1" fmla="*/ 0 h 408"/>
                <a:gd name="T2" fmla="*/ 116 w 406"/>
                <a:gd name="T3" fmla="*/ 4 h 408"/>
                <a:gd name="T4" fmla="*/ 135 w 406"/>
                <a:gd name="T5" fmla="*/ 13 h 408"/>
                <a:gd name="T6" fmla="*/ 151 w 406"/>
                <a:gd name="T7" fmla="*/ 25 h 408"/>
                <a:gd name="T8" fmla="*/ 381 w 406"/>
                <a:gd name="T9" fmla="*/ 256 h 408"/>
                <a:gd name="T10" fmla="*/ 394 w 406"/>
                <a:gd name="T11" fmla="*/ 273 h 408"/>
                <a:gd name="T12" fmla="*/ 402 w 406"/>
                <a:gd name="T13" fmla="*/ 290 h 408"/>
                <a:gd name="T14" fmla="*/ 406 w 406"/>
                <a:gd name="T15" fmla="*/ 309 h 408"/>
                <a:gd name="T16" fmla="*/ 406 w 406"/>
                <a:gd name="T17" fmla="*/ 329 h 408"/>
                <a:gd name="T18" fmla="*/ 402 w 406"/>
                <a:gd name="T19" fmla="*/ 348 h 408"/>
                <a:gd name="T20" fmla="*/ 394 w 406"/>
                <a:gd name="T21" fmla="*/ 366 h 408"/>
                <a:gd name="T22" fmla="*/ 381 w 406"/>
                <a:gd name="T23" fmla="*/ 381 h 408"/>
                <a:gd name="T24" fmla="*/ 368 w 406"/>
                <a:gd name="T25" fmla="*/ 394 h 408"/>
                <a:gd name="T26" fmla="*/ 352 w 406"/>
                <a:gd name="T27" fmla="*/ 401 h 408"/>
                <a:gd name="T28" fmla="*/ 335 w 406"/>
                <a:gd name="T29" fmla="*/ 406 h 408"/>
                <a:gd name="T30" fmla="*/ 319 w 406"/>
                <a:gd name="T31" fmla="*/ 408 h 408"/>
                <a:gd name="T32" fmla="*/ 301 w 406"/>
                <a:gd name="T33" fmla="*/ 406 h 408"/>
                <a:gd name="T34" fmla="*/ 286 w 406"/>
                <a:gd name="T35" fmla="*/ 401 h 408"/>
                <a:gd name="T36" fmla="*/ 270 w 406"/>
                <a:gd name="T37" fmla="*/ 394 h 408"/>
                <a:gd name="T38" fmla="*/ 256 w 406"/>
                <a:gd name="T39" fmla="*/ 381 h 408"/>
                <a:gd name="T40" fmla="*/ 26 w 406"/>
                <a:gd name="T41" fmla="*/ 151 h 408"/>
                <a:gd name="T42" fmla="*/ 14 w 406"/>
                <a:gd name="T43" fmla="*/ 135 h 408"/>
                <a:gd name="T44" fmla="*/ 5 w 406"/>
                <a:gd name="T45" fmla="*/ 117 h 408"/>
                <a:gd name="T46" fmla="*/ 0 w 406"/>
                <a:gd name="T47" fmla="*/ 98 h 408"/>
                <a:gd name="T48" fmla="*/ 0 w 406"/>
                <a:gd name="T49" fmla="*/ 79 h 408"/>
                <a:gd name="T50" fmla="*/ 5 w 406"/>
                <a:gd name="T51" fmla="*/ 60 h 408"/>
                <a:gd name="T52" fmla="*/ 14 w 406"/>
                <a:gd name="T53" fmla="*/ 42 h 408"/>
                <a:gd name="T54" fmla="*/ 26 w 406"/>
                <a:gd name="T55" fmla="*/ 25 h 408"/>
                <a:gd name="T56" fmla="*/ 42 w 406"/>
                <a:gd name="T57" fmla="*/ 13 h 408"/>
                <a:gd name="T58" fmla="*/ 60 w 406"/>
                <a:gd name="T59" fmla="*/ 4 h 408"/>
                <a:gd name="T60" fmla="*/ 79 w 406"/>
                <a:gd name="T61" fmla="*/ 0 h 408"/>
                <a:gd name="T62" fmla="*/ 98 w 406"/>
                <a:gd name="T63" fmla="*/ 0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06" h="408">
                  <a:moveTo>
                    <a:pt x="98" y="0"/>
                  </a:moveTo>
                  <a:lnTo>
                    <a:pt x="116" y="4"/>
                  </a:lnTo>
                  <a:lnTo>
                    <a:pt x="135" y="13"/>
                  </a:lnTo>
                  <a:lnTo>
                    <a:pt x="151" y="25"/>
                  </a:lnTo>
                  <a:lnTo>
                    <a:pt x="381" y="256"/>
                  </a:lnTo>
                  <a:lnTo>
                    <a:pt x="394" y="273"/>
                  </a:lnTo>
                  <a:lnTo>
                    <a:pt x="402" y="290"/>
                  </a:lnTo>
                  <a:lnTo>
                    <a:pt x="406" y="309"/>
                  </a:lnTo>
                  <a:lnTo>
                    <a:pt x="406" y="329"/>
                  </a:lnTo>
                  <a:lnTo>
                    <a:pt x="402" y="348"/>
                  </a:lnTo>
                  <a:lnTo>
                    <a:pt x="394" y="366"/>
                  </a:lnTo>
                  <a:lnTo>
                    <a:pt x="381" y="381"/>
                  </a:lnTo>
                  <a:lnTo>
                    <a:pt x="368" y="394"/>
                  </a:lnTo>
                  <a:lnTo>
                    <a:pt x="352" y="401"/>
                  </a:lnTo>
                  <a:lnTo>
                    <a:pt x="335" y="406"/>
                  </a:lnTo>
                  <a:lnTo>
                    <a:pt x="319" y="408"/>
                  </a:lnTo>
                  <a:lnTo>
                    <a:pt x="301" y="406"/>
                  </a:lnTo>
                  <a:lnTo>
                    <a:pt x="286" y="401"/>
                  </a:lnTo>
                  <a:lnTo>
                    <a:pt x="270" y="394"/>
                  </a:lnTo>
                  <a:lnTo>
                    <a:pt x="256" y="381"/>
                  </a:lnTo>
                  <a:lnTo>
                    <a:pt x="26" y="151"/>
                  </a:lnTo>
                  <a:lnTo>
                    <a:pt x="14" y="135"/>
                  </a:lnTo>
                  <a:lnTo>
                    <a:pt x="5" y="117"/>
                  </a:lnTo>
                  <a:lnTo>
                    <a:pt x="0" y="98"/>
                  </a:lnTo>
                  <a:lnTo>
                    <a:pt x="0" y="79"/>
                  </a:lnTo>
                  <a:lnTo>
                    <a:pt x="5" y="60"/>
                  </a:lnTo>
                  <a:lnTo>
                    <a:pt x="14" y="42"/>
                  </a:lnTo>
                  <a:lnTo>
                    <a:pt x="26" y="25"/>
                  </a:lnTo>
                  <a:lnTo>
                    <a:pt x="42" y="13"/>
                  </a:lnTo>
                  <a:lnTo>
                    <a:pt x="60" y="4"/>
                  </a:lnTo>
                  <a:lnTo>
                    <a:pt x="79" y="0"/>
                  </a:lnTo>
                  <a:lnTo>
                    <a:pt x="9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2" name="Freeform 223">
              <a:extLst>
                <a:ext uri="{FF2B5EF4-FFF2-40B4-BE49-F238E27FC236}">
                  <a16:creationId xmlns:a16="http://schemas.microsoft.com/office/drawing/2014/main" id="{9D9A6955-BEC2-4E86-AE6C-2B64FDEF64E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16563" y="3486150"/>
              <a:ext cx="350837" cy="542925"/>
            </a:xfrm>
            <a:custGeom>
              <a:avLst/>
              <a:gdLst>
                <a:gd name="T0" fmla="*/ 1130 w 2214"/>
                <a:gd name="T1" fmla="*/ 2952 h 3419"/>
                <a:gd name="T2" fmla="*/ 1192 w 2214"/>
                <a:gd name="T3" fmla="*/ 3014 h 3419"/>
                <a:gd name="T4" fmla="*/ 1169 w 2214"/>
                <a:gd name="T5" fmla="*/ 3101 h 3419"/>
                <a:gd name="T6" fmla="*/ 685 w 2214"/>
                <a:gd name="T7" fmla="*/ 3126 h 3419"/>
                <a:gd name="T8" fmla="*/ 1527 w 2214"/>
                <a:gd name="T9" fmla="*/ 2833 h 3419"/>
                <a:gd name="T10" fmla="*/ 988 w 2214"/>
                <a:gd name="T11" fmla="*/ 1606 h 3419"/>
                <a:gd name="T12" fmla="*/ 1222 w 2214"/>
                <a:gd name="T13" fmla="*/ 1621 h 3419"/>
                <a:gd name="T14" fmla="*/ 865 w 2214"/>
                <a:gd name="T15" fmla="*/ 1337 h 3419"/>
                <a:gd name="T16" fmla="*/ 883 w 2214"/>
                <a:gd name="T17" fmla="*/ 205 h 3419"/>
                <a:gd name="T18" fmla="*/ 617 w 2214"/>
                <a:gd name="T19" fmla="*/ 325 h 3419"/>
                <a:gd name="T20" fmla="*/ 400 w 2214"/>
                <a:gd name="T21" fmla="*/ 521 h 3419"/>
                <a:gd name="T22" fmla="*/ 248 w 2214"/>
                <a:gd name="T23" fmla="*/ 778 h 3419"/>
                <a:gd name="T24" fmla="*/ 179 w 2214"/>
                <a:gd name="T25" fmla="*/ 1080 h 3419"/>
                <a:gd name="T26" fmla="*/ 201 w 2214"/>
                <a:gd name="T27" fmla="*/ 1399 h 3419"/>
                <a:gd name="T28" fmla="*/ 307 w 2214"/>
                <a:gd name="T29" fmla="*/ 1718 h 3419"/>
                <a:gd name="T30" fmla="*/ 485 w 2214"/>
                <a:gd name="T31" fmla="*/ 2013 h 3419"/>
                <a:gd name="T32" fmla="*/ 630 w 2214"/>
                <a:gd name="T33" fmla="*/ 2328 h 3419"/>
                <a:gd name="T34" fmla="*/ 685 w 2214"/>
                <a:gd name="T35" fmla="*/ 2656 h 3419"/>
                <a:gd name="T36" fmla="*/ 639 w 2214"/>
                <a:gd name="T37" fmla="*/ 1265 h 3419"/>
                <a:gd name="T38" fmla="*/ 665 w 2214"/>
                <a:gd name="T39" fmla="*/ 1184 h 3419"/>
                <a:gd name="T40" fmla="*/ 1487 w 2214"/>
                <a:gd name="T41" fmla="*/ 1160 h 3419"/>
                <a:gd name="T42" fmla="*/ 1561 w 2214"/>
                <a:gd name="T43" fmla="*/ 1201 h 3419"/>
                <a:gd name="T44" fmla="*/ 1567 w 2214"/>
                <a:gd name="T45" fmla="*/ 1286 h 3419"/>
                <a:gd name="T46" fmla="*/ 1533 w 2214"/>
                <a:gd name="T47" fmla="*/ 2573 h 3419"/>
                <a:gd name="T48" fmla="*/ 1611 w 2214"/>
                <a:gd name="T49" fmla="*/ 2247 h 3419"/>
                <a:gd name="T50" fmla="*/ 1778 w 2214"/>
                <a:gd name="T51" fmla="*/ 1937 h 3419"/>
                <a:gd name="T52" fmla="*/ 1940 w 2214"/>
                <a:gd name="T53" fmla="*/ 1640 h 3419"/>
                <a:gd name="T54" fmla="*/ 2026 w 2214"/>
                <a:gd name="T55" fmla="*/ 1318 h 3419"/>
                <a:gd name="T56" fmla="*/ 2025 w 2214"/>
                <a:gd name="T57" fmla="*/ 1001 h 3419"/>
                <a:gd name="T58" fmla="*/ 1933 w 2214"/>
                <a:gd name="T59" fmla="*/ 708 h 3419"/>
                <a:gd name="T60" fmla="*/ 1764 w 2214"/>
                <a:gd name="T61" fmla="*/ 465 h 3419"/>
                <a:gd name="T62" fmla="*/ 1534 w 2214"/>
                <a:gd name="T63" fmla="*/ 287 h 3419"/>
                <a:gd name="T64" fmla="*/ 1257 w 2214"/>
                <a:gd name="T65" fmla="*/ 189 h 3419"/>
                <a:gd name="T66" fmla="*/ 1193 w 2214"/>
                <a:gd name="T67" fmla="*/ 3 h 3419"/>
                <a:gd name="T68" fmla="*/ 1518 w 2214"/>
                <a:gd name="T69" fmla="*/ 83 h 3419"/>
                <a:gd name="T70" fmla="*/ 1798 w 2214"/>
                <a:gd name="T71" fmla="*/ 255 h 3419"/>
                <a:gd name="T72" fmla="*/ 2018 w 2214"/>
                <a:gd name="T73" fmla="*/ 503 h 3419"/>
                <a:gd name="T74" fmla="*/ 2162 w 2214"/>
                <a:gd name="T75" fmla="*/ 810 h 3419"/>
                <a:gd name="T76" fmla="*/ 2214 w 2214"/>
                <a:gd name="T77" fmla="*/ 1161 h 3419"/>
                <a:gd name="T78" fmla="*/ 2164 w 2214"/>
                <a:gd name="T79" fmla="*/ 1524 h 3419"/>
                <a:gd name="T80" fmla="*/ 2024 w 2214"/>
                <a:gd name="T81" fmla="*/ 1877 h 3419"/>
                <a:gd name="T82" fmla="*/ 1828 w 2214"/>
                <a:gd name="T83" fmla="*/ 2195 h 3419"/>
                <a:gd name="T84" fmla="*/ 1718 w 2214"/>
                <a:gd name="T85" fmla="*/ 2520 h 3419"/>
                <a:gd name="T86" fmla="*/ 1702 w 2214"/>
                <a:gd name="T87" fmla="*/ 3274 h 3419"/>
                <a:gd name="T88" fmla="*/ 1641 w 2214"/>
                <a:gd name="T89" fmla="*/ 3377 h 3419"/>
                <a:gd name="T90" fmla="*/ 1527 w 2214"/>
                <a:gd name="T91" fmla="*/ 3419 h 3419"/>
                <a:gd name="T92" fmla="*/ 596 w 2214"/>
                <a:gd name="T93" fmla="*/ 3395 h 3419"/>
                <a:gd name="T94" fmla="*/ 519 w 2214"/>
                <a:gd name="T95" fmla="*/ 3304 h 3419"/>
                <a:gd name="T96" fmla="*/ 505 w 2214"/>
                <a:gd name="T97" fmla="*/ 2602 h 3419"/>
                <a:gd name="T98" fmla="*/ 422 w 2214"/>
                <a:gd name="T99" fmla="*/ 2274 h 3419"/>
                <a:gd name="T100" fmla="*/ 237 w 2214"/>
                <a:gd name="T101" fmla="*/ 1961 h 3419"/>
                <a:gd name="T102" fmla="*/ 76 w 2214"/>
                <a:gd name="T103" fmla="*/ 1615 h 3419"/>
                <a:gd name="T104" fmla="*/ 2 w 2214"/>
                <a:gd name="T105" fmla="*/ 1251 h 3419"/>
                <a:gd name="T106" fmla="*/ 28 w 2214"/>
                <a:gd name="T107" fmla="*/ 895 h 3419"/>
                <a:gd name="T108" fmla="*/ 150 w 2214"/>
                <a:gd name="T109" fmla="*/ 575 h 3419"/>
                <a:gd name="T110" fmla="*/ 352 w 2214"/>
                <a:gd name="T111" fmla="*/ 310 h 3419"/>
                <a:gd name="T112" fmla="*/ 620 w 2214"/>
                <a:gd name="T113" fmla="*/ 117 h 3419"/>
                <a:gd name="T114" fmla="*/ 935 w 2214"/>
                <a:gd name="T115" fmla="*/ 13 h 34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214" h="3419">
                  <a:moveTo>
                    <a:pt x="685" y="2833"/>
                  </a:moveTo>
                  <a:lnTo>
                    <a:pt x="685" y="2949"/>
                  </a:lnTo>
                  <a:lnTo>
                    <a:pt x="1107" y="2949"/>
                  </a:lnTo>
                  <a:lnTo>
                    <a:pt x="1130" y="2952"/>
                  </a:lnTo>
                  <a:lnTo>
                    <a:pt x="1151" y="2961"/>
                  </a:lnTo>
                  <a:lnTo>
                    <a:pt x="1169" y="2975"/>
                  </a:lnTo>
                  <a:lnTo>
                    <a:pt x="1183" y="2993"/>
                  </a:lnTo>
                  <a:lnTo>
                    <a:pt x="1192" y="3014"/>
                  </a:lnTo>
                  <a:lnTo>
                    <a:pt x="1194" y="3037"/>
                  </a:lnTo>
                  <a:lnTo>
                    <a:pt x="1192" y="3061"/>
                  </a:lnTo>
                  <a:lnTo>
                    <a:pt x="1183" y="3082"/>
                  </a:lnTo>
                  <a:lnTo>
                    <a:pt x="1169" y="3101"/>
                  </a:lnTo>
                  <a:lnTo>
                    <a:pt x="1151" y="3114"/>
                  </a:lnTo>
                  <a:lnTo>
                    <a:pt x="1130" y="3123"/>
                  </a:lnTo>
                  <a:lnTo>
                    <a:pt x="1107" y="3126"/>
                  </a:lnTo>
                  <a:lnTo>
                    <a:pt x="685" y="3126"/>
                  </a:lnTo>
                  <a:lnTo>
                    <a:pt x="685" y="3242"/>
                  </a:lnTo>
                  <a:lnTo>
                    <a:pt x="1527" y="3242"/>
                  </a:lnTo>
                  <a:lnTo>
                    <a:pt x="1528" y="3242"/>
                  </a:lnTo>
                  <a:lnTo>
                    <a:pt x="1527" y="2833"/>
                  </a:lnTo>
                  <a:lnTo>
                    <a:pt x="685" y="2833"/>
                  </a:lnTo>
                  <a:close/>
                  <a:moveTo>
                    <a:pt x="865" y="1337"/>
                  </a:moveTo>
                  <a:lnTo>
                    <a:pt x="983" y="1590"/>
                  </a:lnTo>
                  <a:lnTo>
                    <a:pt x="988" y="1606"/>
                  </a:lnTo>
                  <a:lnTo>
                    <a:pt x="991" y="1621"/>
                  </a:lnTo>
                  <a:lnTo>
                    <a:pt x="1059" y="2656"/>
                  </a:lnTo>
                  <a:lnTo>
                    <a:pt x="1153" y="2656"/>
                  </a:lnTo>
                  <a:lnTo>
                    <a:pt x="1222" y="1621"/>
                  </a:lnTo>
                  <a:lnTo>
                    <a:pt x="1225" y="1606"/>
                  </a:lnTo>
                  <a:lnTo>
                    <a:pt x="1231" y="1590"/>
                  </a:lnTo>
                  <a:lnTo>
                    <a:pt x="1348" y="1337"/>
                  </a:lnTo>
                  <a:lnTo>
                    <a:pt x="865" y="1337"/>
                  </a:lnTo>
                  <a:close/>
                  <a:moveTo>
                    <a:pt x="1107" y="176"/>
                  </a:moveTo>
                  <a:lnTo>
                    <a:pt x="1030" y="179"/>
                  </a:lnTo>
                  <a:lnTo>
                    <a:pt x="955" y="189"/>
                  </a:lnTo>
                  <a:lnTo>
                    <a:pt x="883" y="205"/>
                  </a:lnTo>
                  <a:lnTo>
                    <a:pt x="813" y="227"/>
                  </a:lnTo>
                  <a:lnTo>
                    <a:pt x="744" y="254"/>
                  </a:lnTo>
                  <a:lnTo>
                    <a:pt x="679" y="287"/>
                  </a:lnTo>
                  <a:lnTo>
                    <a:pt x="617" y="325"/>
                  </a:lnTo>
                  <a:lnTo>
                    <a:pt x="557" y="367"/>
                  </a:lnTo>
                  <a:lnTo>
                    <a:pt x="501" y="413"/>
                  </a:lnTo>
                  <a:lnTo>
                    <a:pt x="449" y="465"/>
                  </a:lnTo>
                  <a:lnTo>
                    <a:pt x="400" y="521"/>
                  </a:lnTo>
                  <a:lnTo>
                    <a:pt x="356" y="580"/>
                  </a:lnTo>
                  <a:lnTo>
                    <a:pt x="315" y="643"/>
                  </a:lnTo>
                  <a:lnTo>
                    <a:pt x="279" y="708"/>
                  </a:lnTo>
                  <a:lnTo>
                    <a:pt x="248" y="778"/>
                  </a:lnTo>
                  <a:lnTo>
                    <a:pt x="223" y="850"/>
                  </a:lnTo>
                  <a:lnTo>
                    <a:pt x="203" y="925"/>
                  </a:lnTo>
                  <a:lnTo>
                    <a:pt x="188" y="1001"/>
                  </a:lnTo>
                  <a:lnTo>
                    <a:pt x="179" y="1080"/>
                  </a:lnTo>
                  <a:lnTo>
                    <a:pt x="175" y="1161"/>
                  </a:lnTo>
                  <a:lnTo>
                    <a:pt x="179" y="1240"/>
                  </a:lnTo>
                  <a:lnTo>
                    <a:pt x="187" y="1318"/>
                  </a:lnTo>
                  <a:lnTo>
                    <a:pt x="201" y="1399"/>
                  </a:lnTo>
                  <a:lnTo>
                    <a:pt x="220" y="1480"/>
                  </a:lnTo>
                  <a:lnTo>
                    <a:pt x="244" y="1560"/>
                  </a:lnTo>
                  <a:lnTo>
                    <a:pt x="274" y="1640"/>
                  </a:lnTo>
                  <a:lnTo>
                    <a:pt x="307" y="1718"/>
                  </a:lnTo>
                  <a:lnTo>
                    <a:pt x="346" y="1794"/>
                  </a:lnTo>
                  <a:lnTo>
                    <a:pt x="388" y="1867"/>
                  </a:lnTo>
                  <a:lnTo>
                    <a:pt x="434" y="1937"/>
                  </a:lnTo>
                  <a:lnTo>
                    <a:pt x="485" y="2013"/>
                  </a:lnTo>
                  <a:lnTo>
                    <a:pt x="529" y="2089"/>
                  </a:lnTo>
                  <a:lnTo>
                    <a:pt x="568" y="2167"/>
                  </a:lnTo>
                  <a:lnTo>
                    <a:pt x="602" y="2247"/>
                  </a:lnTo>
                  <a:lnTo>
                    <a:pt x="630" y="2328"/>
                  </a:lnTo>
                  <a:lnTo>
                    <a:pt x="652" y="2409"/>
                  </a:lnTo>
                  <a:lnTo>
                    <a:pt x="669" y="2491"/>
                  </a:lnTo>
                  <a:lnTo>
                    <a:pt x="680" y="2573"/>
                  </a:lnTo>
                  <a:lnTo>
                    <a:pt x="685" y="2656"/>
                  </a:lnTo>
                  <a:lnTo>
                    <a:pt x="882" y="2656"/>
                  </a:lnTo>
                  <a:lnTo>
                    <a:pt x="816" y="1650"/>
                  </a:lnTo>
                  <a:lnTo>
                    <a:pt x="646" y="1286"/>
                  </a:lnTo>
                  <a:lnTo>
                    <a:pt x="639" y="1265"/>
                  </a:lnTo>
                  <a:lnTo>
                    <a:pt x="638" y="1243"/>
                  </a:lnTo>
                  <a:lnTo>
                    <a:pt x="642" y="1221"/>
                  </a:lnTo>
                  <a:lnTo>
                    <a:pt x="651" y="1201"/>
                  </a:lnTo>
                  <a:lnTo>
                    <a:pt x="665" y="1184"/>
                  </a:lnTo>
                  <a:lnTo>
                    <a:pt x="683" y="1171"/>
                  </a:lnTo>
                  <a:lnTo>
                    <a:pt x="703" y="1163"/>
                  </a:lnTo>
                  <a:lnTo>
                    <a:pt x="725" y="1160"/>
                  </a:lnTo>
                  <a:lnTo>
                    <a:pt x="1487" y="1160"/>
                  </a:lnTo>
                  <a:lnTo>
                    <a:pt x="1509" y="1163"/>
                  </a:lnTo>
                  <a:lnTo>
                    <a:pt x="1529" y="1171"/>
                  </a:lnTo>
                  <a:lnTo>
                    <a:pt x="1547" y="1184"/>
                  </a:lnTo>
                  <a:lnTo>
                    <a:pt x="1561" y="1201"/>
                  </a:lnTo>
                  <a:lnTo>
                    <a:pt x="1571" y="1221"/>
                  </a:lnTo>
                  <a:lnTo>
                    <a:pt x="1576" y="1243"/>
                  </a:lnTo>
                  <a:lnTo>
                    <a:pt x="1574" y="1265"/>
                  </a:lnTo>
                  <a:lnTo>
                    <a:pt x="1567" y="1286"/>
                  </a:lnTo>
                  <a:lnTo>
                    <a:pt x="1398" y="1650"/>
                  </a:lnTo>
                  <a:lnTo>
                    <a:pt x="1330" y="2656"/>
                  </a:lnTo>
                  <a:lnTo>
                    <a:pt x="1528" y="2656"/>
                  </a:lnTo>
                  <a:lnTo>
                    <a:pt x="1533" y="2573"/>
                  </a:lnTo>
                  <a:lnTo>
                    <a:pt x="1544" y="2491"/>
                  </a:lnTo>
                  <a:lnTo>
                    <a:pt x="1560" y="2409"/>
                  </a:lnTo>
                  <a:lnTo>
                    <a:pt x="1582" y="2328"/>
                  </a:lnTo>
                  <a:lnTo>
                    <a:pt x="1611" y="2247"/>
                  </a:lnTo>
                  <a:lnTo>
                    <a:pt x="1644" y="2167"/>
                  </a:lnTo>
                  <a:lnTo>
                    <a:pt x="1684" y="2089"/>
                  </a:lnTo>
                  <a:lnTo>
                    <a:pt x="1728" y="2013"/>
                  </a:lnTo>
                  <a:lnTo>
                    <a:pt x="1778" y="1937"/>
                  </a:lnTo>
                  <a:lnTo>
                    <a:pt x="1825" y="1867"/>
                  </a:lnTo>
                  <a:lnTo>
                    <a:pt x="1868" y="1794"/>
                  </a:lnTo>
                  <a:lnTo>
                    <a:pt x="1905" y="1718"/>
                  </a:lnTo>
                  <a:lnTo>
                    <a:pt x="1940" y="1640"/>
                  </a:lnTo>
                  <a:lnTo>
                    <a:pt x="1968" y="1560"/>
                  </a:lnTo>
                  <a:lnTo>
                    <a:pt x="1993" y="1480"/>
                  </a:lnTo>
                  <a:lnTo>
                    <a:pt x="2012" y="1399"/>
                  </a:lnTo>
                  <a:lnTo>
                    <a:pt x="2026" y="1318"/>
                  </a:lnTo>
                  <a:lnTo>
                    <a:pt x="2035" y="1240"/>
                  </a:lnTo>
                  <a:lnTo>
                    <a:pt x="2037" y="1161"/>
                  </a:lnTo>
                  <a:lnTo>
                    <a:pt x="2034" y="1080"/>
                  </a:lnTo>
                  <a:lnTo>
                    <a:pt x="2025" y="1001"/>
                  </a:lnTo>
                  <a:lnTo>
                    <a:pt x="2010" y="925"/>
                  </a:lnTo>
                  <a:lnTo>
                    <a:pt x="1989" y="850"/>
                  </a:lnTo>
                  <a:lnTo>
                    <a:pt x="1964" y="778"/>
                  </a:lnTo>
                  <a:lnTo>
                    <a:pt x="1933" y="708"/>
                  </a:lnTo>
                  <a:lnTo>
                    <a:pt x="1898" y="643"/>
                  </a:lnTo>
                  <a:lnTo>
                    <a:pt x="1858" y="580"/>
                  </a:lnTo>
                  <a:lnTo>
                    <a:pt x="1812" y="521"/>
                  </a:lnTo>
                  <a:lnTo>
                    <a:pt x="1764" y="465"/>
                  </a:lnTo>
                  <a:lnTo>
                    <a:pt x="1712" y="413"/>
                  </a:lnTo>
                  <a:lnTo>
                    <a:pt x="1655" y="367"/>
                  </a:lnTo>
                  <a:lnTo>
                    <a:pt x="1597" y="325"/>
                  </a:lnTo>
                  <a:lnTo>
                    <a:pt x="1534" y="287"/>
                  </a:lnTo>
                  <a:lnTo>
                    <a:pt x="1468" y="254"/>
                  </a:lnTo>
                  <a:lnTo>
                    <a:pt x="1400" y="227"/>
                  </a:lnTo>
                  <a:lnTo>
                    <a:pt x="1330" y="205"/>
                  </a:lnTo>
                  <a:lnTo>
                    <a:pt x="1257" y="189"/>
                  </a:lnTo>
                  <a:lnTo>
                    <a:pt x="1183" y="179"/>
                  </a:lnTo>
                  <a:lnTo>
                    <a:pt x="1107" y="176"/>
                  </a:lnTo>
                  <a:close/>
                  <a:moveTo>
                    <a:pt x="1107" y="0"/>
                  </a:moveTo>
                  <a:lnTo>
                    <a:pt x="1193" y="3"/>
                  </a:lnTo>
                  <a:lnTo>
                    <a:pt x="1277" y="13"/>
                  </a:lnTo>
                  <a:lnTo>
                    <a:pt x="1360" y="31"/>
                  </a:lnTo>
                  <a:lnTo>
                    <a:pt x="1441" y="53"/>
                  </a:lnTo>
                  <a:lnTo>
                    <a:pt x="1518" y="83"/>
                  </a:lnTo>
                  <a:lnTo>
                    <a:pt x="1593" y="117"/>
                  </a:lnTo>
                  <a:lnTo>
                    <a:pt x="1665" y="158"/>
                  </a:lnTo>
                  <a:lnTo>
                    <a:pt x="1734" y="204"/>
                  </a:lnTo>
                  <a:lnTo>
                    <a:pt x="1798" y="255"/>
                  </a:lnTo>
                  <a:lnTo>
                    <a:pt x="1860" y="310"/>
                  </a:lnTo>
                  <a:lnTo>
                    <a:pt x="1918" y="370"/>
                  </a:lnTo>
                  <a:lnTo>
                    <a:pt x="1971" y="434"/>
                  </a:lnTo>
                  <a:lnTo>
                    <a:pt x="2018" y="503"/>
                  </a:lnTo>
                  <a:lnTo>
                    <a:pt x="2062" y="575"/>
                  </a:lnTo>
                  <a:lnTo>
                    <a:pt x="2101" y="651"/>
                  </a:lnTo>
                  <a:lnTo>
                    <a:pt x="2134" y="729"/>
                  </a:lnTo>
                  <a:lnTo>
                    <a:pt x="2162" y="810"/>
                  </a:lnTo>
                  <a:lnTo>
                    <a:pt x="2184" y="895"/>
                  </a:lnTo>
                  <a:lnTo>
                    <a:pt x="2201" y="981"/>
                  </a:lnTo>
                  <a:lnTo>
                    <a:pt x="2211" y="1070"/>
                  </a:lnTo>
                  <a:lnTo>
                    <a:pt x="2214" y="1161"/>
                  </a:lnTo>
                  <a:lnTo>
                    <a:pt x="2211" y="1251"/>
                  </a:lnTo>
                  <a:lnTo>
                    <a:pt x="2201" y="1342"/>
                  </a:lnTo>
                  <a:lnTo>
                    <a:pt x="2185" y="1433"/>
                  </a:lnTo>
                  <a:lnTo>
                    <a:pt x="2164" y="1524"/>
                  </a:lnTo>
                  <a:lnTo>
                    <a:pt x="2138" y="1615"/>
                  </a:lnTo>
                  <a:lnTo>
                    <a:pt x="2104" y="1703"/>
                  </a:lnTo>
                  <a:lnTo>
                    <a:pt x="2067" y="1791"/>
                  </a:lnTo>
                  <a:lnTo>
                    <a:pt x="2024" y="1877"/>
                  </a:lnTo>
                  <a:lnTo>
                    <a:pt x="1975" y="1961"/>
                  </a:lnTo>
                  <a:lnTo>
                    <a:pt x="1922" y="2040"/>
                  </a:lnTo>
                  <a:lnTo>
                    <a:pt x="1872" y="2116"/>
                  </a:lnTo>
                  <a:lnTo>
                    <a:pt x="1828" y="2195"/>
                  </a:lnTo>
                  <a:lnTo>
                    <a:pt x="1790" y="2274"/>
                  </a:lnTo>
                  <a:lnTo>
                    <a:pt x="1759" y="2354"/>
                  </a:lnTo>
                  <a:lnTo>
                    <a:pt x="1735" y="2436"/>
                  </a:lnTo>
                  <a:lnTo>
                    <a:pt x="1718" y="2520"/>
                  </a:lnTo>
                  <a:lnTo>
                    <a:pt x="1707" y="2602"/>
                  </a:lnTo>
                  <a:lnTo>
                    <a:pt x="1704" y="2685"/>
                  </a:lnTo>
                  <a:lnTo>
                    <a:pt x="1704" y="3242"/>
                  </a:lnTo>
                  <a:lnTo>
                    <a:pt x="1702" y="3274"/>
                  </a:lnTo>
                  <a:lnTo>
                    <a:pt x="1693" y="3304"/>
                  </a:lnTo>
                  <a:lnTo>
                    <a:pt x="1680" y="3331"/>
                  </a:lnTo>
                  <a:lnTo>
                    <a:pt x="1663" y="3356"/>
                  </a:lnTo>
                  <a:lnTo>
                    <a:pt x="1641" y="3377"/>
                  </a:lnTo>
                  <a:lnTo>
                    <a:pt x="1617" y="3395"/>
                  </a:lnTo>
                  <a:lnTo>
                    <a:pt x="1589" y="3408"/>
                  </a:lnTo>
                  <a:lnTo>
                    <a:pt x="1559" y="3416"/>
                  </a:lnTo>
                  <a:lnTo>
                    <a:pt x="1527" y="3419"/>
                  </a:lnTo>
                  <a:lnTo>
                    <a:pt x="685" y="3419"/>
                  </a:lnTo>
                  <a:lnTo>
                    <a:pt x="653" y="3416"/>
                  </a:lnTo>
                  <a:lnTo>
                    <a:pt x="623" y="3408"/>
                  </a:lnTo>
                  <a:lnTo>
                    <a:pt x="596" y="3395"/>
                  </a:lnTo>
                  <a:lnTo>
                    <a:pt x="571" y="3377"/>
                  </a:lnTo>
                  <a:lnTo>
                    <a:pt x="550" y="3356"/>
                  </a:lnTo>
                  <a:lnTo>
                    <a:pt x="533" y="3331"/>
                  </a:lnTo>
                  <a:lnTo>
                    <a:pt x="519" y="3304"/>
                  </a:lnTo>
                  <a:lnTo>
                    <a:pt x="512" y="3274"/>
                  </a:lnTo>
                  <a:lnTo>
                    <a:pt x="508" y="3242"/>
                  </a:lnTo>
                  <a:lnTo>
                    <a:pt x="508" y="2685"/>
                  </a:lnTo>
                  <a:lnTo>
                    <a:pt x="505" y="2602"/>
                  </a:lnTo>
                  <a:lnTo>
                    <a:pt x="495" y="2520"/>
                  </a:lnTo>
                  <a:lnTo>
                    <a:pt x="477" y="2436"/>
                  </a:lnTo>
                  <a:lnTo>
                    <a:pt x="453" y="2354"/>
                  </a:lnTo>
                  <a:lnTo>
                    <a:pt x="422" y="2274"/>
                  </a:lnTo>
                  <a:lnTo>
                    <a:pt x="385" y="2195"/>
                  </a:lnTo>
                  <a:lnTo>
                    <a:pt x="341" y="2116"/>
                  </a:lnTo>
                  <a:lnTo>
                    <a:pt x="291" y="2040"/>
                  </a:lnTo>
                  <a:lnTo>
                    <a:pt x="237" y="1961"/>
                  </a:lnTo>
                  <a:lnTo>
                    <a:pt x="190" y="1877"/>
                  </a:lnTo>
                  <a:lnTo>
                    <a:pt x="146" y="1791"/>
                  </a:lnTo>
                  <a:lnTo>
                    <a:pt x="108" y="1703"/>
                  </a:lnTo>
                  <a:lnTo>
                    <a:pt x="76" y="1615"/>
                  </a:lnTo>
                  <a:lnTo>
                    <a:pt x="48" y="1524"/>
                  </a:lnTo>
                  <a:lnTo>
                    <a:pt x="27" y="1433"/>
                  </a:lnTo>
                  <a:lnTo>
                    <a:pt x="12" y="1342"/>
                  </a:lnTo>
                  <a:lnTo>
                    <a:pt x="2" y="1251"/>
                  </a:lnTo>
                  <a:lnTo>
                    <a:pt x="0" y="1161"/>
                  </a:lnTo>
                  <a:lnTo>
                    <a:pt x="3" y="1070"/>
                  </a:lnTo>
                  <a:lnTo>
                    <a:pt x="12" y="981"/>
                  </a:lnTo>
                  <a:lnTo>
                    <a:pt x="28" y="895"/>
                  </a:lnTo>
                  <a:lnTo>
                    <a:pt x="51" y="810"/>
                  </a:lnTo>
                  <a:lnTo>
                    <a:pt x="78" y="729"/>
                  </a:lnTo>
                  <a:lnTo>
                    <a:pt x="111" y="651"/>
                  </a:lnTo>
                  <a:lnTo>
                    <a:pt x="150" y="575"/>
                  </a:lnTo>
                  <a:lnTo>
                    <a:pt x="194" y="503"/>
                  </a:lnTo>
                  <a:lnTo>
                    <a:pt x="243" y="434"/>
                  </a:lnTo>
                  <a:lnTo>
                    <a:pt x="296" y="370"/>
                  </a:lnTo>
                  <a:lnTo>
                    <a:pt x="352" y="310"/>
                  </a:lnTo>
                  <a:lnTo>
                    <a:pt x="414" y="255"/>
                  </a:lnTo>
                  <a:lnTo>
                    <a:pt x="480" y="204"/>
                  </a:lnTo>
                  <a:lnTo>
                    <a:pt x="548" y="158"/>
                  </a:lnTo>
                  <a:lnTo>
                    <a:pt x="620" y="117"/>
                  </a:lnTo>
                  <a:lnTo>
                    <a:pt x="695" y="83"/>
                  </a:lnTo>
                  <a:lnTo>
                    <a:pt x="773" y="53"/>
                  </a:lnTo>
                  <a:lnTo>
                    <a:pt x="852" y="31"/>
                  </a:lnTo>
                  <a:lnTo>
                    <a:pt x="935" y="13"/>
                  </a:lnTo>
                  <a:lnTo>
                    <a:pt x="1021" y="3"/>
                  </a:lnTo>
                  <a:lnTo>
                    <a:pt x="110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grpSp>
        <p:nvGrpSpPr>
          <p:cNvPr id="103" name="Group 68">
            <a:extLst>
              <a:ext uri="{FF2B5EF4-FFF2-40B4-BE49-F238E27FC236}">
                <a16:creationId xmlns:a16="http://schemas.microsoft.com/office/drawing/2014/main" id="{DC8CD81F-12B5-431E-897D-A6940AE8E7D6}"/>
              </a:ext>
            </a:extLst>
          </p:cNvPr>
          <p:cNvGrpSpPr/>
          <p:nvPr/>
        </p:nvGrpSpPr>
        <p:grpSpPr>
          <a:xfrm>
            <a:off x="6836670" y="5190190"/>
            <a:ext cx="383620" cy="448786"/>
            <a:chOff x="4470400" y="4994276"/>
            <a:chExt cx="495300" cy="579438"/>
          </a:xfrm>
          <a:solidFill>
            <a:schemeClr val="bg1"/>
          </a:solidFill>
        </p:grpSpPr>
        <p:sp>
          <p:nvSpPr>
            <p:cNvPr id="104" name="Freeform 399">
              <a:extLst>
                <a:ext uri="{FF2B5EF4-FFF2-40B4-BE49-F238E27FC236}">
                  <a16:creationId xmlns:a16="http://schemas.microsoft.com/office/drawing/2014/main" id="{E8934DC3-B90F-47B0-ADF1-8915A84F7E8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37075" y="5143501"/>
              <a:ext cx="361950" cy="363538"/>
            </a:xfrm>
            <a:custGeom>
              <a:avLst/>
              <a:gdLst>
                <a:gd name="T0" fmla="*/ 833 w 2284"/>
                <a:gd name="T1" fmla="*/ 197 h 2287"/>
                <a:gd name="T2" fmla="*/ 558 w 2284"/>
                <a:gd name="T3" fmla="*/ 339 h 2287"/>
                <a:gd name="T4" fmla="*/ 339 w 2284"/>
                <a:gd name="T5" fmla="*/ 558 h 2287"/>
                <a:gd name="T6" fmla="*/ 198 w 2284"/>
                <a:gd name="T7" fmla="*/ 834 h 2287"/>
                <a:gd name="T8" fmla="*/ 246 w 2284"/>
                <a:gd name="T9" fmla="*/ 1069 h 2287"/>
                <a:gd name="T10" fmla="*/ 311 w 2284"/>
                <a:gd name="T11" fmla="*/ 1106 h 2287"/>
                <a:gd name="T12" fmla="*/ 311 w 2284"/>
                <a:gd name="T13" fmla="*/ 1181 h 2287"/>
                <a:gd name="T14" fmla="*/ 246 w 2284"/>
                <a:gd name="T15" fmla="*/ 1218 h 2287"/>
                <a:gd name="T16" fmla="*/ 198 w 2284"/>
                <a:gd name="T17" fmla="*/ 1453 h 2287"/>
                <a:gd name="T18" fmla="*/ 339 w 2284"/>
                <a:gd name="T19" fmla="*/ 1730 h 2287"/>
                <a:gd name="T20" fmla="*/ 558 w 2284"/>
                <a:gd name="T21" fmla="*/ 1947 h 2287"/>
                <a:gd name="T22" fmla="*/ 833 w 2284"/>
                <a:gd name="T23" fmla="*/ 2089 h 2287"/>
                <a:gd name="T24" fmla="*/ 1068 w 2284"/>
                <a:gd name="T25" fmla="*/ 2041 h 2287"/>
                <a:gd name="T26" fmla="*/ 1105 w 2284"/>
                <a:gd name="T27" fmla="*/ 1976 h 2287"/>
                <a:gd name="T28" fmla="*/ 1180 w 2284"/>
                <a:gd name="T29" fmla="*/ 1976 h 2287"/>
                <a:gd name="T30" fmla="*/ 1217 w 2284"/>
                <a:gd name="T31" fmla="*/ 2041 h 2287"/>
                <a:gd name="T32" fmla="*/ 1451 w 2284"/>
                <a:gd name="T33" fmla="*/ 2089 h 2287"/>
                <a:gd name="T34" fmla="*/ 1728 w 2284"/>
                <a:gd name="T35" fmla="*/ 1947 h 2287"/>
                <a:gd name="T36" fmla="*/ 1945 w 2284"/>
                <a:gd name="T37" fmla="*/ 1730 h 2287"/>
                <a:gd name="T38" fmla="*/ 2087 w 2284"/>
                <a:gd name="T39" fmla="*/ 1453 h 2287"/>
                <a:gd name="T40" fmla="*/ 2038 w 2284"/>
                <a:gd name="T41" fmla="*/ 1218 h 2287"/>
                <a:gd name="T42" fmla="*/ 1974 w 2284"/>
                <a:gd name="T43" fmla="*/ 1181 h 2287"/>
                <a:gd name="T44" fmla="*/ 1974 w 2284"/>
                <a:gd name="T45" fmla="*/ 1106 h 2287"/>
                <a:gd name="T46" fmla="*/ 2038 w 2284"/>
                <a:gd name="T47" fmla="*/ 1069 h 2287"/>
                <a:gd name="T48" fmla="*/ 2087 w 2284"/>
                <a:gd name="T49" fmla="*/ 834 h 2287"/>
                <a:gd name="T50" fmla="*/ 1945 w 2284"/>
                <a:gd name="T51" fmla="*/ 558 h 2287"/>
                <a:gd name="T52" fmla="*/ 1728 w 2284"/>
                <a:gd name="T53" fmla="*/ 339 h 2287"/>
                <a:gd name="T54" fmla="*/ 1451 w 2284"/>
                <a:gd name="T55" fmla="*/ 197 h 2287"/>
                <a:gd name="T56" fmla="*/ 1217 w 2284"/>
                <a:gd name="T57" fmla="*/ 246 h 2287"/>
                <a:gd name="T58" fmla="*/ 1180 w 2284"/>
                <a:gd name="T59" fmla="*/ 310 h 2287"/>
                <a:gd name="T60" fmla="*/ 1105 w 2284"/>
                <a:gd name="T61" fmla="*/ 310 h 2287"/>
                <a:gd name="T62" fmla="*/ 1068 w 2284"/>
                <a:gd name="T63" fmla="*/ 246 h 2287"/>
                <a:gd name="T64" fmla="*/ 1318 w 2284"/>
                <a:gd name="T65" fmla="*/ 14 h 2287"/>
                <a:gd name="T66" fmla="*/ 1644 w 2284"/>
                <a:gd name="T67" fmla="*/ 116 h 2287"/>
                <a:gd name="T68" fmla="*/ 1919 w 2284"/>
                <a:gd name="T69" fmla="*/ 306 h 2287"/>
                <a:gd name="T70" fmla="*/ 2128 w 2284"/>
                <a:gd name="T71" fmla="*/ 567 h 2287"/>
                <a:gd name="T72" fmla="*/ 2254 w 2284"/>
                <a:gd name="T73" fmla="*/ 882 h 2287"/>
                <a:gd name="T74" fmla="*/ 2281 w 2284"/>
                <a:gd name="T75" fmla="*/ 1233 h 2287"/>
                <a:gd name="T76" fmla="*/ 2202 w 2284"/>
                <a:gd name="T77" fmla="*/ 1568 h 2287"/>
                <a:gd name="T78" fmla="*/ 2033 w 2284"/>
                <a:gd name="T79" fmla="*/ 1859 h 2287"/>
                <a:gd name="T80" fmla="*/ 1789 w 2284"/>
                <a:gd name="T81" fmla="*/ 2085 h 2287"/>
                <a:gd name="T82" fmla="*/ 1487 w 2284"/>
                <a:gd name="T83" fmla="*/ 2234 h 2287"/>
                <a:gd name="T84" fmla="*/ 1142 w 2284"/>
                <a:gd name="T85" fmla="*/ 2287 h 2287"/>
                <a:gd name="T86" fmla="*/ 798 w 2284"/>
                <a:gd name="T87" fmla="*/ 2234 h 2287"/>
                <a:gd name="T88" fmla="*/ 496 w 2284"/>
                <a:gd name="T89" fmla="*/ 2085 h 2287"/>
                <a:gd name="T90" fmla="*/ 252 w 2284"/>
                <a:gd name="T91" fmla="*/ 1859 h 2287"/>
                <a:gd name="T92" fmla="*/ 82 w 2284"/>
                <a:gd name="T93" fmla="*/ 1568 h 2287"/>
                <a:gd name="T94" fmla="*/ 4 w 2284"/>
                <a:gd name="T95" fmla="*/ 1233 h 2287"/>
                <a:gd name="T96" fmla="*/ 30 w 2284"/>
                <a:gd name="T97" fmla="*/ 882 h 2287"/>
                <a:gd name="T98" fmla="*/ 157 w 2284"/>
                <a:gd name="T99" fmla="*/ 567 h 2287"/>
                <a:gd name="T100" fmla="*/ 366 w 2284"/>
                <a:gd name="T101" fmla="*/ 306 h 2287"/>
                <a:gd name="T102" fmla="*/ 641 w 2284"/>
                <a:gd name="T103" fmla="*/ 116 h 2287"/>
                <a:gd name="T104" fmla="*/ 966 w 2284"/>
                <a:gd name="T105" fmla="*/ 14 h 2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284" h="2287">
                  <a:moveTo>
                    <a:pt x="1068" y="151"/>
                  </a:moveTo>
                  <a:lnTo>
                    <a:pt x="988" y="161"/>
                  </a:lnTo>
                  <a:lnTo>
                    <a:pt x="910" y="176"/>
                  </a:lnTo>
                  <a:lnTo>
                    <a:pt x="833" y="197"/>
                  </a:lnTo>
                  <a:lnTo>
                    <a:pt x="759" y="225"/>
                  </a:lnTo>
                  <a:lnTo>
                    <a:pt x="689" y="258"/>
                  </a:lnTo>
                  <a:lnTo>
                    <a:pt x="622" y="296"/>
                  </a:lnTo>
                  <a:lnTo>
                    <a:pt x="558" y="339"/>
                  </a:lnTo>
                  <a:lnTo>
                    <a:pt x="497" y="388"/>
                  </a:lnTo>
                  <a:lnTo>
                    <a:pt x="440" y="440"/>
                  </a:lnTo>
                  <a:lnTo>
                    <a:pt x="388" y="497"/>
                  </a:lnTo>
                  <a:lnTo>
                    <a:pt x="339" y="558"/>
                  </a:lnTo>
                  <a:lnTo>
                    <a:pt x="296" y="622"/>
                  </a:lnTo>
                  <a:lnTo>
                    <a:pt x="259" y="690"/>
                  </a:lnTo>
                  <a:lnTo>
                    <a:pt x="225" y="761"/>
                  </a:lnTo>
                  <a:lnTo>
                    <a:pt x="198" y="834"/>
                  </a:lnTo>
                  <a:lnTo>
                    <a:pt x="177" y="910"/>
                  </a:lnTo>
                  <a:lnTo>
                    <a:pt x="161" y="989"/>
                  </a:lnTo>
                  <a:lnTo>
                    <a:pt x="151" y="1069"/>
                  </a:lnTo>
                  <a:lnTo>
                    <a:pt x="246" y="1069"/>
                  </a:lnTo>
                  <a:lnTo>
                    <a:pt x="266" y="1072"/>
                  </a:lnTo>
                  <a:lnTo>
                    <a:pt x="284" y="1080"/>
                  </a:lnTo>
                  <a:lnTo>
                    <a:pt x="298" y="1091"/>
                  </a:lnTo>
                  <a:lnTo>
                    <a:pt x="311" y="1106"/>
                  </a:lnTo>
                  <a:lnTo>
                    <a:pt x="318" y="1123"/>
                  </a:lnTo>
                  <a:lnTo>
                    <a:pt x="321" y="1143"/>
                  </a:lnTo>
                  <a:lnTo>
                    <a:pt x="318" y="1163"/>
                  </a:lnTo>
                  <a:lnTo>
                    <a:pt x="311" y="1181"/>
                  </a:lnTo>
                  <a:lnTo>
                    <a:pt x="298" y="1196"/>
                  </a:lnTo>
                  <a:lnTo>
                    <a:pt x="284" y="1208"/>
                  </a:lnTo>
                  <a:lnTo>
                    <a:pt x="266" y="1215"/>
                  </a:lnTo>
                  <a:lnTo>
                    <a:pt x="246" y="1218"/>
                  </a:lnTo>
                  <a:lnTo>
                    <a:pt x="151" y="1218"/>
                  </a:lnTo>
                  <a:lnTo>
                    <a:pt x="161" y="1299"/>
                  </a:lnTo>
                  <a:lnTo>
                    <a:pt x="177" y="1377"/>
                  </a:lnTo>
                  <a:lnTo>
                    <a:pt x="198" y="1453"/>
                  </a:lnTo>
                  <a:lnTo>
                    <a:pt x="225" y="1527"/>
                  </a:lnTo>
                  <a:lnTo>
                    <a:pt x="259" y="1598"/>
                  </a:lnTo>
                  <a:lnTo>
                    <a:pt x="296" y="1666"/>
                  </a:lnTo>
                  <a:lnTo>
                    <a:pt x="339" y="1730"/>
                  </a:lnTo>
                  <a:lnTo>
                    <a:pt x="388" y="1790"/>
                  </a:lnTo>
                  <a:lnTo>
                    <a:pt x="440" y="1847"/>
                  </a:lnTo>
                  <a:lnTo>
                    <a:pt x="497" y="1900"/>
                  </a:lnTo>
                  <a:lnTo>
                    <a:pt x="558" y="1947"/>
                  </a:lnTo>
                  <a:lnTo>
                    <a:pt x="622" y="1991"/>
                  </a:lnTo>
                  <a:lnTo>
                    <a:pt x="689" y="2028"/>
                  </a:lnTo>
                  <a:lnTo>
                    <a:pt x="759" y="2062"/>
                  </a:lnTo>
                  <a:lnTo>
                    <a:pt x="833" y="2089"/>
                  </a:lnTo>
                  <a:lnTo>
                    <a:pt x="910" y="2112"/>
                  </a:lnTo>
                  <a:lnTo>
                    <a:pt x="988" y="2127"/>
                  </a:lnTo>
                  <a:lnTo>
                    <a:pt x="1068" y="2136"/>
                  </a:lnTo>
                  <a:lnTo>
                    <a:pt x="1068" y="2041"/>
                  </a:lnTo>
                  <a:lnTo>
                    <a:pt x="1071" y="2021"/>
                  </a:lnTo>
                  <a:lnTo>
                    <a:pt x="1078" y="2003"/>
                  </a:lnTo>
                  <a:lnTo>
                    <a:pt x="1090" y="1989"/>
                  </a:lnTo>
                  <a:lnTo>
                    <a:pt x="1105" y="1976"/>
                  </a:lnTo>
                  <a:lnTo>
                    <a:pt x="1122" y="1970"/>
                  </a:lnTo>
                  <a:lnTo>
                    <a:pt x="1142" y="1966"/>
                  </a:lnTo>
                  <a:lnTo>
                    <a:pt x="1162" y="1970"/>
                  </a:lnTo>
                  <a:lnTo>
                    <a:pt x="1180" y="1976"/>
                  </a:lnTo>
                  <a:lnTo>
                    <a:pt x="1194" y="1989"/>
                  </a:lnTo>
                  <a:lnTo>
                    <a:pt x="1207" y="2003"/>
                  </a:lnTo>
                  <a:lnTo>
                    <a:pt x="1213" y="2021"/>
                  </a:lnTo>
                  <a:lnTo>
                    <a:pt x="1217" y="2041"/>
                  </a:lnTo>
                  <a:lnTo>
                    <a:pt x="1217" y="2136"/>
                  </a:lnTo>
                  <a:lnTo>
                    <a:pt x="1297" y="2127"/>
                  </a:lnTo>
                  <a:lnTo>
                    <a:pt x="1375" y="2112"/>
                  </a:lnTo>
                  <a:lnTo>
                    <a:pt x="1451" y="2089"/>
                  </a:lnTo>
                  <a:lnTo>
                    <a:pt x="1526" y="2062"/>
                  </a:lnTo>
                  <a:lnTo>
                    <a:pt x="1596" y="2028"/>
                  </a:lnTo>
                  <a:lnTo>
                    <a:pt x="1664" y="1991"/>
                  </a:lnTo>
                  <a:lnTo>
                    <a:pt x="1728" y="1947"/>
                  </a:lnTo>
                  <a:lnTo>
                    <a:pt x="1788" y="1900"/>
                  </a:lnTo>
                  <a:lnTo>
                    <a:pt x="1845" y="1847"/>
                  </a:lnTo>
                  <a:lnTo>
                    <a:pt x="1898" y="1790"/>
                  </a:lnTo>
                  <a:lnTo>
                    <a:pt x="1945" y="1730"/>
                  </a:lnTo>
                  <a:lnTo>
                    <a:pt x="1989" y="1666"/>
                  </a:lnTo>
                  <a:lnTo>
                    <a:pt x="2026" y="1598"/>
                  </a:lnTo>
                  <a:lnTo>
                    <a:pt x="2059" y="1527"/>
                  </a:lnTo>
                  <a:lnTo>
                    <a:pt x="2087" y="1453"/>
                  </a:lnTo>
                  <a:lnTo>
                    <a:pt x="2108" y="1377"/>
                  </a:lnTo>
                  <a:lnTo>
                    <a:pt x="2125" y="1299"/>
                  </a:lnTo>
                  <a:lnTo>
                    <a:pt x="2134" y="1218"/>
                  </a:lnTo>
                  <a:lnTo>
                    <a:pt x="2038" y="1218"/>
                  </a:lnTo>
                  <a:lnTo>
                    <a:pt x="2018" y="1215"/>
                  </a:lnTo>
                  <a:lnTo>
                    <a:pt x="2001" y="1208"/>
                  </a:lnTo>
                  <a:lnTo>
                    <a:pt x="1986" y="1196"/>
                  </a:lnTo>
                  <a:lnTo>
                    <a:pt x="1974" y="1181"/>
                  </a:lnTo>
                  <a:lnTo>
                    <a:pt x="1966" y="1163"/>
                  </a:lnTo>
                  <a:lnTo>
                    <a:pt x="1964" y="1143"/>
                  </a:lnTo>
                  <a:lnTo>
                    <a:pt x="1966" y="1123"/>
                  </a:lnTo>
                  <a:lnTo>
                    <a:pt x="1974" y="1106"/>
                  </a:lnTo>
                  <a:lnTo>
                    <a:pt x="1986" y="1091"/>
                  </a:lnTo>
                  <a:lnTo>
                    <a:pt x="2001" y="1080"/>
                  </a:lnTo>
                  <a:lnTo>
                    <a:pt x="2018" y="1072"/>
                  </a:lnTo>
                  <a:lnTo>
                    <a:pt x="2038" y="1069"/>
                  </a:lnTo>
                  <a:lnTo>
                    <a:pt x="2134" y="1069"/>
                  </a:lnTo>
                  <a:lnTo>
                    <a:pt x="2125" y="989"/>
                  </a:lnTo>
                  <a:lnTo>
                    <a:pt x="2108" y="910"/>
                  </a:lnTo>
                  <a:lnTo>
                    <a:pt x="2087" y="834"/>
                  </a:lnTo>
                  <a:lnTo>
                    <a:pt x="2059" y="761"/>
                  </a:lnTo>
                  <a:lnTo>
                    <a:pt x="2026" y="690"/>
                  </a:lnTo>
                  <a:lnTo>
                    <a:pt x="1989" y="622"/>
                  </a:lnTo>
                  <a:lnTo>
                    <a:pt x="1945" y="558"/>
                  </a:lnTo>
                  <a:lnTo>
                    <a:pt x="1898" y="497"/>
                  </a:lnTo>
                  <a:lnTo>
                    <a:pt x="1845" y="440"/>
                  </a:lnTo>
                  <a:lnTo>
                    <a:pt x="1788" y="388"/>
                  </a:lnTo>
                  <a:lnTo>
                    <a:pt x="1728" y="339"/>
                  </a:lnTo>
                  <a:lnTo>
                    <a:pt x="1664" y="296"/>
                  </a:lnTo>
                  <a:lnTo>
                    <a:pt x="1596" y="258"/>
                  </a:lnTo>
                  <a:lnTo>
                    <a:pt x="1526" y="225"/>
                  </a:lnTo>
                  <a:lnTo>
                    <a:pt x="1451" y="197"/>
                  </a:lnTo>
                  <a:lnTo>
                    <a:pt x="1375" y="176"/>
                  </a:lnTo>
                  <a:lnTo>
                    <a:pt x="1297" y="161"/>
                  </a:lnTo>
                  <a:lnTo>
                    <a:pt x="1217" y="151"/>
                  </a:lnTo>
                  <a:lnTo>
                    <a:pt x="1217" y="246"/>
                  </a:lnTo>
                  <a:lnTo>
                    <a:pt x="1213" y="266"/>
                  </a:lnTo>
                  <a:lnTo>
                    <a:pt x="1207" y="284"/>
                  </a:lnTo>
                  <a:lnTo>
                    <a:pt x="1194" y="299"/>
                  </a:lnTo>
                  <a:lnTo>
                    <a:pt x="1180" y="310"/>
                  </a:lnTo>
                  <a:lnTo>
                    <a:pt x="1162" y="318"/>
                  </a:lnTo>
                  <a:lnTo>
                    <a:pt x="1142" y="320"/>
                  </a:lnTo>
                  <a:lnTo>
                    <a:pt x="1122" y="318"/>
                  </a:lnTo>
                  <a:lnTo>
                    <a:pt x="1105" y="310"/>
                  </a:lnTo>
                  <a:lnTo>
                    <a:pt x="1090" y="299"/>
                  </a:lnTo>
                  <a:lnTo>
                    <a:pt x="1078" y="284"/>
                  </a:lnTo>
                  <a:lnTo>
                    <a:pt x="1071" y="266"/>
                  </a:lnTo>
                  <a:lnTo>
                    <a:pt x="1068" y="246"/>
                  </a:lnTo>
                  <a:lnTo>
                    <a:pt x="1068" y="151"/>
                  </a:lnTo>
                  <a:close/>
                  <a:moveTo>
                    <a:pt x="1142" y="0"/>
                  </a:moveTo>
                  <a:lnTo>
                    <a:pt x="1232" y="3"/>
                  </a:lnTo>
                  <a:lnTo>
                    <a:pt x="1318" y="14"/>
                  </a:lnTo>
                  <a:lnTo>
                    <a:pt x="1404" y="31"/>
                  </a:lnTo>
                  <a:lnTo>
                    <a:pt x="1487" y="53"/>
                  </a:lnTo>
                  <a:lnTo>
                    <a:pt x="1567" y="82"/>
                  </a:lnTo>
                  <a:lnTo>
                    <a:pt x="1644" y="116"/>
                  </a:lnTo>
                  <a:lnTo>
                    <a:pt x="1718" y="156"/>
                  </a:lnTo>
                  <a:lnTo>
                    <a:pt x="1789" y="202"/>
                  </a:lnTo>
                  <a:lnTo>
                    <a:pt x="1856" y="252"/>
                  </a:lnTo>
                  <a:lnTo>
                    <a:pt x="1919" y="306"/>
                  </a:lnTo>
                  <a:lnTo>
                    <a:pt x="1979" y="366"/>
                  </a:lnTo>
                  <a:lnTo>
                    <a:pt x="2033" y="429"/>
                  </a:lnTo>
                  <a:lnTo>
                    <a:pt x="2083" y="496"/>
                  </a:lnTo>
                  <a:lnTo>
                    <a:pt x="2128" y="567"/>
                  </a:lnTo>
                  <a:lnTo>
                    <a:pt x="2168" y="641"/>
                  </a:lnTo>
                  <a:lnTo>
                    <a:pt x="2202" y="719"/>
                  </a:lnTo>
                  <a:lnTo>
                    <a:pt x="2231" y="798"/>
                  </a:lnTo>
                  <a:lnTo>
                    <a:pt x="2254" y="882"/>
                  </a:lnTo>
                  <a:lnTo>
                    <a:pt x="2271" y="967"/>
                  </a:lnTo>
                  <a:lnTo>
                    <a:pt x="2281" y="1055"/>
                  </a:lnTo>
                  <a:lnTo>
                    <a:pt x="2284" y="1143"/>
                  </a:lnTo>
                  <a:lnTo>
                    <a:pt x="2281" y="1233"/>
                  </a:lnTo>
                  <a:lnTo>
                    <a:pt x="2271" y="1320"/>
                  </a:lnTo>
                  <a:lnTo>
                    <a:pt x="2254" y="1405"/>
                  </a:lnTo>
                  <a:lnTo>
                    <a:pt x="2231" y="1488"/>
                  </a:lnTo>
                  <a:lnTo>
                    <a:pt x="2202" y="1568"/>
                  </a:lnTo>
                  <a:lnTo>
                    <a:pt x="2168" y="1646"/>
                  </a:lnTo>
                  <a:lnTo>
                    <a:pt x="2128" y="1720"/>
                  </a:lnTo>
                  <a:lnTo>
                    <a:pt x="2083" y="1791"/>
                  </a:lnTo>
                  <a:lnTo>
                    <a:pt x="2033" y="1859"/>
                  </a:lnTo>
                  <a:lnTo>
                    <a:pt x="1979" y="1922"/>
                  </a:lnTo>
                  <a:lnTo>
                    <a:pt x="1919" y="1981"/>
                  </a:lnTo>
                  <a:lnTo>
                    <a:pt x="1856" y="2035"/>
                  </a:lnTo>
                  <a:lnTo>
                    <a:pt x="1789" y="2085"/>
                  </a:lnTo>
                  <a:lnTo>
                    <a:pt x="1718" y="2130"/>
                  </a:lnTo>
                  <a:lnTo>
                    <a:pt x="1644" y="2170"/>
                  </a:lnTo>
                  <a:lnTo>
                    <a:pt x="1567" y="2205"/>
                  </a:lnTo>
                  <a:lnTo>
                    <a:pt x="1487" y="2234"/>
                  </a:lnTo>
                  <a:lnTo>
                    <a:pt x="1404" y="2257"/>
                  </a:lnTo>
                  <a:lnTo>
                    <a:pt x="1318" y="2274"/>
                  </a:lnTo>
                  <a:lnTo>
                    <a:pt x="1232" y="2284"/>
                  </a:lnTo>
                  <a:lnTo>
                    <a:pt x="1142" y="2287"/>
                  </a:lnTo>
                  <a:lnTo>
                    <a:pt x="1054" y="2284"/>
                  </a:lnTo>
                  <a:lnTo>
                    <a:pt x="966" y="2274"/>
                  </a:lnTo>
                  <a:lnTo>
                    <a:pt x="881" y="2257"/>
                  </a:lnTo>
                  <a:lnTo>
                    <a:pt x="798" y="2234"/>
                  </a:lnTo>
                  <a:lnTo>
                    <a:pt x="718" y="2205"/>
                  </a:lnTo>
                  <a:lnTo>
                    <a:pt x="641" y="2170"/>
                  </a:lnTo>
                  <a:lnTo>
                    <a:pt x="566" y="2130"/>
                  </a:lnTo>
                  <a:lnTo>
                    <a:pt x="496" y="2085"/>
                  </a:lnTo>
                  <a:lnTo>
                    <a:pt x="429" y="2035"/>
                  </a:lnTo>
                  <a:lnTo>
                    <a:pt x="366" y="1981"/>
                  </a:lnTo>
                  <a:lnTo>
                    <a:pt x="306" y="1922"/>
                  </a:lnTo>
                  <a:lnTo>
                    <a:pt x="252" y="1859"/>
                  </a:lnTo>
                  <a:lnTo>
                    <a:pt x="202" y="1791"/>
                  </a:lnTo>
                  <a:lnTo>
                    <a:pt x="157" y="1720"/>
                  </a:lnTo>
                  <a:lnTo>
                    <a:pt x="117" y="1646"/>
                  </a:lnTo>
                  <a:lnTo>
                    <a:pt x="82" y="1568"/>
                  </a:lnTo>
                  <a:lnTo>
                    <a:pt x="54" y="1488"/>
                  </a:lnTo>
                  <a:lnTo>
                    <a:pt x="30" y="1405"/>
                  </a:lnTo>
                  <a:lnTo>
                    <a:pt x="14" y="1320"/>
                  </a:lnTo>
                  <a:lnTo>
                    <a:pt x="4" y="1233"/>
                  </a:lnTo>
                  <a:lnTo>
                    <a:pt x="0" y="1143"/>
                  </a:lnTo>
                  <a:lnTo>
                    <a:pt x="4" y="1055"/>
                  </a:lnTo>
                  <a:lnTo>
                    <a:pt x="14" y="967"/>
                  </a:lnTo>
                  <a:lnTo>
                    <a:pt x="30" y="882"/>
                  </a:lnTo>
                  <a:lnTo>
                    <a:pt x="54" y="798"/>
                  </a:lnTo>
                  <a:lnTo>
                    <a:pt x="82" y="719"/>
                  </a:lnTo>
                  <a:lnTo>
                    <a:pt x="117" y="641"/>
                  </a:lnTo>
                  <a:lnTo>
                    <a:pt x="157" y="567"/>
                  </a:lnTo>
                  <a:lnTo>
                    <a:pt x="202" y="496"/>
                  </a:lnTo>
                  <a:lnTo>
                    <a:pt x="252" y="429"/>
                  </a:lnTo>
                  <a:lnTo>
                    <a:pt x="306" y="366"/>
                  </a:lnTo>
                  <a:lnTo>
                    <a:pt x="366" y="306"/>
                  </a:lnTo>
                  <a:lnTo>
                    <a:pt x="429" y="252"/>
                  </a:lnTo>
                  <a:lnTo>
                    <a:pt x="496" y="202"/>
                  </a:lnTo>
                  <a:lnTo>
                    <a:pt x="566" y="156"/>
                  </a:lnTo>
                  <a:lnTo>
                    <a:pt x="641" y="116"/>
                  </a:lnTo>
                  <a:lnTo>
                    <a:pt x="718" y="82"/>
                  </a:lnTo>
                  <a:lnTo>
                    <a:pt x="798" y="53"/>
                  </a:lnTo>
                  <a:lnTo>
                    <a:pt x="881" y="31"/>
                  </a:lnTo>
                  <a:lnTo>
                    <a:pt x="966" y="14"/>
                  </a:lnTo>
                  <a:lnTo>
                    <a:pt x="1054" y="3"/>
                  </a:lnTo>
                  <a:lnTo>
                    <a:pt x="114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5" name="公众号：陈西设计之家。微信搜索即可">
              <a:extLst>
                <a:ext uri="{FF2B5EF4-FFF2-40B4-BE49-F238E27FC236}">
                  <a16:creationId xmlns:a16="http://schemas.microsoft.com/office/drawing/2014/main" id="{707E77FF-D174-4978-BD7B-2B92B14A7BB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70400" y="4994276"/>
              <a:ext cx="495300" cy="579438"/>
            </a:xfrm>
            <a:custGeom>
              <a:avLst/>
              <a:gdLst>
                <a:gd name="T0" fmla="*/ 1265 w 3119"/>
                <a:gd name="T1" fmla="*/ 717 h 3653"/>
                <a:gd name="T2" fmla="*/ 907 w 3119"/>
                <a:gd name="T3" fmla="*/ 848 h 3653"/>
                <a:gd name="T4" fmla="*/ 601 w 3119"/>
                <a:gd name="T5" fmla="*/ 1065 h 3653"/>
                <a:gd name="T6" fmla="*/ 364 w 3119"/>
                <a:gd name="T7" fmla="*/ 1356 h 3653"/>
                <a:gd name="T8" fmla="*/ 210 w 3119"/>
                <a:gd name="T9" fmla="*/ 1703 h 3653"/>
                <a:gd name="T10" fmla="*/ 156 w 3119"/>
                <a:gd name="T11" fmla="*/ 2091 h 3653"/>
                <a:gd name="T12" fmla="*/ 210 w 3119"/>
                <a:gd name="T13" fmla="*/ 2481 h 3653"/>
                <a:gd name="T14" fmla="*/ 364 w 3119"/>
                <a:gd name="T15" fmla="*/ 2828 h 3653"/>
                <a:gd name="T16" fmla="*/ 601 w 3119"/>
                <a:gd name="T17" fmla="*/ 3117 h 3653"/>
                <a:gd name="T18" fmla="*/ 907 w 3119"/>
                <a:gd name="T19" fmla="*/ 3336 h 3653"/>
                <a:gd name="T20" fmla="*/ 1265 w 3119"/>
                <a:gd name="T21" fmla="*/ 3466 h 3653"/>
                <a:gd name="T22" fmla="*/ 1659 w 3119"/>
                <a:gd name="T23" fmla="*/ 3493 h 3653"/>
                <a:gd name="T24" fmla="*/ 2039 w 3119"/>
                <a:gd name="T25" fmla="*/ 3412 h 3653"/>
                <a:gd name="T26" fmla="*/ 2372 w 3119"/>
                <a:gd name="T27" fmla="*/ 3237 h 3653"/>
                <a:gd name="T28" fmla="*/ 2646 w 3119"/>
                <a:gd name="T29" fmla="*/ 2981 h 3653"/>
                <a:gd name="T30" fmla="*/ 2843 w 3119"/>
                <a:gd name="T31" fmla="*/ 2660 h 3653"/>
                <a:gd name="T32" fmla="*/ 2949 w 3119"/>
                <a:gd name="T33" fmla="*/ 2290 h 3653"/>
                <a:gd name="T34" fmla="*/ 2949 w 3119"/>
                <a:gd name="T35" fmla="*/ 1893 h 3653"/>
                <a:gd name="T36" fmla="*/ 2843 w 3119"/>
                <a:gd name="T37" fmla="*/ 1524 h 3653"/>
                <a:gd name="T38" fmla="*/ 2646 w 3119"/>
                <a:gd name="T39" fmla="*/ 1203 h 3653"/>
                <a:gd name="T40" fmla="*/ 2372 w 3119"/>
                <a:gd name="T41" fmla="*/ 947 h 3653"/>
                <a:gd name="T42" fmla="*/ 2039 w 3119"/>
                <a:gd name="T43" fmla="*/ 770 h 3653"/>
                <a:gd name="T44" fmla="*/ 1659 w 3119"/>
                <a:gd name="T45" fmla="*/ 690 h 3653"/>
                <a:gd name="T46" fmla="*/ 1678 w 3119"/>
                <a:gd name="T47" fmla="*/ 288 h 3653"/>
                <a:gd name="T48" fmla="*/ 1752 w 3119"/>
                <a:gd name="T49" fmla="*/ 0 h 3653"/>
                <a:gd name="T50" fmla="*/ 1816 w 3119"/>
                <a:gd name="T51" fmla="*/ 37 h 3653"/>
                <a:gd name="T52" fmla="*/ 1823 w 3119"/>
                <a:gd name="T53" fmla="*/ 381 h 3653"/>
                <a:gd name="T54" fmla="*/ 1772 w 3119"/>
                <a:gd name="T55" fmla="*/ 433 h 3653"/>
                <a:gd name="T56" fmla="*/ 1735 w 3119"/>
                <a:gd name="T57" fmla="*/ 540 h 3653"/>
                <a:gd name="T58" fmla="*/ 2123 w 3119"/>
                <a:gd name="T59" fmla="*/ 636 h 3653"/>
                <a:gd name="T60" fmla="*/ 2466 w 3119"/>
                <a:gd name="T61" fmla="*/ 821 h 3653"/>
                <a:gd name="T62" fmla="*/ 2750 w 3119"/>
                <a:gd name="T63" fmla="*/ 1085 h 3653"/>
                <a:gd name="T64" fmla="*/ 2963 w 3119"/>
                <a:gd name="T65" fmla="*/ 1410 h 3653"/>
                <a:gd name="T66" fmla="*/ 3089 w 3119"/>
                <a:gd name="T67" fmla="*/ 1786 h 3653"/>
                <a:gd name="T68" fmla="*/ 3115 w 3119"/>
                <a:gd name="T69" fmla="*/ 2195 h 3653"/>
                <a:gd name="T70" fmla="*/ 3039 w 3119"/>
                <a:gd name="T71" fmla="*/ 2585 h 3653"/>
                <a:gd name="T72" fmla="*/ 2872 w 3119"/>
                <a:gd name="T73" fmla="*/ 2934 h 3653"/>
                <a:gd name="T74" fmla="*/ 2627 w 3119"/>
                <a:gd name="T75" fmla="*/ 3228 h 3653"/>
                <a:gd name="T76" fmla="*/ 2318 w 3119"/>
                <a:gd name="T77" fmla="*/ 3456 h 3653"/>
                <a:gd name="T78" fmla="*/ 1958 w 3119"/>
                <a:gd name="T79" fmla="*/ 3601 h 3653"/>
                <a:gd name="T80" fmla="*/ 1559 w 3119"/>
                <a:gd name="T81" fmla="*/ 3653 h 3653"/>
                <a:gd name="T82" fmla="*/ 1162 w 3119"/>
                <a:gd name="T83" fmla="*/ 3601 h 3653"/>
                <a:gd name="T84" fmla="*/ 801 w 3119"/>
                <a:gd name="T85" fmla="*/ 3456 h 3653"/>
                <a:gd name="T86" fmla="*/ 492 w 3119"/>
                <a:gd name="T87" fmla="*/ 3228 h 3653"/>
                <a:gd name="T88" fmla="*/ 247 w 3119"/>
                <a:gd name="T89" fmla="*/ 2934 h 3653"/>
                <a:gd name="T90" fmla="*/ 80 w 3119"/>
                <a:gd name="T91" fmla="*/ 2585 h 3653"/>
                <a:gd name="T92" fmla="*/ 3 w 3119"/>
                <a:gd name="T93" fmla="*/ 2195 h 3653"/>
                <a:gd name="T94" fmla="*/ 30 w 3119"/>
                <a:gd name="T95" fmla="*/ 1786 h 3653"/>
                <a:gd name="T96" fmla="*/ 156 w 3119"/>
                <a:gd name="T97" fmla="*/ 1410 h 3653"/>
                <a:gd name="T98" fmla="*/ 369 w 3119"/>
                <a:gd name="T99" fmla="*/ 1085 h 3653"/>
                <a:gd name="T100" fmla="*/ 652 w 3119"/>
                <a:gd name="T101" fmla="*/ 821 h 3653"/>
                <a:gd name="T102" fmla="*/ 996 w 3119"/>
                <a:gd name="T103" fmla="*/ 636 h 3653"/>
                <a:gd name="T104" fmla="*/ 1383 w 3119"/>
                <a:gd name="T105" fmla="*/ 540 h 3653"/>
                <a:gd name="T106" fmla="*/ 1347 w 3119"/>
                <a:gd name="T107" fmla="*/ 433 h 3653"/>
                <a:gd name="T108" fmla="*/ 1296 w 3119"/>
                <a:gd name="T109" fmla="*/ 381 h 3653"/>
                <a:gd name="T110" fmla="*/ 1302 w 3119"/>
                <a:gd name="T111" fmla="*/ 37 h 3653"/>
                <a:gd name="T112" fmla="*/ 1367 w 3119"/>
                <a:gd name="T113" fmla="*/ 0 h 36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119" h="3653">
                  <a:moveTo>
                    <a:pt x="1559" y="686"/>
                  </a:moveTo>
                  <a:lnTo>
                    <a:pt x="1460" y="690"/>
                  </a:lnTo>
                  <a:lnTo>
                    <a:pt x="1361" y="701"/>
                  </a:lnTo>
                  <a:lnTo>
                    <a:pt x="1265" y="717"/>
                  </a:lnTo>
                  <a:lnTo>
                    <a:pt x="1172" y="741"/>
                  </a:lnTo>
                  <a:lnTo>
                    <a:pt x="1080" y="770"/>
                  </a:lnTo>
                  <a:lnTo>
                    <a:pt x="992" y="806"/>
                  </a:lnTo>
                  <a:lnTo>
                    <a:pt x="907" y="848"/>
                  </a:lnTo>
                  <a:lnTo>
                    <a:pt x="825" y="895"/>
                  </a:lnTo>
                  <a:lnTo>
                    <a:pt x="746" y="947"/>
                  </a:lnTo>
                  <a:lnTo>
                    <a:pt x="672" y="1003"/>
                  </a:lnTo>
                  <a:lnTo>
                    <a:pt x="601" y="1065"/>
                  </a:lnTo>
                  <a:lnTo>
                    <a:pt x="535" y="1132"/>
                  </a:lnTo>
                  <a:lnTo>
                    <a:pt x="473" y="1203"/>
                  </a:lnTo>
                  <a:lnTo>
                    <a:pt x="416" y="1277"/>
                  </a:lnTo>
                  <a:lnTo>
                    <a:pt x="364" y="1356"/>
                  </a:lnTo>
                  <a:lnTo>
                    <a:pt x="317" y="1438"/>
                  </a:lnTo>
                  <a:lnTo>
                    <a:pt x="276" y="1524"/>
                  </a:lnTo>
                  <a:lnTo>
                    <a:pt x="240" y="1611"/>
                  </a:lnTo>
                  <a:lnTo>
                    <a:pt x="210" y="1703"/>
                  </a:lnTo>
                  <a:lnTo>
                    <a:pt x="187" y="1796"/>
                  </a:lnTo>
                  <a:lnTo>
                    <a:pt x="169" y="1893"/>
                  </a:lnTo>
                  <a:lnTo>
                    <a:pt x="159" y="1992"/>
                  </a:lnTo>
                  <a:lnTo>
                    <a:pt x="156" y="2091"/>
                  </a:lnTo>
                  <a:lnTo>
                    <a:pt x="159" y="2192"/>
                  </a:lnTo>
                  <a:lnTo>
                    <a:pt x="169" y="2290"/>
                  </a:lnTo>
                  <a:lnTo>
                    <a:pt x="187" y="2386"/>
                  </a:lnTo>
                  <a:lnTo>
                    <a:pt x="210" y="2481"/>
                  </a:lnTo>
                  <a:lnTo>
                    <a:pt x="240" y="2572"/>
                  </a:lnTo>
                  <a:lnTo>
                    <a:pt x="276" y="2660"/>
                  </a:lnTo>
                  <a:lnTo>
                    <a:pt x="317" y="2746"/>
                  </a:lnTo>
                  <a:lnTo>
                    <a:pt x="364" y="2828"/>
                  </a:lnTo>
                  <a:lnTo>
                    <a:pt x="416" y="2905"/>
                  </a:lnTo>
                  <a:lnTo>
                    <a:pt x="473" y="2981"/>
                  </a:lnTo>
                  <a:lnTo>
                    <a:pt x="535" y="3051"/>
                  </a:lnTo>
                  <a:lnTo>
                    <a:pt x="601" y="3117"/>
                  </a:lnTo>
                  <a:lnTo>
                    <a:pt x="672" y="3179"/>
                  </a:lnTo>
                  <a:lnTo>
                    <a:pt x="746" y="3237"/>
                  </a:lnTo>
                  <a:lnTo>
                    <a:pt x="825" y="3289"/>
                  </a:lnTo>
                  <a:lnTo>
                    <a:pt x="907" y="3336"/>
                  </a:lnTo>
                  <a:lnTo>
                    <a:pt x="992" y="3377"/>
                  </a:lnTo>
                  <a:lnTo>
                    <a:pt x="1080" y="3412"/>
                  </a:lnTo>
                  <a:lnTo>
                    <a:pt x="1172" y="3442"/>
                  </a:lnTo>
                  <a:lnTo>
                    <a:pt x="1265" y="3466"/>
                  </a:lnTo>
                  <a:lnTo>
                    <a:pt x="1361" y="3483"/>
                  </a:lnTo>
                  <a:lnTo>
                    <a:pt x="1460" y="3493"/>
                  </a:lnTo>
                  <a:lnTo>
                    <a:pt x="1559" y="3497"/>
                  </a:lnTo>
                  <a:lnTo>
                    <a:pt x="1659" y="3493"/>
                  </a:lnTo>
                  <a:lnTo>
                    <a:pt x="1758" y="3483"/>
                  </a:lnTo>
                  <a:lnTo>
                    <a:pt x="1854" y="3466"/>
                  </a:lnTo>
                  <a:lnTo>
                    <a:pt x="1948" y="3442"/>
                  </a:lnTo>
                  <a:lnTo>
                    <a:pt x="2039" y="3412"/>
                  </a:lnTo>
                  <a:lnTo>
                    <a:pt x="2128" y="3377"/>
                  </a:lnTo>
                  <a:lnTo>
                    <a:pt x="2213" y="3336"/>
                  </a:lnTo>
                  <a:lnTo>
                    <a:pt x="2294" y="3289"/>
                  </a:lnTo>
                  <a:lnTo>
                    <a:pt x="2372" y="3237"/>
                  </a:lnTo>
                  <a:lnTo>
                    <a:pt x="2448" y="3179"/>
                  </a:lnTo>
                  <a:lnTo>
                    <a:pt x="2517" y="3117"/>
                  </a:lnTo>
                  <a:lnTo>
                    <a:pt x="2584" y="3051"/>
                  </a:lnTo>
                  <a:lnTo>
                    <a:pt x="2646" y="2981"/>
                  </a:lnTo>
                  <a:lnTo>
                    <a:pt x="2702" y="2905"/>
                  </a:lnTo>
                  <a:lnTo>
                    <a:pt x="2754" y="2828"/>
                  </a:lnTo>
                  <a:lnTo>
                    <a:pt x="2802" y="2746"/>
                  </a:lnTo>
                  <a:lnTo>
                    <a:pt x="2843" y="2660"/>
                  </a:lnTo>
                  <a:lnTo>
                    <a:pt x="2878" y="2572"/>
                  </a:lnTo>
                  <a:lnTo>
                    <a:pt x="2908" y="2481"/>
                  </a:lnTo>
                  <a:lnTo>
                    <a:pt x="2932" y="2386"/>
                  </a:lnTo>
                  <a:lnTo>
                    <a:pt x="2949" y="2290"/>
                  </a:lnTo>
                  <a:lnTo>
                    <a:pt x="2959" y="2192"/>
                  </a:lnTo>
                  <a:lnTo>
                    <a:pt x="2963" y="2091"/>
                  </a:lnTo>
                  <a:lnTo>
                    <a:pt x="2959" y="1992"/>
                  </a:lnTo>
                  <a:lnTo>
                    <a:pt x="2949" y="1893"/>
                  </a:lnTo>
                  <a:lnTo>
                    <a:pt x="2932" y="1796"/>
                  </a:lnTo>
                  <a:lnTo>
                    <a:pt x="2908" y="1703"/>
                  </a:lnTo>
                  <a:lnTo>
                    <a:pt x="2878" y="1611"/>
                  </a:lnTo>
                  <a:lnTo>
                    <a:pt x="2843" y="1524"/>
                  </a:lnTo>
                  <a:lnTo>
                    <a:pt x="2802" y="1438"/>
                  </a:lnTo>
                  <a:lnTo>
                    <a:pt x="2754" y="1356"/>
                  </a:lnTo>
                  <a:lnTo>
                    <a:pt x="2702" y="1277"/>
                  </a:lnTo>
                  <a:lnTo>
                    <a:pt x="2646" y="1203"/>
                  </a:lnTo>
                  <a:lnTo>
                    <a:pt x="2584" y="1132"/>
                  </a:lnTo>
                  <a:lnTo>
                    <a:pt x="2517" y="1065"/>
                  </a:lnTo>
                  <a:lnTo>
                    <a:pt x="2448" y="1003"/>
                  </a:lnTo>
                  <a:lnTo>
                    <a:pt x="2372" y="947"/>
                  </a:lnTo>
                  <a:lnTo>
                    <a:pt x="2294" y="895"/>
                  </a:lnTo>
                  <a:lnTo>
                    <a:pt x="2213" y="848"/>
                  </a:lnTo>
                  <a:lnTo>
                    <a:pt x="2128" y="806"/>
                  </a:lnTo>
                  <a:lnTo>
                    <a:pt x="2039" y="770"/>
                  </a:lnTo>
                  <a:lnTo>
                    <a:pt x="1948" y="741"/>
                  </a:lnTo>
                  <a:lnTo>
                    <a:pt x="1854" y="717"/>
                  </a:lnTo>
                  <a:lnTo>
                    <a:pt x="1758" y="701"/>
                  </a:lnTo>
                  <a:lnTo>
                    <a:pt x="1659" y="690"/>
                  </a:lnTo>
                  <a:lnTo>
                    <a:pt x="1559" y="686"/>
                  </a:lnTo>
                  <a:close/>
                  <a:moveTo>
                    <a:pt x="1441" y="148"/>
                  </a:moveTo>
                  <a:lnTo>
                    <a:pt x="1441" y="288"/>
                  </a:lnTo>
                  <a:lnTo>
                    <a:pt x="1678" y="288"/>
                  </a:lnTo>
                  <a:lnTo>
                    <a:pt x="1678" y="148"/>
                  </a:lnTo>
                  <a:lnTo>
                    <a:pt x="1441" y="148"/>
                  </a:lnTo>
                  <a:close/>
                  <a:moveTo>
                    <a:pt x="1367" y="0"/>
                  </a:moveTo>
                  <a:lnTo>
                    <a:pt x="1752" y="0"/>
                  </a:lnTo>
                  <a:lnTo>
                    <a:pt x="1772" y="3"/>
                  </a:lnTo>
                  <a:lnTo>
                    <a:pt x="1790" y="11"/>
                  </a:lnTo>
                  <a:lnTo>
                    <a:pt x="1804" y="22"/>
                  </a:lnTo>
                  <a:lnTo>
                    <a:pt x="1816" y="37"/>
                  </a:lnTo>
                  <a:lnTo>
                    <a:pt x="1823" y="54"/>
                  </a:lnTo>
                  <a:lnTo>
                    <a:pt x="1826" y="74"/>
                  </a:lnTo>
                  <a:lnTo>
                    <a:pt x="1826" y="361"/>
                  </a:lnTo>
                  <a:lnTo>
                    <a:pt x="1823" y="381"/>
                  </a:lnTo>
                  <a:lnTo>
                    <a:pt x="1816" y="399"/>
                  </a:lnTo>
                  <a:lnTo>
                    <a:pt x="1804" y="414"/>
                  </a:lnTo>
                  <a:lnTo>
                    <a:pt x="1790" y="426"/>
                  </a:lnTo>
                  <a:lnTo>
                    <a:pt x="1772" y="433"/>
                  </a:lnTo>
                  <a:lnTo>
                    <a:pt x="1752" y="436"/>
                  </a:lnTo>
                  <a:lnTo>
                    <a:pt x="1634" y="436"/>
                  </a:lnTo>
                  <a:lnTo>
                    <a:pt x="1634" y="532"/>
                  </a:lnTo>
                  <a:lnTo>
                    <a:pt x="1735" y="540"/>
                  </a:lnTo>
                  <a:lnTo>
                    <a:pt x="1836" y="555"/>
                  </a:lnTo>
                  <a:lnTo>
                    <a:pt x="1934" y="576"/>
                  </a:lnTo>
                  <a:lnTo>
                    <a:pt x="2030" y="603"/>
                  </a:lnTo>
                  <a:lnTo>
                    <a:pt x="2123" y="636"/>
                  </a:lnTo>
                  <a:lnTo>
                    <a:pt x="2214" y="674"/>
                  </a:lnTo>
                  <a:lnTo>
                    <a:pt x="2301" y="718"/>
                  </a:lnTo>
                  <a:lnTo>
                    <a:pt x="2386" y="768"/>
                  </a:lnTo>
                  <a:lnTo>
                    <a:pt x="2466" y="821"/>
                  </a:lnTo>
                  <a:lnTo>
                    <a:pt x="2543" y="881"/>
                  </a:lnTo>
                  <a:lnTo>
                    <a:pt x="2616" y="945"/>
                  </a:lnTo>
                  <a:lnTo>
                    <a:pt x="2686" y="1012"/>
                  </a:lnTo>
                  <a:lnTo>
                    <a:pt x="2750" y="1085"/>
                  </a:lnTo>
                  <a:lnTo>
                    <a:pt x="2811" y="1161"/>
                  </a:lnTo>
                  <a:lnTo>
                    <a:pt x="2866" y="1241"/>
                  </a:lnTo>
                  <a:lnTo>
                    <a:pt x="2917" y="1324"/>
                  </a:lnTo>
                  <a:lnTo>
                    <a:pt x="2963" y="1410"/>
                  </a:lnTo>
                  <a:lnTo>
                    <a:pt x="3002" y="1500"/>
                  </a:lnTo>
                  <a:lnTo>
                    <a:pt x="3037" y="1593"/>
                  </a:lnTo>
                  <a:lnTo>
                    <a:pt x="3066" y="1689"/>
                  </a:lnTo>
                  <a:lnTo>
                    <a:pt x="3089" y="1786"/>
                  </a:lnTo>
                  <a:lnTo>
                    <a:pt x="3105" y="1886"/>
                  </a:lnTo>
                  <a:lnTo>
                    <a:pt x="3115" y="1988"/>
                  </a:lnTo>
                  <a:lnTo>
                    <a:pt x="3119" y="2091"/>
                  </a:lnTo>
                  <a:lnTo>
                    <a:pt x="3115" y="2195"/>
                  </a:lnTo>
                  <a:lnTo>
                    <a:pt x="3105" y="2294"/>
                  </a:lnTo>
                  <a:lnTo>
                    <a:pt x="3089" y="2394"/>
                  </a:lnTo>
                  <a:lnTo>
                    <a:pt x="3067" y="2491"/>
                  </a:lnTo>
                  <a:lnTo>
                    <a:pt x="3039" y="2585"/>
                  </a:lnTo>
                  <a:lnTo>
                    <a:pt x="3005" y="2676"/>
                  </a:lnTo>
                  <a:lnTo>
                    <a:pt x="2966" y="2766"/>
                  </a:lnTo>
                  <a:lnTo>
                    <a:pt x="2922" y="2851"/>
                  </a:lnTo>
                  <a:lnTo>
                    <a:pt x="2872" y="2934"/>
                  </a:lnTo>
                  <a:lnTo>
                    <a:pt x="2818" y="3013"/>
                  </a:lnTo>
                  <a:lnTo>
                    <a:pt x="2759" y="3088"/>
                  </a:lnTo>
                  <a:lnTo>
                    <a:pt x="2695" y="3161"/>
                  </a:lnTo>
                  <a:lnTo>
                    <a:pt x="2627" y="3228"/>
                  </a:lnTo>
                  <a:lnTo>
                    <a:pt x="2555" y="3293"/>
                  </a:lnTo>
                  <a:lnTo>
                    <a:pt x="2480" y="3351"/>
                  </a:lnTo>
                  <a:lnTo>
                    <a:pt x="2400" y="3406"/>
                  </a:lnTo>
                  <a:lnTo>
                    <a:pt x="2318" y="3456"/>
                  </a:lnTo>
                  <a:lnTo>
                    <a:pt x="2232" y="3500"/>
                  </a:lnTo>
                  <a:lnTo>
                    <a:pt x="2143" y="3540"/>
                  </a:lnTo>
                  <a:lnTo>
                    <a:pt x="2052" y="3573"/>
                  </a:lnTo>
                  <a:lnTo>
                    <a:pt x="1958" y="3601"/>
                  </a:lnTo>
                  <a:lnTo>
                    <a:pt x="1861" y="3624"/>
                  </a:lnTo>
                  <a:lnTo>
                    <a:pt x="1762" y="3640"/>
                  </a:lnTo>
                  <a:lnTo>
                    <a:pt x="1661" y="3650"/>
                  </a:lnTo>
                  <a:lnTo>
                    <a:pt x="1559" y="3653"/>
                  </a:lnTo>
                  <a:lnTo>
                    <a:pt x="1457" y="3650"/>
                  </a:lnTo>
                  <a:lnTo>
                    <a:pt x="1357" y="3640"/>
                  </a:lnTo>
                  <a:lnTo>
                    <a:pt x="1258" y="3624"/>
                  </a:lnTo>
                  <a:lnTo>
                    <a:pt x="1162" y="3601"/>
                  </a:lnTo>
                  <a:lnTo>
                    <a:pt x="1068" y="3573"/>
                  </a:lnTo>
                  <a:lnTo>
                    <a:pt x="976" y="3540"/>
                  </a:lnTo>
                  <a:lnTo>
                    <a:pt x="887" y="3500"/>
                  </a:lnTo>
                  <a:lnTo>
                    <a:pt x="801" y="3456"/>
                  </a:lnTo>
                  <a:lnTo>
                    <a:pt x="719" y="3406"/>
                  </a:lnTo>
                  <a:lnTo>
                    <a:pt x="639" y="3351"/>
                  </a:lnTo>
                  <a:lnTo>
                    <a:pt x="564" y="3293"/>
                  </a:lnTo>
                  <a:lnTo>
                    <a:pt x="492" y="3228"/>
                  </a:lnTo>
                  <a:lnTo>
                    <a:pt x="424" y="3161"/>
                  </a:lnTo>
                  <a:lnTo>
                    <a:pt x="361" y="3088"/>
                  </a:lnTo>
                  <a:lnTo>
                    <a:pt x="301" y="3013"/>
                  </a:lnTo>
                  <a:lnTo>
                    <a:pt x="247" y="2934"/>
                  </a:lnTo>
                  <a:lnTo>
                    <a:pt x="197" y="2851"/>
                  </a:lnTo>
                  <a:lnTo>
                    <a:pt x="153" y="2766"/>
                  </a:lnTo>
                  <a:lnTo>
                    <a:pt x="114" y="2676"/>
                  </a:lnTo>
                  <a:lnTo>
                    <a:pt x="80" y="2585"/>
                  </a:lnTo>
                  <a:lnTo>
                    <a:pt x="52" y="2491"/>
                  </a:lnTo>
                  <a:lnTo>
                    <a:pt x="30" y="2394"/>
                  </a:lnTo>
                  <a:lnTo>
                    <a:pt x="13" y="2294"/>
                  </a:lnTo>
                  <a:lnTo>
                    <a:pt x="3" y="2195"/>
                  </a:lnTo>
                  <a:lnTo>
                    <a:pt x="0" y="2091"/>
                  </a:lnTo>
                  <a:lnTo>
                    <a:pt x="3" y="1988"/>
                  </a:lnTo>
                  <a:lnTo>
                    <a:pt x="13" y="1886"/>
                  </a:lnTo>
                  <a:lnTo>
                    <a:pt x="30" y="1786"/>
                  </a:lnTo>
                  <a:lnTo>
                    <a:pt x="53" y="1689"/>
                  </a:lnTo>
                  <a:lnTo>
                    <a:pt x="82" y="1593"/>
                  </a:lnTo>
                  <a:lnTo>
                    <a:pt x="116" y="1500"/>
                  </a:lnTo>
                  <a:lnTo>
                    <a:pt x="156" y="1410"/>
                  </a:lnTo>
                  <a:lnTo>
                    <a:pt x="201" y="1324"/>
                  </a:lnTo>
                  <a:lnTo>
                    <a:pt x="252" y="1241"/>
                  </a:lnTo>
                  <a:lnTo>
                    <a:pt x="308" y="1161"/>
                  </a:lnTo>
                  <a:lnTo>
                    <a:pt x="369" y="1085"/>
                  </a:lnTo>
                  <a:lnTo>
                    <a:pt x="433" y="1012"/>
                  </a:lnTo>
                  <a:lnTo>
                    <a:pt x="503" y="945"/>
                  </a:lnTo>
                  <a:lnTo>
                    <a:pt x="576" y="881"/>
                  </a:lnTo>
                  <a:lnTo>
                    <a:pt x="652" y="821"/>
                  </a:lnTo>
                  <a:lnTo>
                    <a:pt x="733" y="768"/>
                  </a:lnTo>
                  <a:lnTo>
                    <a:pt x="817" y="718"/>
                  </a:lnTo>
                  <a:lnTo>
                    <a:pt x="905" y="674"/>
                  </a:lnTo>
                  <a:lnTo>
                    <a:pt x="996" y="636"/>
                  </a:lnTo>
                  <a:lnTo>
                    <a:pt x="1089" y="603"/>
                  </a:lnTo>
                  <a:lnTo>
                    <a:pt x="1185" y="576"/>
                  </a:lnTo>
                  <a:lnTo>
                    <a:pt x="1282" y="555"/>
                  </a:lnTo>
                  <a:lnTo>
                    <a:pt x="1383" y="540"/>
                  </a:lnTo>
                  <a:lnTo>
                    <a:pt x="1485" y="532"/>
                  </a:lnTo>
                  <a:lnTo>
                    <a:pt x="1485" y="436"/>
                  </a:lnTo>
                  <a:lnTo>
                    <a:pt x="1367" y="436"/>
                  </a:lnTo>
                  <a:lnTo>
                    <a:pt x="1347" y="433"/>
                  </a:lnTo>
                  <a:lnTo>
                    <a:pt x="1329" y="426"/>
                  </a:lnTo>
                  <a:lnTo>
                    <a:pt x="1315" y="414"/>
                  </a:lnTo>
                  <a:lnTo>
                    <a:pt x="1302" y="399"/>
                  </a:lnTo>
                  <a:lnTo>
                    <a:pt x="1296" y="381"/>
                  </a:lnTo>
                  <a:lnTo>
                    <a:pt x="1292" y="361"/>
                  </a:lnTo>
                  <a:lnTo>
                    <a:pt x="1292" y="74"/>
                  </a:lnTo>
                  <a:lnTo>
                    <a:pt x="1296" y="54"/>
                  </a:lnTo>
                  <a:lnTo>
                    <a:pt x="1302" y="37"/>
                  </a:lnTo>
                  <a:lnTo>
                    <a:pt x="1315" y="22"/>
                  </a:lnTo>
                  <a:lnTo>
                    <a:pt x="1329" y="11"/>
                  </a:lnTo>
                  <a:lnTo>
                    <a:pt x="1347" y="3"/>
                  </a:lnTo>
                  <a:lnTo>
                    <a:pt x="136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6" name="Freeform 401">
              <a:extLst>
                <a:ext uri="{FF2B5EF4-FFF2-40B4-BE49-F238E27FC236}">
                  <a16:creationId xmlns:a16="http://schemas.microsoft.com/office/drawing/2014/main" id="{D93E564B-834A-41B1-8165-83DE4601DD6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27563" y="5235576"/>
              <a:ext cx="179388" cy="180975"/>
            </a:xfrm>
            <a:custGeom>
              <a:avLst/>
              <a:gdLst>
                <a:gd name="T0" fmla="*/ 405 w 1132"/>
                <a:gd name="T1" fmla="*/ 510 h 1133"/>
                <a:gd name="T2" fmla="*/ 223 w 1132"/>
                <a:gd name="T3" fmla="*/ 910 h 1133"/>
                <a:gd name="T4" fmla="*/ 623 w 1132"/>
                <a:gd name="T5" fmla="*/ 728 h 1133"/>
                <a:gd name="T6" fmla="*/ 405 w 1132"/>
                <a:gd name="T7" fmla="*/ 510 h 1133"/>
                <a:gd name="T8" fmla="*/ 910 w 1132"/>
                <a:gd name="T9" fmla="*/ 223 h 1133"/>
                <a:gd name="T10" fmla="*/ 510 w 1132"/>
                <a:gd name="T11" fmla="*/ 404 h 1133"/>
                <a:gd name="T12" fmla="*/ 728 w 1132"/>
                <a:gd name="T13" fmla="*/ 623 h 1133"/>
                <a:gd name="T14" fmla="*/ 910 w 1132"/>
                <a:gd name="T15" fmla="*/ 223 h 1133"/>
                <a:gd name="T16" fmla="*/ 1063 w 1132"/>
                <a:gd name="T17" fmla="*/ 0 h 1133"/>
                <a:gd name="T18" fmla="*/ 1080 w 1132"/>
                <a:gd name="T19" fmla="*/ 3 h 1133"/>
                <a:gd name="T20" fmla="*/ 1097 w 1132"/>
                <a:gd name="T21" fmla="*/ 11 h 1133"/>
                <a:gd name="T22" fmla="*/ 1111 w 1132"/>
                <a:gd name="T23" fmla="*/ 22 h 1133"/>
                <a:gd name="T24" fmla="*/ 1122 w 1132"/>
                <a:gd name="T25" fmla="*/ 36 h 1133"/>
                <a:gd name="T26" fmla="*/ 1129 w 1132"/>
                <a:gd name="T27" fmla="*/ 52 h 1133"/>
                <a:gd name="T28" fmla="*/ 1132 w 1132"/>
                <a:gd name="T29" fmla="*/ 70 h 1133"/>
                <a:gd name="T30" fmla="*/ 1131 w 1132"/>
                <a:gd name="T31" fmla="*/ 87 h 1133"/>
                <a:gd name="T32" fmla="*/ 1126 w 1132"/>
                <a:gd name="T33" fmla="*/ 104 h 1133"/>
                <a:gd name="T34" fmla="*/ 818 w 1132"/>
                <a:gd name="T35" fmla="*/ 782 h 1133"/>
                <a:gd name="T36" fmla="*/ 818 w 1132"/>
                <a:gd name="T37" fmla="*/ 784 h 1133"/>
                <a:gd name="T38" fmla="*/ 816 w 1132"/>
                <a:gd name="T39" fmla="*/ 787 h 1133"/>
                <a:gd name="T40" fmla="*/ 814 w 1132"/>
                <a:gd name="T41" fmla="*/ 790 h 1133"/>
                <a:gd name="T42" fmla="*/ 812 w 1132"/>
                <a:gd name="T43" fmla="*/ 793 h 1133"/>
                <a:gd name="T44" fmla="*/ 810 w 1132"/>
                <a:gd name="T45" fmla="*/ 796 h 1133"/>
                <a:gd name="T46" fmla="*/ 808 w 1132"/>
                <a:gd name="T47" fmla="*/ 798 h 1133"/>
                <a:gd name="T48" fmla="*/ 803 w 1132"/>
                <a:gd name="T49" fmla="*/ 804 h 1133"/>
                <a:gd name="T50" fmla="*/ 798 w 1132"/>
                <a:gd name="T51" fmla="*/ 808 h 1133"/>
                <a:gd name="T52" fmla="*/ 796 w 1132"/>
                <a:gd name="T53" fmla="*/ 810 h 1133"/>
                <a:gd name="T54" fmla="*/ 792 w 1132"/>
                <a:gd name="T55" fmla="*/ 813 h 1133"/>
                <a:gd name="T56" fmla="*/ 789 w 1132"/>
                <a:gd name="T57" fmla="*/ 815 h 1133"/>
                <a:gd name="T58" fmla="*/ 787 w 1132"/>
                <a:gd name="T59" fmla="*/ 816 h 1133"/>
                <a:gd name="T60" fmla="*/ 783 w 1132"/>
                <a:gd name="T61" fmla="*/ 818 h 1133"/>
                <a:gd name="T62" fmla="*/ 781 w 1132"/>
                <a:gd name="T63" fmla="*/ 819 h 1133"/>
                <a:gd name="T64" fmla="*/ 104 w 1132"/>
                <a:gd name="T65" fmla="*/ 1126 h 1133"/>
                <a:gd name="T66" fmla="*/ 90 w 1132"/>
                <a:gd name="T67" fmla="*/ 1132 h 1133"/>
                <a:gd name="T68" fmla="*/ 75 w 1132"/>
                <a:gd name="T69" fmla="*/ 1133 h 1133"/>
                <a:gd name="T70" fmla="*/ 56 w 1132"/>
                <a:gd name="T71" fmla="*/ 1131 h 1133"/>
                <a:gd name="T72" fmla="*/ 38 w 1132"/>
                <a:gd name="T73" fmla="*/ 1123 h 1133"/>
                <a:gd name="T74" fmla="*/ 23 w 1132"/>
                <a:gd name="T75" fmla="*/ 1112 h 1133"/>
                <a:gd name="T76" fmla="*/ 10 w 1132"/>
                <a:gd name="T77" fmla="*/ 1098 h 1133"/>
                <a:gd name="T78" fmla="*/ 4 w 1132"/>
                <a:gd name="T79" fmla="*/ 1081 h 1133"/>
                <a:gd name="T80" fmla="*/ 0 w 1132"/>
                <a:gd name="T81" fmla="*/ 1063 h 1133"/>
                <a:gd name="T82" fmla="*/ 1 w 1132"/>
                <a:gd name="T83" fmla="*/ 1046 h 1133"/>
                <a:gd name="T84" fmla="*/ 7 w 1132"/>
                <a:gd name="T85" fmla="*/ 1029 h 1133"/>
                <a:gd name="T86" fmla="*/ 315 w 1132"/>
                <a:gd name="T87" fmla="*/ 351 h 1133"/>
                <a:gd name="T88" fmla="*/ 315 w 1132"/>
                <a:gd name="T89" fmla="*/ 349 h 1133"/>
                <a:gd name="T90" fmla="*/ 317 w 1132"/>
                <a:gd name="T91" fmla="*/ 346 h 1133"/>
                <a:gd name="T92" fmla="*/ 319 w 1132"/>
                <a:gd name="T93" fmla="*/ 343 h 1133"/>
                <a:gd name="T94" fmla="*/ 320 w 1132"/>
                <a:gd name="T95" fmla="*/ 340 h 1133"/>
                <a:gd name="T96" fmla="*/ 323 w 1132"/>
                <a:gd name="T97" fmla="*/ 337 h 1133"/>
                <a:gd name="T98" fmla="*/ 325 w 1132"/>
                <a:gd name="T99" fmla="*/ 335 h 1133"/>
                <a:gd name="T100" fmla="*/ 329 w 1132"/>
                <a:gd name="T101" fmla="*/ 329 h 1133"/>
                <a:gd name="T102" fmla="*/ 335 w 1132"/>
                <a:gd name="T103" fmla="*/ 325 h 1133"/>
                <a:gd name="T104" fmla="*/ 337 w 1132"/>
                <a:gd name="T105" fmla="*/ 324 h 1133"/>
                <a:gd name="T106" fmla="*/ 340 w 1132"/>
                <a:gd name="T107" fmla="*/ 320 h 1133"/>
                <a:gd name="T108" fmla="*/ 344 w 1132"/>
                <a:gd name="T109" fmla="*/ 319 h 1133"/>
                <a:gd name="T110" fmla="*/ 346 w 1132"/>
                <a:gd name="T111" fmla="*/ 317 h 1133"/>
                <a:gd name="T112" fmla="*/ 349 w 1132"/>
                <a:gd name="T113" fmla="*/ 316 h 1133"/>
                <a:gd name="T114" fmla="*/ 351 w 1132"/>
                <a:gd name="T115" fmla="*/ 315 h 1133"/>
                <a:gd name="T116" fmla="*/ 1028 w 1132"/>
                <a:gd name="T117" fmla="*/ 6 h 1133"/>
                <a:gd name="T118" fmla="*/ 1045 w 1132"/>
                <a:gd name="T119" fmla="*/ 1 h 1133"/>
                <a:gd name="T120" fmla="*/ 1063 w 1132"/>
                <a:gd name="T121" fmla="*/ 0 h 1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132" h="1133">
                  <a:moveTo>
                    <a:pt x="405" y="510"/>
                  </a:moveTo>
                  <a:lnTo>
                    <a:pt x="223" y="910"/>
                  </a:lnTo>
                  <a:lnTo>
                    <a:pt x="623" y="728"/>
                  </a:lnTo>
                  <a:lnTo>
                    <a:pt x="405" y="510"/>
                  </a:lnTo>
                  <a:close/>
                  <a:moveTo>
                    <a:pt x="910" y="223"/>
                  </a:moveTo>
                  <a:lnTo>
                    <a:pt x="510" y="404"/>
                  </a:lnTo>
                  <a:lnTo>
                    <a:pt x="728" y="623"/>
                  </a:lnTo>
                  <a:lnTo>
                    <a:pt x="910" y="223"/>
                  </a:lnTo>
                  <a:close/>
                  <a:moveTo>
                    <a:pt x="1063" y="0"/>
                  </a:moveTo>
                  <a:lnTo>
                    <a:pt x="1080" y="3"/>
                  </a:lnTo>
                  <a:lnTo>
                    <a:pt x="1097" y="11"/>
                  </a:lnTo>
                  <a:lnTo>
                    <a:pt x="1111" y="22"/>
                  </a:lnTo>
                  <a:lnTo>
                    <a:pt x="1122" y="36"/>
                  </a:lnTo>
                  <a:lnTo>
                    <a:pt x="1129" y="52"/>
                  </a:lnTo>
                  <a:lnTo>
                    <a:pt x="1132" y="70"/>
                  </a:lnTo>
                  <a:lnTo>
                    <a:pt x="1131" y="87"/>
                  </a:lnTo>
                  <a:lnTo>
                    <a:pt x="1126" y="104"/>
                  </a:lnTo>
                  <a:lnTo>
                    <a:pt x="818" y="782"/>
                  </a:lnTo>
                  <a:lnTo>
                    <a:pt x="818" y="784"/>
                  </a:lnTo>
                  <a:lnTo>
                    <a:pt x="816" y="787"/>
                  </a:lnTo>
                  <a:lnTo>
                    <a:pt x="814" y="790"/>
                  </a:lnTo>
                  <a:lnTo>
                    <a:pt x="812" y="793"/>
                  </a:lnTo>
                  <a:lnTo>
                    <a:pt x="810" y="796"/>
                  </a:lnTo>
                  <a:lnTo>
                    <a:pt x="808" y="798"/>
                  </a:lnTo>
                  <a:lnTo>
                    <a:pt x="803" y="804"/>
                  </a:lnTo>
                  <a:lnTo>
                    <a:pt x="798" y="808"/>
                  </a:lnTo>
                  <a:lnTo>
                    <a:pt x="796" y="810"/>
                  </a:lnTo>
                  <a:lnTo>
                    <a:pt x="792" y="813"/>
                  </a:lnTo>
                  <a:lnTo>
                    <a:pt x="789" y="815"/>
                  </a:lnTo>
                  <a:lnTo>
                    <a:pt x="787" y="816"/>
                  </a:lnTo>
                  <a:lnTo>
                    <a:pt x="783" y="818"/>
                  </a:lnTo>
                  <a:lnTo>
                    <a:pt x="781" y="819"/>
                  </a:lnTo>
                  <a:lnTo>
                    <a:pt x="104" y="1126"/>
                  </a:lnTo>
                  <a:lnTo>
                    <a:pt x="90" y="1132"/>
                  </a:lnTo>
                  <a:lnTo>
                    <a:pt x="75" y="1133"/>
                  </a:lnTo>
                  <a:lnTo>
                    <a:pt x="56" y="1131"/>
                  </a:lnTo>
                  <a:lnTo>
                    <a:pt x="38" y="1123"/>
                  </a:lnTo>
                  <a:lnTo>
                    <a:pt x="23" y="1112"/>
                  </a:lnTo>
                  <a:lnTo>
                    <a:pt x="10" y="1098"/>
                  </a:lnTo>
                  <a:lnTo>
                    <a:pt x="4" y="1081"/>
                  </a:lnTo>
                  <a:lnTo>
                    <a:pt x="0" y="1063"/>
                  </a:lnTo>
                  <a:lnTo>
                    <a:pt x="1" y="1046"/>
                  </a:lnTo>
                  <a:lnTo>
                    <a:pt x="7" y="1029"/>
                  </a:lnTo>
                  <a:lnTo>
                    <a:pt x="315" y="351"/>
                  </a:lnTo>
                  <a:lnTo>
                    <a:pt x="315" y="349"/>
                  </a:lnTo>
                  <a:lnTo>
                    <a:pt x="317" y="346"/>
                  </a:lnTo>
                  <a:lnTo>
                    <a:pt x="319" y="343"/>
                  </a:lnTo>
                  <a:lnTo>
                    <a:pt x="320" y="340"/>
                  </a:lnTo>
                  <a:lnTo>
                    <a:pt x="323" y="337"/>
                  </a:lnTo>
                  <a:lnTo>
                    <a:pt x="325" y="335"/>
                  </a:lnTo>
                  <a:lnTo>
                    <a:pt x="329" y="329"/>
                  </a:lnTo>
                  <a:lnTo>
                    <a:pt x="335" y="325"/>
                  </a:lnTo>
                  <a:lnTo>
                    <a:pt x="337" y="324"/>
                  </a:lnTo>
                  <a:lnTo>
                    <a:pt x="340" y="320"/>
                  </a:lnTo>
                  <a:lnTo>
                    <a:pt x="344" y="319"/>
                  </a:lnTo>
                  <a:lnTo>
                    <a:pt x="346" y="317"/>
                  </a:lnTo>
                  <a:lnTo>
                    <a:pt x="349" y="316"/>
                  </a:lnTo>
                  <a:lnTo>
                    <a:pt x="351" y="315"/>
                  </a:lnTo>
                  <a:lnTo>
                    <a:pt x="1028" y="6"/>
                  </a:lnTo>
                  <a:lnTo>
                    <a:pt x="1045" y="1"/>
                  </a:lnTo>
                  <a:lnTo>
                    <a:pt x="106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sp>
        <p:nvSpPr>
          <p:cNvPr id="83" name="灯片编号占位符 3">
            <a:extLst>
              <a:ext uri="{FF2B5EF4-FFF2-40B4-BE49-F238E27FC236}">
                <a16:creationId xmlns:a16="http://schemas.microsoft.com/office/drawing/2014/main" id="{B76E09FE-10E1-4BA8-9AA7-9E498E64A57B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xfrm>
            <a:off x="8728075" y="6381750"/>
            <a:ext cx="3463925" cy="4175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dirty="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  <a:endParaRPr lang="zh-CN" altLang="en-US" dirty="0">
              <a:solidFill>
                <a:schemeClr val="bg1"/>
              </a:solidFill>
              <a:latin typeface="等线" panose="02010600030101010101" pitchFamily="2" charset="-122"/>
              <a:ea typeface="华文行楷" panose="02010800040101010101" pitchFamily="2" charset="-122"/>
            </a:endParaRPr>
          </a:p>
        </p:txBody>
      </p:sp>
      <p:sp>
        <p:nvSpPr>
          <p:cNvPr id="5" name="Right Arrow 27">
            <a:extLst>
              <a:ext uri="{FF2B5EF4-FFF2-40B4-BE49-F238E27FC236}">
                <a16:creationId xmlns:a16="http://schemas.microsoft.com/office/drawing/2014/main" id="{ED8062B3-70F9-4B7B-8D77-F8404C2757E9}"/>
              </a:ext>
            </a:extLst>
          </p:cNvPr>
          <p:cNvSpPr/>
          <p:nvPr/>
        </p:nvSpPr>
        <p:spPr>
          <a:xfrm>
            <a:off x="535527" y="388183"/>
            <a:ext cx="876143" cy="508944"/>
          </a:xfrm>
          <a:prstGeom prst="rightArrow">
            <a:avLst/>
          </a:prstGeom>
          <a:gradFill>
            <a:gsLst>
              <a:gs pos="0">
                <a:schemeClr val="bg1"/>
              </a:gs>
              <a:gs pos="100000">
                <a:schemeClr val="accent3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ource Sans Pro" charset="0"/>
              <a:ea typeface="+mn-ea"/>
              <a:cs typeface="+mn-cs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E1FBC839-BEFB-47C1-A3C0-6ED8E1070B11}"/>
              </a:ext>
            </a:extLst>
          </p:cNvPr>
          <p:cNvSpPr/>
          <p:nvPr/>
        </p:nvSpPr>
        <p:spPr>
          <a:xfrm>
            <a:off x="1557142" y="199983"/>
            <a:ext cx="580619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sz="4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rPr>
              <a:t>病历排列顺序</a:t>
            </a:r>
            <a:r>
              <a:rPr lang="en-US" altLang="zh-CN" sz="4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rPr>
              <a:t>—</a:t>
            </a:r>
            <a:r>
              <a:rPr lang="zh-CN" altLang="en-US" sz="4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rPr>
              <a:t>出院后</a:t>
            </a:r>
          </a:p>
        </p:txBody>
      </p:sp>
      <p:sp>
        <p:nvSpPr>
          <p:cNvPr id="2" name="AutoShape 7">
            <a:extLst>
              <a:ext uri="{FF2B5EF4-FFF2-40B4-BE49-F238E27FC236}">
                <a16:creationId xmlns:a16="http://schemas.microsoft.com/office/drawing/2014/main" id="{C3AE569C-9BF9-4F1D-AAB7-2BAD5488AC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4714" y="1268760"/>
            <a:ext cx="3810000" cy="4669552"/>
          </a:xfrm>
          <a:prstGeom prst="flowChartAlternateProcess">
            <a:avLst/>
          </a:prstGeom>
          <a:gradFill rotWithShape="1">
            <a:gsLst>
              <a:gs pos="0">
                <a:srgbClr val="FFFFFF"/>
              </a:gs>
              <a:gs pos="100000">
                <a:srgbClr val="CCCCFF"/>
              </a:gs>
            </a:gsLst>
            <a:lin ang="5400000" scaled="1"/>
          </a:gradFill>
          <a:ln w="12700">
            <a:solidFill>
              <a:srgbClr val="333399"/>
            </a:solidFill>
            <a:prstDash val="sysDot"/>
            <a:miter lim="800000"/>
            <a:headEnd/>
            <a:tailEnd/>
          </a:ln>
          <a:effectLst>
            <a:outerShdw dist="135001" dir="2928847" algn="ctr" rotWithShape="0">
              <a:srgbClr val="6600FF">
                <a:alpha val="50000"/>
              </a:srgbClr>
            </a:outerShdw>
          </a:effectLst>
        </p:spPr>
        <p:txBody>
          <a:bodyPr wrap="none" anchor="ctr"/>
          <a:lstStyle>
            <a:lvl1pPr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20000"/>
              </a:lnSpc>
              <a:buFont typeface="Wingdings" panose="05000000000000000000" pitchFamily="2" charset="2"/>
              <a:buNone/>
            </a:pPr>
            <a:r>
              <a:rPr lang="zh-CN" altLang="en-US" sz="2800" b="1" dirty="0">
                <a:solidFill>
                  <a:srgbClr val="C00000"/>
                </a:solidFill>
                <a:latin typeface="+mn-ea"/>
                <a:ea typeface="+mn-ea"/>
              </a:rPr>
              <a:t>住院病历首页</a:t>
            </a:r>
            <a:endParaRPr lang="en-US" altLang="zh-CN" sz="2800" b="1" dirty="0">
              <a:solidFill>
                <a:srgbClr val="C00000"/>
              </a:solidFill>
              <a:latin typeface="+mn-ea"/>
              <a:ea typeface="+mn-ea"/>
            </a:endParaRPr>
          </a:p>
          <a:p>
            <a:pPr algn="ctr" eaLnBrk="1" hangingPunct="1">
              <a:lnSpc>
                <a:spcPct val="120000"/>
              </a:lnSpc>
              <a:buFont typeface="Wingdings" panose="05000000000000000000" pitchFamily="2" charset="2"/>
              <a:buNone/>
            </a:pPr>
            <a:r>
              <a:rPr lang="zh-CN" altLang="en-US" sz="2800" b="1" dirty="0">
                <a:solidFill>
                  <a:srgbClr val="C00000"/>
                </a:solidFill>
                <a:latin typeface="+mn-ea"/>
                <a:ea typeface="+mn-ea"/>
              </a:rPr>
              <a:t>出院或死亡记录</a:t>
            </a:r>
            <a:endParaRPr lang="en-US" altLang="zh-CN" sz="2800" b="1" dirty="0">
              <a:solidFill>
                <a:srgbClr val="C00000"/>
              </a:solidFill>
              <a:latin typeface="+mn-ea"/>
              <a:ea typeface="+mn-ea"/>
            </a:endParaRPr>
          </a:p>
          <a:p>
            <a:pPr algn="ctr" eaLnBrk="1" hangingPunct="1">
              <a:lnSpc>
                <a:spcPct val="120000"/>
              </a:lnSpc>
              <a:buFont typeface="Wingdings" panose="05000000000000000000" pitchFamily="2" charset="2"/>
              <a:buNone/>
            </a:pPr>
            <a:r>
              <a:rPr lang="zh-CN" altLang="en-US" sz="2800" b="1" dirty="0">
                <a:latin typeface="+mn-ea"/>
                <a:ea typeface="+mn-ea"/>
              </a:rPr>
              <a:t>入院记录</a:t>
            </a:r>
          </a:p>
          <a:p>
            <a:pPr algn="ctr" eaLnBrk="1" hangingPunct="1">
              <a:lnSpc>
                <a:spcPct val="120000"/>
              </a:lnSpc>
              <a:buFont typeface="Wingdings" panose="05000000000000000000" pitchFamily="2" charset="2"/>
              <a:buNone/>
            </a:pPr>
            <a:r>
              <a:rPr lang="zh-CN" altLang="en-US" sz="2800" b="1" dirty="0">
                <a:latin typeface="+mn-ea"/>
                <a:ea typeface="+mn-ea"/>
              </a:rPr>
              <a:t>病史及体格检查</a:t>
            </a:r>
          </a:p>
          <a:p>
            <a:pPr algn="ctr" eaLnBrk="1" hangingPunct="1">
              <a:lnSpc>
                <a:spcPct val="120000"/>
              </a:lnSpc>
              <a:buFont typeface="Wingdings" panose="05000000000000000000" pitchFamily="2" charset="2"/>
              <a:buNone/>
            </a:pPr>
            <a:r>
              <a:rPr lang="zh-CN" altLang="en-US" sz="2800" b="1" dirty="0">
                <a:latin typeface="+mn-ea"/>
                <a:ea typeface="+mn-ea"/>
              </a:rPr>
              <a:t>病程记录</a:t>
            </a:r>
          </a:p>
        </p:txBody>
      </p:sp>
      <p:sp>
        <p:nvSpPr>
          <p:cNvPr id="8" name="AutoShape 7">
            <a:extLst>
              <a:ext uri="{FF2B5EF4-FFF2-40B4-BE49-F238E27FC236}">
                <a16:creationId xmlns:a16="http://schemas.microsoft.com/office/drawing/2014/main" id="{E66D9237-EE19-4517-924A-6192A52058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35284" y="1268760"/>
            <a:ext cx="3810000" cy="4669552"/>
          </a:xfrm>
          <a:prstGeom prst="flowChartAlternateProcess">
            <a:avLst/>
          </a:prstGeom>
          <a:gradFill rotWithShape="1">
            <a:gsLst>
              <a:gs pos="0">
                <a:srgbClr val="FFFFFF"/>
              </a:gs>
              <a:gs pos="100000">
                <a:srgbClr val="CCCCFF"/>
              </a:gs>
            </a:gsLst>
            <a:lin ang="5400000" scaled="1"/>
          </a:gradFill>
          <a:ln w="12700">
            <a:solidFill>
              <a:srgbClr val="333399"/>
            </a:solidFill>
            <a:prstDash val="sysDot"/>
            <a:miter lim="800000"/>
            <a:headEnd/>
            <a:tailEnd/>
          </a:ln>
          <a:effectLst>
            <a:outerShdw dist="135001" dir="2928847" algn="ctr" rotWithShape="0">
              <a:srgbClr val="6600FF">
                <a:alpha val="50000"/>
              </a:srgbClr>
            </a:outerShdw>
          </a:effectLst>
        </p:spPr>
        <p:txBody>
          <a:bodyPr wrap="none" anchor="ctr"/>
          <a:lstStyle>
            <a:lvl1pPr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20000"/>
              </a:lnSpc>
              <a:buFont typeface="Wingdings" panose="05000000000000000000" pitchFamily="2" charset="2"/>
              <a:buNone/>
            </a:pPr>
            <a:r>
              <a:rPr lang="zh-CN" altLang="en-US" sz="2800" b="1" dirty="0">
                <a:latin typeface="+mn-ea"/>
                <a:ea typeface="+mn-ea"/>
              </a:rPr>
              <a:t>会诊记录</a:t>
            </a:r>
          </a:p>
          <a:p>
            <a:pPr algn="ctr" eaLnBrk="1" hangingPunct="1">
              <a:lnSpc>
                <a:spcPct val="120000"/>
              </a:lnSpc>
              <a:buFont typeface="Wingdings" panose="05000000000000000000" pitchFamily="2" charset="2"/>
              <a:buNone/>
            </a:pPr>
            <a:r>
              <a:rPr lang="zh-CN" altLang="en-US" sz="2800" b="1" dirty="0">
                <a:latin typeface="+mn-ea"/>
                <a:ea typeface="+mn-ea"/>
              </a:rPr>
              <a:t>各种检验和报告单</a:t>
            </a:r>
          </a:p>
          <a:p>
            <a:pPr algn="ctr" eaLnBrk="1" hangingPunct="1">
              <a:lnSpc>
                <a:spcPct val="120000"/>
              </a:lnSpc>
              <a:buFont typeface="Wingdings" panose="05000000000000000000" pitchFamily="2" charset="2"/>
              <a:buNone/>
            </a:pPr>
            <a:r>
              <a:rPr lang="zh-CN" altLang="en-US" sz="2800" b="1" dirty="0">
                <a:latin typeface="+mn-ea"/>
                <a:ea typeface="+mn-ea"/>
              </a:rPr>
              <a:t>护理记录单</a:t>
            </a:r>
            <a:endParaRPr lang="en-US" altLang="zh-CN" sz="2800" b="1" dirty="0">
              <a:latin typeface="+mn-ea"/>
              <a:ea typeface="+mn-ea"/>
            </a:endParaRPr>
          </a:p>
          <a:p>
            <a:pPr algn="ctr" eaLnBrk="1" hangingPunct="1">
              <a:lnSpc>
                <a:spcPct val="120000"/>
              </a:lnSpc>
              <a:buFont typeface="Wingdings" panose="05000000000000000000" pitchFamily="2" charset="2"/>
              <a:buNone/>
            </a:pPr>
            <a:r>
              <a:rPr lang="zh-CN" altLang="en-US" sz="2800" b="1" dirty="0">
                <a:latin typeface="+mn-ea"/>
                <a:ea typeface="+mn-ea"/>
              </a:rPr>
              <a:t>医嘱单</a:t>
            </a:r>
            <a:endParaRPr lang="en-US" altLang="zh-CN" sz="2800" b="1" dirty="0">
              <a:latin typeface="+mn-ea"/>
              <a:ea typeface="+mn-ea"/>
            </a:endParaRPr>
          </a:p>
          <a:p>
            <a:pPr algn="ctr" eaLnBrk="1" hangingPunct="1">
              <a:lnSpc>
                <a:spcPct val="120000"/>
              </a:lnSpc>
              <a:buFont typeface="Wingdings" panose="05000000000000000000" pitchFamily="2" charset="2"/>
              <a:buNone/>
            </a:pPr>
            <a:r>
              <a:rPr lang="zh-CN" altLang="en-US" sz="2800" b="1" dirty="0">
                <a:solidFill>
                  <a:srgbClr val="C00000"/>
                </a:solidFill>
                <a:latin typeface="+mn-ea"/>
                <a:ea typeface="+mn-ea"/>
              </a:rPr>
              <a:t>体温单（先后）</a:t>
            </a:r>
            <a:endParaRPr lang="zh-CN" altLang="en-US" b="1" dirty="0">
              <a:solidFill>
                <a:srgbClr val="C00000"/>
              </a:solidFill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7340376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矩形 15">
            <a:extLst>
              <a:ext uri="{FF2B5EF4-FFF2-40B4-BE49-F238E27FC236}">
                <a16:creationId xmlns:a16="http://schemas.microsoft.com/office/drawing/2014/main" id="{931B6B16-2499-4ABC-829A-1273AD21AC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4238" y="3235325"/>
            <a:ext cx="534193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4000" b="1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医疗护理文件书写</a:t>
            </a:r>
            <a:endParaRPr lang="en-US" altLang="zh-CN" sz="4000" b="1" dirty="0">
              <a:solidFill>
                <a:srgbClr val="40404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627" name="文本框 6">
            <a:extLst>
              <a:ext uri="{FF2B5EF4-FFF2-40B4-BE49-F238E27FC236}">
                <a16:creationId xmlns:a16="http://schemas.microsoft.com/office/drawing/2014/main" id="{A563B0E2-2507-44D4-B7A5-48758EB62D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1450" y="1773238"/>
            <a:ext cx="16875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 二 节</a:t>
            </a:r>
          </a:p>
        </p:txBody>
      </p:sp>
    </p:spTree>
    <p:extLst>
      <p:ext uri="{BB962C8B-B14F-4D97-AF65-F5344CB8AC3E}">
        <p14:creationId xmlns:p14="http://schemas.microsoft.com/office/powerpoint/2010/main" val="3887437228"/>
      </p:ext>
    </p:extLst>
  </p:cSld>
  <p:clrMapOvr>
    <a:masterClrMapping/>
  </p:clrMapOvr>
  <p:transition spd="slow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9">
            <a:extLst>
              <a:ext uri="{FF2B5EF4-FFF2-40B4-BE49-F238E27FC236}">
                <a16:creationId xmlns:a16="http://schemas.microsoft.com/office/drawing/2014/main" id="{A62D036D-99EC-4578-8DEA-9376655BE65F}"/>
              </a:ext>
            </a:extLst>
          </p:cNvPr>
          <p:cNvSpPr>
            <a:spLocks noEditPoints="1"/>
          </p:cNvSpPr>
          <p:nvPr/>
        </p:nvSpPr>
        <p:spPr bwMode="auto">
          <a:xfrm>
            <a:off x="4647282" y="1861578"/>
            <a:ext cx="2597150" cy="2601370"/>
          </a:xfrm>
          <a:custGeom>
            <a:avLst/>
            <a:gdLst>
              <a:gd name="T0" fmla="*/ 2147483646 w 398"/>
              <a:gd name="T1" fmla="*/ 0 h 398"/>
              <a:gd name="T2" fmla="*/ 0 w 398"/>
              <a:gd name="T3" fmla="*/ 2147483646 h 398"/>
              <a:gd name="T4" fmla="*/ 2147483646 w 398"/>
              <a:gd name="T5" fmla="*/ 2147483646 h 398"/>
              <a:gd name="T6" fmla="*/ 2147483646 w 398"/>
              <a:gd name="T7" fmla="*/ 2147483646 h 398"/>
              <a:gd name="T8" fmla="*/ 2147483646 w 398"/>
              <a:gd name="T9" fmla="*/ 0 h 398"/>
              <a:gd name="T10" fmla="*/ 2147483646 w 398"/>
              <a:gd name="T11" fmla="*/ 2147483646 h 398"/>
              <a:gd name="T12" fmla="*/ 2147483646 w 398"/>
              <a:gd name="T13" fmla="*/ 2147483646 h 398"/>
              <a:gd name="T14" fmla="*/ 425821666 w 398"/>
              <a:gd name="T15" fmla="*/ 2147483646 h 398"/>
              <a:gd name="T16" fmla="*/ 2147483646 w 398"/>
              <a:gd name="T17" fmla="*/ 427387091 h 398"/>
              <a:gd name="T18" fmla="*/ 2147483646 w 398"/>
              <a:gd name="T19" fmla="*/ 598341928 h 398"/>
              <a:gd name="T20" fmla="*/ 2147483646 w 398"/>
              <a:gd name="T21" fmla="*/ 2147483646 h 398"/>
              <a:gd name="T22" fmla="*/ 2147483646 w 398"/>
              <a:gd name="T23" fmla="*/ 2147483646 h 398"/>
              <a:gd name="T24" fmla="*/ 2147483646 w 398"/>
              <a:gd name="T25" fmla="*/ 2147483646 h 398"/>
              <a:gd name="T26" fmla="*/ 2147483646 w 398"/>
              <a:gd name="T27" fmla="*/ 2147483646 h 398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398" h="398">
                <a:moveTo>
                  <a:pt x="199" y="0"/>
                </a:moveTo>
                <a:cubicBezTo>
                  <a:pt x="90" y="0"/>
                  <a:pt x="0" y="90"/>
                  <a:pt x="0" y="199"/>
                </a:cubicBezTo>
                <a:cubicBezTo>
                  <a:pt x="0" y="309"/>
                  <a:pt x="90" y="398"/>
                  <a:pt x="199" y="398"/>
                </a:cubicBezTo>
                <a:cubicBezTo>
                  <a:pt x="309" y="398"/>
                  <a:pt x="398" y="309"/>
                  <a:pt x="398" y="199"/>
                </a:cubicBezTo>
                <a:cubicBezTo>
                  <a:pt x="398" y="90"/>
                  <a:pt x="309" y="0"/>
                  <a:pt x="199" y="0"/>
                </a:cubicBezTo>
                <a:close/>
                <a:moveTo>
                  <a:pt x="199" y="388"/>
                </a:moveTo>
                <a:cubicBezTo>
                  <a:pt x="142" y="388"/>
                  <a:pt x="91" y="363"/>
                  <a:pt x="56" y="323"/>
                </a:cubicBezTo>
                <a:cubicBezTo>
                  <a:pt x="27" y="290"/>
                  <a:pt x="10" y="246"/>
                  <a:pt x="10" y="199"/>
                </a:cubicBezTo>
                <a:cubicBezTo>
                  <a:pt x="10" y="95"/>
                  <a:pt x="95" y="10"/>
                  <a:pt x="199" y="10"/>
                </a:cubicBezTo>
                <a:cubicBezTo>
                  <a:pt x="213" y="10"/>
                  <a:pt x="227" y="11"/>
                  <a:pt x="241" y="14"/>
                </a:cubicBezTo>
                <a:cubicBezTo>
                  <a:pt x="292" y="26"/>
                  <a:pt x="336" y="58"/>
                  <a:pt x="362" y="103"/>
                </a:cubicBezTo>
                <a:cubicBezTo>
                  <a:pt x="379" y="131"/>
                  <a:pt x="389" y="164"/>
                  <a:pt x="389" y="199"/>
                </a:cubicBezTo>
                <a:cubicBezTo>
                  <a:pt x="389" y="245"/>
                  <a:pt x="372" y="286"/>
                  <a:pt x="346" y="319"/>
                </a:cubicBezTo>
                <a:cubicBezTo>
                  <a:pt x="311" y="361"/>
                  <a:pt x="258" y="388"/>
                  <a:pt x="199" y="388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8" name="Freeform 10">
            <a:extLst>
              <a:ext uri="{FF2B5EF4-FFF2-40B4-BE49-F238E27FC236}">
                <a16:creationId xmlns:a16="http://schemas.microsoft.com/office/drawing/2014/main" id="{82965654-0AE4-4BF2-B46F-AB81B9D215AB}"/>
              </a:ext>
            </a:extLst>
          </p:cNvPr>
          <p:cNvSpPr/>
          <p:nvPr/>
        </p:nvSpPr>
        <p:spPr bwMode="auto">
          <a:xfrm>
            <a:off x="4913982" y="2129225"/>
            <a:ext cx="1260475" cy="1706563"/>
          </a:xfrm>
          <a:custGeom>
            <a:avLst/>
            <a:gdLst>
              <a:gd name="T0" fmla="*/ 64 w 193"/>
              <a:gd name="T1" fmla="*/ 158 h 261"/>
              <a:gd name="T2" fmla="*/ 160 w 193"/>
              <a:gd name="T3" fmla="*/ 62 h 261"/>
              <a:gd name="T4" fmla="*/ 179 w 193"/>
              <a:gd name="T5" fmla="*/ 64 h 261"/>
              <a:gd name="T6" fmla="*/ 193 w 193"/>
              <a:gd name="T7" fmla="*/ 4 h 261"/>
              <a:gd name="T8" fmla="*/ 158 w 193"/>
              <a:gd name="T9" fmla="*/ 0 h 261"/>
              <a:gd name="T10" fmla="*/ 0 w 193"/>
              <a:gd name="T11" fmla="*/ 158 h 261"/>
              <a:gd name="T12" fmla="*/ 39 w 193"/>
              <a:gd name="T13" fmla="*/ 261 h 261"/>
              <a:gd name="T14" fmla="*/ 86 w 193"/>
              <a:gd name="T15" fmla="*/ 220 h 261"/>
              <a:gd name="T16" fmla="*/ 64 w 193"/>
              <a:gd name="T17" fmla="*/ 158 h 2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93" h="261">
                <a:moveTo>
                  <a:pt x="64" y="158"/>
                </a:moveTo>
                <a:cubicBezTo>
                  <a:pt x="64" y="105"/>
                  <a:pt x="107" y="62"/>
                  <a:pt x="160" y="62"/>
                </a:cubicBezTo>
                <a:cubicBezTo>
                  <a:pt x="167" y="62"/>
                  <a:pt x="173" y="63"/>
                  <a:pt x="179" y="64"/>
                </a:cubicBezTo>
                <a:cubicBezTo>
                  <a:pt x="193" y="4"/>
                  <a:pt x="193" y="4"/>
                  <a:pt x="193" y="4"/>
                </a:cubicBezTo>
                <a:cubicBezTo>
                  <a:pt x="182" y="2"/>
                  <a:pt x="170" y="0"/>
                  <a:pt x="158" y="0"/>
                </a:cubicBezTo>
                <a:cubicBezTo>
                  <a:pt x="71" y="0"/>
                  <a:pt x="0" y="71"/>
                  <a:pt x="0" y="158"/>
                </a:cubicBezTo>
                <a:cubicBezTo>
                  <a:pt x="0" y="198"/>
                  <a:pt x="15" y="234"/>
                  <a:pt x="39" y="261"/>
                </a:cubicBezTo>
                <a:cubicBezTo>
                  <a:pt x="86" y="220"/>
                  <a:pt x="86" y="220"/>
                  <a:pt x="86" y="220"/>
                </a:cubicBezTo>
                <a:cubicBezTo>
                  <a:pt x="72" y="204"/>
                  <a:pt x="64" y="182"/>
                  <a:pt x="64" y="158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AF520168-919B-4E40-8980-021AC8AE7927}"/>
              </a:ext>
            </a:extLst>
          </p:cNvPr>
          <p:cNvSpPr/>
          <p:nvPr/>
        </p:nvSpPr>
        <p:spPr bwMode="auto">
          <a:xfrm>
            <a:off x="4712370" y="1926652"/>
            <a:ext cx="1508125" cy="2047447"/>
          </a:xfrm>
          <a:custGeom>
            <a:avLst/>
            <a:gdLst>
              <a:gd name="T0" fmla="*/ 1321332946 w 231"/>
              <a:gd name="T1" fmla="*/ 2147483646 h 313"/>
              <a:gd name="T2" fmla="*/ 2147483646 w 231"/>
              <a:gd name="T3" fmla="*/ 1327029543 h 313"/>
              <a:gd name="T4" fmla="*/ 2147483646 w 231"/>
              <a:gd name="T5" fmla="*/ 1498259372 h 313"/>
              <a:gd name="T6" fmla="*/ 2147483646 w 231"/>
              <a:gd name="T7" fmla="*/ 171229829 h 313"/>
              <a:gd name="T8" fmla="*/ 2147483646 w 231"/>
              <a:gd name="T9" fmla="*/ 0 h 313"/>
              <a:gd name="T10" fmla="*/ 0 w 231"/>
              <a:gd name="T11" fmla="*/ 2147483646 h 313"/>
              <a:gd name="T12" fmla="*/ 1960686545 w 231"/>
              <a:gd name="T13" fmla="*/ 2147483646 h 313"/>
              <a:gd name="T14" fmla="*/ 2147483646 w 231"/>
              <a:gd name="T15" fmla="*/ 2147483646 h 313"/>
              <a:gd name="T16" fmla="*/ 1321332946 w 231"/>
              <a:gd name="T17" fmla="*/ 2147483646 h 313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231" h="313">
                <a:moveTo>
                  <a:pt x="31" y="189"/>
                </a:moveTo>
                <a:cubicBezTo>
                  <a:pt x="31" y="102"/>
                  <a:pt x="102" y="31"/>
                  <a:pt x="189" y="31"/>
                </a:cubicBezTo>
                <a:cubicBezTo>
                  <a:pt x="201" y="31"/>
                  <a:pt x="213" y="33"/>
                  <a:pt x="224" y="35"/>
                </a:cubicBezTo>
                <a:cubicBezTo>
                  <a:pt x="231" y="4"/>
                  <a:pt x="231" y="4"/>
                  <a:pt x="231" y="4"/>
                </a:cubicBezTo>
                <a:cubicBezTo>
                  <a:pt x="217" y="1"/>
                  <a:pt x="203" y="0"/>
                  <a:pt x="189" y="0"/>
                </a:cubicBezTo>
                <a:cubicBezTo>
                  <a:pt x="85" y="0"/>
                  <a:pt x="0" y="85"/>
                  <a:pt x="0" y="189"/>
                </a:cubicBezTo>
                <a:cubicBezTo>
                  <a:pt x="0" y="236"/>
                  <a:pt x="17" y="280"/>
                  <a:pt x="46" y="313"/>
                </a:cubicBezTo>
                <a:cubicBezTo>
                  <a:pt x="70" y="292"/>
                  <a:pt x="70" y="292"/>
                  <a:pt x="70" y="292"/>
                </a:cubicBezTo>
                <a:cubicBezTo>
                  <a:pt x="46" y="265"/>
                  <a:pt x="31" y="229"/>
                  <a:pt x="31" y="18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DE851BF8-CCE4-4596-B7C5-F2D0CD1E41D4}"/>
              </a:ext>
            </a:extLst>
          </p:cNvPr>
          <p:cNvSpPr/>
          <p:nvPr/>
        </p:nvSpPr>
        <p:spPr bwMode="auto">
          <a:xfrm>
            <a:off x="6082382" y="2154624"/>
            <a:ext cx="750888" cy="681037"/>
          </a:xfrm>
          <a:custGeom>
            <a:avLst/>
            <a:gdLst>
              <a:gd name="T0" fmla="*/ 14 w 115"/>
              <a:gd name="T1" fmla="*/ 0 h 104"/>
              <a:gd name="T2" fmla="*/ 0 w 115"/>
              <a:gd name="T3" fmla="*/ 60 h 104"/>
              <a:gd name="T4" fmla="*/ 63 w 115"/>
              <a:gd name="T5" fmla="*/ 104 h 104"/>
              <a:gd name="T6" fmla="*/ 115 w 115"/>
              <a:gd name="T7" fmla="*/ 74 h 104"/>
              <a:gd name="T8" fmla="*/ 14 w 115"/>
              <a:gd name="T9" fmla="*/ 0 h 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5" h="104">
                <a:moveTo>
                  <a:pt x="14" y="0"/>
                </a:moveTo>
                <a:cubicBezTo>
                  <a:pt x="0" y="60"/>
                  <a:pt x="0" y="60"/>
                  <a:pt x="0" y="60"/>
                </a:cubicBezTo>
                <a:cubicBezTo>
                  <a:pt x="27" y="65"/>
                  <a:pt x="50" y="82"/>
                  <a:pt x="63" y="104"/>
                </a:cubicBezTo>
                <a:cubicBezTo>
                  <a:pt x="115" y="74"/>
                  <a:pt x="115" y="74"/>
                  <a:pt x="115" y="74"/>
                </a:cubicBezTo>
                <a:cubicBezTo>
                  <a:pt x="93" y="37"/>
                  <a:pt x="57" y="10"/>
                  <a:pt x="14" y="0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E5645191-F643-4C37-BF80-7A82B07966F7}"/>
              </a:ext>
            </a:extLst>
          </p:cNvPr>
          <p:cNvSpPr/>
          <p:nvPr/>
        </p:nvSpPr>
        <p:spPr bwMode="auto">
          <a:xfrm>
            <a:off x="6174457" y="1953011"/>
            <a:ext cx="835025" cy="685800"/>
          </a:xfrm>
          <a:custGeom>
            <a:avLst/>
            <a:gdLst>
              <a:gd name="T0" fmla="*/ 101 w 128"/>
              <a:gd name="T1" fmla="*/ 105 h 105"/>
              <a:gd name="T2" fmla="*/ 128 w 128"/>
              <a:gd name="T3" fmla="*/ 89 h 105"/>
              <a:gd name="T4" fmla="*/ 7 w 128"/>
              <a:gd name="T5" fmla="*/ 0 h 105"/>
              <a:gd name="T6" fmla="*/ 0 w 128"/>
              <a:gd name="T7" fmla="*/ 31 h 105"/>
              <a:gd name="T8" fmla="*/ 101 w 128"/>
              <a:gd name="T9" fmla="*/ 105 h 1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8" h="105">
                <a:moveTo>
                  <a:pt x="101" y="105"/>
                </a:moveTo>
                <a:cubicBezTo>
                  <a:pt x="128" y="89"/>
                  <a:pt x="128" y="89"/>
                  <a:pt x="128" y="89"/>
                </a:cubicBezTo>
                <a:cubicBezTo>
                  <a:pt x="102" y="44"/>
                  <a:pt x="58" y="12"/>
                  <a:pt x="7" y="0"/>
                </a:cubicBezTo>
                <a:cubicBezTo>
                  <a:pt x="0" y="31"/>
                  <a:pt x="0" y="31"/>
                  <a:pt x="0" y="31"/>
                </a:cubicBezTo>
                <a:cubicBezTo>
                  <a:pt x="43" y="41"/>
                  <a:pt x="79" y="68"/>
                  <a:pt x="101" y="10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6" name="Freeform 14">
            <a:extLst>
              <a:ext uri="{FF2B5EF4-FFF2-40B4-BE49-F238E27FC236}">
                <a16:creationId xmlns:a16="http://schemas.microsoft.com/office/drawing/2014/main" id="{5998056F-325D-49A3-8D7C-DE241B9D52A5}"/>
              </a:ext>
            </a:extLst>
          </p:cNvPr>
          <p:cNvSpPr/>
          <p:nvPr/>
        </p:nvSpPr>
        <p:spPr bwMode="auto">
          <a:xfrm>
            <a:off x="6442745" y="2638811"/>
            <a:ext cx="534987" cy="1177925"/>
          </a:xfrm>
          <a:custGeom>
            <a:avLst/>
            <a:gdLst>
              <a:gd name="T0" fmla="*/ 22 w 82"/>
              <a:gd name="T1" fmla="*/ 80 h 180"/>
              <a:gd name="T2" fmla="*/ 0 w 82"/>
              <a:gd name="T3" fmla="*/ 142 h 180"/>
              <a:gd name="T4" fmla="*/ 46 w 82"/>
              <a:gd name="T5" fmla="*/ 180 h 180"/>
              <a:gd name="T6" fmla="*/ 82 w 82"/>
              <a:gd name="T7" fmla="*/ 80 h 180"/>
              <a:gd name="T8" fmla="*/ 60 w 82"/>
              <a:gd name="T9" fmla="*/ 0 h 180"/>
              <a:gd name="T10" fmla="*/ 8 w 82"/>
              <a:gd name="T11" fmla="*/ 30 h 180"/>
              <a:gd name="T12" fmla="*/ 22 w 82"/>
              <a:gd name="T13" fmla="*/ 80 h 1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2" h="180">
                <a:moveTo>
                  <a:pt x="22" y="80"/>
                </a:moveTo>
                <a:cubicBezTo>
                  <a:pt x="22" y="104"/>
                  <a:pt x="14" y="125"/>
                  <a:pt x="0" y="142"/>
                </a:cubicBezTo>
                <a:cubicBezTo>
                  <a:pt x="46" y="180"/>
                  <a:pt x="46" y="180"/>
                  <a:pt x="46" y="180"/>
                </a:cubicBezTo>
                <a:cubicBezTo>
                  <a:pt x="69" y="153"/>
                  <a:pt x="82" y="118"/>
                  <a:pt x="82" y="80"/>
                </a:cubicBezTo>
                <a:cubicBezTo>
                  <a:pt x="82" y="51"/>
                  <a:pt x="74" y="23"/>
                  <a:pt x="60" y="0"/>
                </a:cubicBezTo>
                <a:cubicBezTo>
                  <a:pt x="8" y="30"/>
                  <a:pt x="8" y="30"/>
                  <a:pt x="8" y="30"/>
                </a:cubicBezTo>
                <a:cubicBezTo>
                  <a:pt x="17" y="45"/>
                  <a:pt x="22" y="62"/>
                  <a:pt x="22" y="80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7" name="Freeform 15">
            <a:extLst>
              <a:ext uri="{FF2B5EF4-FFF2-40B4-BE49-F238E27FC236}">
                <a16:creationId xmlns:a16="http://schemas.microsoft.com/office/drawing/2014/main" id="{715AEBA9-91D2-4E30-952C-D3B6A91F672D}"/>
              </a:ext>
            </a:extLst>
          </p:cNvPr>
          <p:cNvSpPr/>
          <p:nvPr/>
        </p:nvSpPr>
        <p:spPr bwMode="auto">
          <a:xfrm>
            <a:off x="6742782" y="2534036"/>
            <a:ext cx="442913" cy="1412875"/>
          </a:xfrm>
          <a:custGeom>
            <a:avLst/>
            <a:gdLst>
              <a:gd name="T0" fmla="*/ 41 w 68"/>
              <a:gd name="T1" fmla="*/ 0 h 216"/>
              <a:gd name="T2" fmla="*/ 14 w 68"/>
              <a:gd name="T3" fmla="*/ 16 h 216"/>
              <a:gd name="T4" fmla="*/ 36 w 68"/>
              <a:gd name="T5" fmla="*/ 96 h 216"/>
              <a:gd name="T6" fmla="*/ 0 w 68"/>
              <a:gd name="T7" fmla="*/ 196 h 216"/>
              <a:gd name="T8" fmla="*/ 25 w 68"/>
              <a:gd name="T9" fmla="*/ 216 h 216"/>
              <a:gd name="T10" fmla="*/ 68 w 68"/>
              <a:gd name="T11" fmla="*/ 96 h 216"/>
              <a:gd name="T12" fmla="*/ 41 w 68"/>
              <a:gd name="T13" fmla="*/ 0 h 2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8" h="216">
                <a:moveTo>
                  <a:pt x="41" y="0"/>
                </a:moveTo>
                <a:cubicBezTo>
                  <a:pt x="14" y="16"/>
                  <a:pt x="14" y="16"/>
                  <a:pt x="14" y="16"/>
                </a:cubicBezTo>
                <a:cubicBezTo>
                  <a:pt x="28" y="39"/>
                  <a:pt x="36" y="67"/>
                  <a:pt x="36" y="96"/>
                </a:cubicBezTo>
                <a:cubicBezTo>
                  <a:pt x="36" y="134"/>
                  <a:pt x="23" y="169"/>
                  <a:pt x="0" y="196"/>
                </a:cubicBezTo>
                <a:cubicBezTo>
                  <a:pt x="25" y="216"/>
                  <a:pt x="25" y="216"/>
                  <a:pt x="25" y="216"/>
                </a:cubicBezTo>
                <a:cubicBezTo>
                  <a:pt x="51" y="183"/>
                  <a:pt x="68" y="142"/>
                  <a:pt x="68" y="96"/>
                </a:cubicBezTo>
                <a:cubicBezTo>
                  <a:pt x="68" y="61"/>
                  <a:pt x="58" y="28"/>
                  <a:pt x="4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8" name="Freeform 16">
            <a:extLst>
              <a:ext uri="{FF2B5EF4-FFF2-40B4-BE49-F238E27FC236}">
                <a16:creationId xmlns:a16="http://schemas.microsoft.com/office/drawing/2014/main" id="{2CF34D5C-8146-4457-A8D9-AC5CDF8C6277}"/>
              </a:ext>
            </a:extLst>
          </p:cNvPr>
          <p:cNvSpPr/>
          <p:nvPr/>
        </p:nvSpPr>
        <p:spPr bwMode="auto">
          <a:xfrm>
            <a:off x="5169570" y="3567500"/>
            <a:ext cx="1573212" cy="628650"/>
          </a:xfrm>
          <a:custGeom>
            <a:avLst/>
            <a:gdLst>
              <a:gd name="T0" fmla="*/ 121 w 241"/>
              <a:gd name="T1" fmla="*/ 34 h 96"/>
              <a:gd name="T2" fmla="*/ 47 w 241"/>
              <a:gd name="T3" fmla="*/ 0 h 96"/>
              <a:gd name="T4" fmla="*/ 0 w 241"/>
              <a:gd name="T5" fmla="*/ 41 h 96"/>
              <a:gd name="T6" fmla="*/ 119 w 241"/>
              <a:gd name="T7" fmla="*/ 96 h 96"/>
              <a:gd name="T8" fmla="*/ 241 w 241"/>
              <a:gd name="T9" fmla="*/ 38 h 96"/>
              <a:gd name="T10" fmla="*/ 195 w 241"/>
              <a:gd name="T11" fmla="*/ 0 h 96"/>
              <a:gd name="T12" fmla="*/ 121 w 241"/>
              <a:gd name="T13" fmla="*/ 34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41" h="96">
                <a:moveTo>
                  <a:pt x="121" y="34"/>
                </a:moveTo>
                <a:cubicBezTo>
                  <a:pt x="91" y="34"/>
                  <a:pt x="65" y="21"/>
                  <a:pt x="47" y="0"/>
                </a:cubicBezTo>
                <a:cubicBezTo>
                  <a:pt x="0" y="41"/>
                  <a:pt x="0" y="41"/>
                  <a:pt x="0" y="41"/>
                </a:cubicBezTo>
                <a:cubicBezTo>
                  <a:pt x="29" y="75"/>
                  <a:pt x="72" y="96"/>
                  <a:pt x="119" y="96"/>
                </a:cubicBezTo>
                <a:cubicBezTo>
                  <a:pt x="168" y="96"/>
                  <a:pt x="212" y="73"/>
                  <a:pt x="241" y="38"/>
                </a:cubicBezTo>
                <a:cubicBezTo>
                  <a:pt x="195" y="0"/>
                  <a:pt x="195" y="0"/>
                  <a:pt x="195" y="0"/>
                </a:cubicBezTo>
                <a:cubicBezTo>
                  <a:pt x="177" y="21"/>
                  <a:pt x="151" y="34"/>
                  <a:pt x="121" y="34"/>
                </a:cubicBezTo>
                <a:close/>
              </a:path>
            </a:pathLst>
          </a:custGeom>
          <a:solidFill>
            <a:schemeClr val="tx2">
              <a:lumMod val="5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9" name="Freeform 17">
            <a:extLst>
              <a:ext uri="{FF2B5EF4-FFF2-40B4-BE49-F238E27FC236}">
                <a16:creationId xmlns:a16="http://schemas.microsoft.com/office/drawing/2014/main" id="{AF56C562-DBFE-4C1B-AEA4-97D582501CAA}"/>
              </a:ext>
            </a:extLst>
          </p:cNvPr>
          <p:cNvSpPr/>
          <p:nvPr/>
        </p:nvSpPr>
        <p:spPr bwMode="auto">
          <a:xfrm>
            <a:off x="5012407" y="3816969"/>
            <a:ext cx="1893887" cy="580904"/>
          </a:xfrm>
          <a:custGeom>
            <a:avLst/>
            <a:gdLst>
              <a:gd name="T0" fmla="*/ 2147483646 w 290"/>
              <a:gd name="T1" fmla="*/ 2147483646 h 89"/>
              <a:gd name="T2" fmla="*/ 1023580617 w 290"/>
              <a:gd name="T3" fmla="*/ 127858142 h 89"/>
              <a:gd name="T4" fmla="*/ 0 w 290"/>
              <a:gd name="T5" fmla="*/ 1022871663 h 89"/>
              <a:gd name="T6" fmla="*/ 2147483646 w 290"/>
              <a:gd name="T7" fmla="*/ 2147483646 h 89"/>
              <a:gd name="T8" fmla="*/ 2147483646 w 290"/>
              <a:gd name="T9" fmla="*/ 852389788 h 89"/>
              <a:gd name="T10" fmla="*/ 2147483646 w 290"/>
              <a:gd name="T11" fmla="*/ 0 h 89"/>
              <a:gd name="T12" fmla="*/ 2147483646 w 290"/>
              <a:gd name="T13" fmla="*/ 2147483646 h 8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90" h="89">
                <a:moveTo>
                  <a:pt x="143" y="58"/>
                </a:moveTo>
                <a:cubicBezTo>
                  <a:pt x="96" y="58"/>
                  <a:pt x="53" y="37"/>
                  <a:pt x="24" y="3"/>
                </a:cubicBezTo>
                <a:cubicBezTo>
                  <a:pt x="0" y="24"/>
                  <a:pt x="0" y="24"/>
                  <a:pt x="0" y="24"/>
                </a:cubicBezTo>
                <a:cubicBezTo>
                  <a:pt x="35" y="64"/>
                  <a:pt x="86" y="89"/>
                  <a:pt x="143" y="89"/>
                </a:cubicBezTo>
                <a:cubicBezTo>
                  <a:pt x="202" y="89"/>
                  <a:pt x="255" y="62"/>
                  <a:pt x="290" y="20"/>
                </a:cubicBezTo>
                <a:cubicBezTo>
                  <a:pt x="265" y="0"/>
                  <a:pt x="265" y="0"/>
                  <a:pt x="265" y="0"/>
                </a:cubicBezTo>
                <a:cubicBezTo>
                  <a:pt x="236" y="35"/>
                  <a:pt x="192" y="58"/>
                  <a:pt x="143" y="58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0" name="Freeform 18">
            <a:extLst>
              <a:ext uri="{FF2B5EF4-FFF2-40B4-BE49-F238E27FC236}">
                <a16:creationId xmlns:a16="http://schemas.microsoft.com/office/drawing/2014/main" id="{F3A36598-74D1-4941-AA73-D70AE2962EDE}"/>
              </a:ext>
            </a:extLst>
          </p:cNvPr>
          <p:cNvSpPr/>
          <p:nvPr/>
        </p:nvSpPr>
        <p:spPr bwMode="auto">
          <a:xfrm>
            <a:off x="4215482" y="1417170"/>
            <a:ext cx="1690687" cy="2333138"/>
          </a:xfrm>
          <a:custGeom>
            <a:avLst/>
            <a:gdLst>
              <a:gd name="T0" fmla="*/ 1278342149 w 259"/>
              <a:gd name="T1" fmla="*/ 2147483646 h 357"/>
              <a:gd name="T2" fmla="*/ 511338165 w 259"/>
              <a:gd name="T3" fmla="*/ 2147483646 h 357"/>
              <a:gd name="T4" fmla="*/ 0 w 259"/>
              <a:gd name="T5" fmla="*/ 2147483646 h 357"/>
              <a:gd name="T6" fmla="*/ 2147483646 w 259"/>
              <a:gd name="T7" fmla="*/ 2147483646 h 357"/>
              <a:gd name="T8" fmla="*/ 2147483646 w 259"/>
              <a:gd name="T9" fmla="*/ 85461662 h 357"/>
              <a:gd name="T10" fmla="*/ 2147483646 w 259"/>
              <a:gd name="T11" fmla="*/ 769128809 h 357"/>
              <a:gd name="T12" fmla="*/ 2147483646 w 259"/>
              <a:gd name="T13" fmla="*/ 1666443574 h 357"/>
              <a:gd name="T14" fmla="*/ 1619234259 w 259"/>
              <a:gd name="T15" fmla="*/ 2147483646 h 357"/>
              <a:gd name="T16" fmla="*/ 2045352661 w 259"/>
              <a:gd name="T17" fmla="*/ 2147483646 h 357"/>
              <a:gd name="T18" fmla="*/ 1534014495 w 259"/>
              <a:gd name="T19" fmla="*/ 2147483646 h 357"/>
              <a:gd name="T20" fmla="*/ 1278342149 w 259"/>
              <a:gd name="T21" fmla="*/ 2147483646 h 357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59" h="357">
                <a:moveTo>
                  <a:pt x="30" y="357"/>
                </a:moveTo>
                <a:cubicBezTo>
                  <a:pt x="22" y="357"/>
                  <a:pt x="14" y="352"/>
                  <a:pt x="12" y="343"/>
                </a:cubicBezTo>
                <a:cubicBezTo>
                  <a:pt x="4" y="318"/>
                  <a:pt x="0" y="292"/>
                  <a:pt x="0" y="266"/>
                </a:cubicBezTo>
                <a:cubicBezTo>
                  <a:pt x="0" y="200"/>
                  <a:pt x="25" y="137"/>
                  <a:pt x="69" y="88"/>
                </a:cubicBezTo>
                <a:cubicBezTo>
                  <a:pt x="112" y="39"/>
                  <a:pt x="172" y="9"/>
                  <a:pt x="237" y="2"/>
                </a:cubicBezTo>
                <a:cubicBezTo>
                  <a:pt x="247" y="0"/>
                  <a:pt x="257" y="8"/>
                  <a:pt x="258" y="18"/>
                </a:cubicBezTo>
                <a:cubicBezTo>
                  <a:pt x="259" y="29"/>
                  <a:pt x="252" y="38"/>
                  <a:pt x="241" y="39"/>
                </a:cubicBezTo>
                <a:cubicBezTo>
                  <a:pt x="126" y="52"/>
                  <a:pt x="38" y="149"/>
                  <a:pt x="38" y="266"/>
                </a:cubicBezTo>
                <a:cubicBezTo>
                  <a:pt x="38" y="288"/>
                  <a:pt x="42" y="311"/>
                  <a:pt x="48" y="332"/>
                </a:cubicBezTo>
                <a:cubicBezTo>
                  <a:pt x="51" y="342"/>
                  <a:pt x="46" y="353"/>
                  <a:pt x="36" y="356"/>
                </a:cubicBezTo>
                <a:cubicBezTo>
                  <a:pt x="34" y="357"/>
                  <a:pt x="32" y="357"/>
                  <a:pt x="30" y="35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1" name="Freeform 19">
            <a:extLst>
              <a:ext uri="{FF2B5EF4-FFF2-40B4-BE49-F238E27FC236}">
                <a16:creationId xmlns:a16="http://schemas.microsoft.com/office/drawing/2014/main" id="{7D1F3B17-209D-49C1-85ED-46693F789D8B}"/>
              </a:ext>
            </a:extLst>
          </p:cNvPr>
          <p:cNvSpPr/>
          <p:nvPr/>
        </p:nvSpPr>
        <p:spPr bwMode="auto">
          <a:xfrm>
            <a:off x="4437732" y="3861410"/>
            <a:ext cx="2311400" cy="1033247"/>
          </a:xfrm>
          <a:custGeom>
            <a:avLst/>
            <a:gdLst>
              <a:gd name="T0" fmla="*/ 2147483646 w 354"/>
              <a:gd name="T1" fmla="*/ 2147483646 h 158"/>
              <a:gd name="T2" fmla="*/ 2147483646 w 354"/>
              <a:gd name="T3" fmla="*/ 2147483646 h 158"/>
              <a:gd name="T4" fmla="*/ 255794933 w 354"/>
              <a:gd name="T5" fmla="*/ 1326286238 h 158"/>
              <a:gd name="T6" fmla="*/ 511596396 w 354"/>
              <a:gd name="T7" fmla="*/ 213920300 h 158"/>
              <a:gd name="T8" fmla="*/ 1620043284 w 354"/>
              <a:gd name="T9" fmla="*/ 470618119 h 158"/>
              <a:gd name="T10" fmla="*/ 2147483646 w 354"/>
              <a:gd name="T11" fmla="*/ 2147483646 h 158"/>
              <a:gd name="T12" fmla="*/ 2147483646 w 354"/>
              <a:gd name="T13" fmla="*/ 2147483646 h 158"/>
              <a:gd name="T14" fmla="*/ 2147483646 w 354"/>
              <a:gd name="T15" fmla="*/ 2147483646 h 158"/>
              <a:gd name="T16" fmla="*/ 2147483646 w 354"/>
              <a:gd name="T17" fmla="*/ 2147483646 h 158"/>
              <a:gd name="T18" fmla="*/ 2147483646 w 354"/>
              <a:gd name="T19" fmla="*/ 2147483646 h 158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354" h="158">
                <a:moveTo>
                  <a:pt x="232" y="158"/>
                </a:moveTo>
                <a:cubicBezTo>
                  <a:pt x="186" y="158"/>
                  <a:pt x="140" y="146"/>
                  <a:pt x="101" y="123"/>
                </a:cubicBezTo>
                <a:cubicBezTo>
                  <a:pt x="62" y="101"/>
                  <a:pt x="29" y="69"/>
                  <a:pt x="6" y="31"/>
                </a:cubicBezTo>
                <a:cubicBezTo>
                  <a:pt x="0" y="22"/>
                  <a:pt x="3" y="11"/>
                  <a:pt x="12" y="5"/>
                </a:cubicBezTo>
                <a:cubicBezTo>
                  <a:pt x="21" y="0"/>
                  <a:pt x="33" y="2"/>
                  <a:pt x="38" y="11"/>
                </a:cubicBezTo>
                <a:cubicBezTo>
                  <a:pt x="80" y="79"/>
                  <a:pt x="152" y="119"/>
                  <a:pt x="232" y="119"/>
                </a:cubicBezTo>
                <a:cubicBezTo>
                  <a:pt x="264" y="119"/>
                  <a:pt x="295" y="113"/>
                  <a:pt x="324" y="100"/>
                </a:cubicBezTo>
                <a:cubicBezTo>
                  <a:pt x="334" y="96"/>
                  <a:pt x="345" y="100"/>
                  <a:pt x="350" y="110"/>
                </a:cubicBezTo>
                <a:cubicBezTo>
                  <a:pt x="354" y="119"/>
                  <a:pt x="350" y="130"/>
                  <a:pt x="340" y="135"/>
                </a:cubicBezTo>
                <a:cubicBezTo>
                  <a:pt x="306" y="150"/>
                  <a:pt x="270" y="158"/>
                  <a:pt x="232" y="158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2" name="Freeform 20">
            <a:extLst>
              <a:ext uri="{FF2B5EF4-FFF2-40B4-BE49-F238E27FC236}">
                <a16:creationId xmlns:a16="http://schemas.microsoft.com/office/drawing/2014/main" id="{44995A9B-8455-4552-8D7E-FD33E9918D02}"/>
              </a:ext>
            </a:extLst>
          </p:cNvPr>
          <p:cNvSpPr/>
          <p:nvPr/>
        </p:nvSpPr>
        <p:spPr bwMode="auto">
          <a:xfrm>
            <a:off x="6826920" y="2711837"/>
            <a:ext cx="862012" cy="1824038"/>
          </a:xfrm>
          <a:custGeom>
            <a:avLst/>
            <a:gdLst>
              <a:gd name="T0" fmla="*/ 21 w 132"/>
              <a:gd name="T1" fmla="*/ 279 h 279"/>
              <a:gd name="T2" fmla="*/ 7 w 132"/>
              <a:gd name="T3" fmla="*/ 272 h 279"/>
              <a:gd name="T4" fmla="*/ 9 w 132"/>
              <a:gd name="T5" fmla="*/ 245 h 279"/>
              <a:gd name="T6" fmla="*/ 94 w 132"/>
              <a:gd name="T7" fmla="*/ 68 h 279"/>
              <a:gd name="T8" fmla="*/ 89 w 132"/>
              <a:gd name="T9" fmla="*/ 24 h 279"/>
              <a:gd name="T10" fmla="*/ 105 w 132"/>
              <a:gd name="T11" fmla="*/ 2 h 279"/>
              <a:gd name="T12" fmla="*/ 127 w 132"/>
              <a:gd name="T13" fmla="*/ 17 h 279"/>
              <a:gd name="T14" fmla="*/ 132 w 132"/>
              <a:gd name="T15" fmla="*/ 68 h 279"/>
              <a:gd name="T16" fmla="*/ 33 w 132"/>
              <a:gd name="T17" fmla="*/ 274 h 279"/>
              <a:gd name="T18" fmla="*/ 21 w 132"/>
              <a:gd name="T19" fmla="*/ 279 h 2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32" h="279">
                <a:moveTo>
                  <a:pt x="21" y="279"/>
                </a:moveTo>
                <a:cubicBezTo>
                  <a:pt x="16" y="279"/>
                  <a:pt x="10" y="276"/>
                  <a:pt x="7" y="272"/>
                </a:cubicBezTo>
                <a:cubicBezTo>
                  <a:pt x="0" y="263"/>
                  <a:pt x="1" y="251"/>
                  <a:pt x="9" y="245"/>
                </a:cubicBezTo>
                <a:cubicBezTo>
                  <a:pt x="63" y="201"/>
                  <a:pt x="94" y="137"/>
                  <a:pt x="94" y="68"/>
                </a:cubicBezTo>
                <a:cubicBezTo>
                  <a:pt x="94" y="53"/>
                  <a:pt x="92" y="38"/>
                  <a:pt x="89" y="24"/>
                </a:cubicBezTo>
                <a:cubicBezTo>
                  <a:pt x="87" y="14"/>
                  <a:pt x="94" y="4"/>
                  <a:pt x="105" y="2"/>
                </a:cubicBezTo>
                <a:cubicBezTo>
                  <a:pt x="115" y="0"/>
                  <a:pt x="125" y="6"/>
                  <a:pt x="127" y="17"/>
                </a:cubicBezTo>
                <a:cubicBezTo>
                  <a:pt x="130" y="33"/>
                  <a:pt x="132" y="51"/>
                  <a:pt x="132" y="68"/>
                </a:cubicBezTo>
                <a:cubicBezTo>
                  <a:pt x="132" y="148"/>
                  <a:pt x="96" y="224"/>
                  <a:pt x="33" y="274"/>
                </a:cubicBezTo>
                <a:cubicBezTo>
                  <a:pt x="30" y="277"/>
                  <a:pt x="26" y="279"/>
                  <a:pt x="21" y="27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23" name="Freeform 21">
            <a:extLst>
              <a:ext uri="{FF2B5EF4-FFF2-40B4-BE49-F238E27FC236}">
                <a16:creationId xmlns:a16="http://schemas.microsoft.com/office/drawing/2014/main" id="{4864F963-4684-4A23-A4D5-3A259901C4D2}"/>
              </a:ext>
            </a:extLst>
          </p:cNvPr>
          <p:cNvSpPr/>
          <p:nvPr/>
        </p:nvSpPr>
        <p:spPr bwMode="auto">
          <a:xfrm>
            <a:off x="6004595" y="1423519"/>
            <a:ext cx="1554162" cy="1177679"/>
          </a:xfrm>
          <a:custGeom>
            <a:avLst/>
            <a:gdLst>
              <a:gd name="T0" fmla="*/ 2147483646 w 238"/>
              <a:gd name="T1" fmla="*/ 2147483646 h 180"/>
              <a:gd name="T2" fmla="*/ 2147483646 w 238"/>
              <a:gd name="T3" fmla="*/ 2147483646 h 180"/>
              <a:gd name="T4" fmla="*/ 767560125 w 238"/>
              <a:gd name="T5" fmla="*/ 1670147137 h 180"/>
              <a:gd name="T6" fmla="*/ 42641504 w 238"/>
              <a:gd name="T7" fmla="*/ 728010002 h 180"/>
              <a:gd name="T8" fmla="*/ 938126140 w 238"/>
              <a:gd name="T9" fmla="*/ 42824118 h 180"/>
              <a:gd name="T10" fmla="*/ 2147483646 w 238"/>
              <a:gd name="T11" fmla="*/ 2141212433 h 180"/>
              <a:gd name="T12" fmla="*/ 2147483646 w 238"/>
              <a:gd name="T13" fmla="*/ 2147483646 h 180"/>
              <a:gd name="T14" fmla="*/ 2147483646 w 238"/>
              <a:gd name="T15" fmla="*/ 2147483646 h 180"/>
              <a:gd name="T16" fmla="*/ 2147483646 w 238"/>
              <a:gd name="T17" fmla="*/ 2147483646 h 18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238" h="180">
                <a:moveTo>
                  <a:pt x="216" y="180"/>
                </a:moveTo>
                <a:cubicBezTo>
                  <a:pt x="209" y="180"/>
                  <a:pt x="202" y="176"/>
                  <a:pt x="199" y="169"/>
                </a:cubicBezTo>
                <a:cubicBezTo>
                  <a:pt x="165" y="97"/>
                  <a:pt x="96" y="47"/>
                  <a:pt x="18" y="39"/>
                </a:cubicBezTo>
                <a:cubicBezTo>
                  <a:pt x="8" y="37"/>
                  <a:pt x="0" y="28"/>
                  <a:pt x="1" y="17"/>
                </a:cubicBezTo>
                <a:cubicBezTo>
                  <a:pt x="3" y="7"/>
                  <a:pt x="12" y="0"/>
                  <a:pt x="22" y="1"/>
                </a:cubicBezTo>
                <a:cubicBezTo>
                  <a:pt x="68" y="6"/>
                  <a:pt x="112" y="23"/>
                  <a:pt x="149" y="50"/>
                </a:cubicBezTo>
                <a:cubicBezTo>
                  <a:pt x="185" y="77"/>
                  <a:pt x="214" y="112"/>
                  <a:pt x="233" y="153"/>
                </a:cubicBezTo>
                <a:cubicBezTo>
                  <a:pt x="238" y="162"/>
                  <a:pt x="233" y="174"/>
                  <a:pt x="224" y="178"/>
                </a:cubicBezTo>
                <a:cubicBezTo>
                  <a:pt x="221" y="179"/>
                  <a:pt x="219" y="180"/>
                  <a:pt x="216" y="18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4" name="公众号：陈西设计之家。微信搜索即可">
            <a:extLst>
              <a:ext uri="{FF2B5EF4-FFF2-40B4-BE49-F238E27FC236}">
                <a16:creationId xmlns:a16="http://schemas.microsoft.com/office/drawing/2014/main" id="{530C50BF-35C7-4B57-B326-966A17B470AA}"/>
              </a:ext>
            </a:extLst>
          </p:cNvPr>
          <p:cNvSpPr/>
          <p:nvPr/>
        </p:nvSpPr>
        <p:spPr bwMode="auto">
          <a:xfrm>
            <a:off x="7773070" y="2950375"/>
            <a:ext cx="742950" cy="352425"/>
          </a:xfrm>
          <a:custGeom>
            <a:avLst/>
            <a:gdLst>
              <a:gd name="T0" fmla="*/ 102 w 114"/>
              <a:gd name="T1" fmla="*/ 35 h 54"/>
              <a:gd name="T2" fmla="*/ 92 w 114"/>
              <a:gd name="T3" fmla="*/ 43 h 54"/>
              <a:gd name="T4" fmla="*/ 41 w 114"/>
              <a:gd name="T5" fmla="*/ 43 h 54"/>
              <a:gd name="T6" fmla="*/ 20 w 114"/>
              <a:gd name="T7" fmla="*/ 15 h 54"/>
              <a:gd name="T8" fmla="*/ 12 w 114"/>
              <a:gd name="T9" fmla="*/ 0 h 54"/>
              <a:gd name="T10" fmla="*/ 12 w 114"/>
              <a:gd name="T11" fmla="*/ 19 h 54"/>
              <a:gd name="T12" fmla="*/ 16 w 114"/>
              <a:gd name="T13" fmla="*/ 19 h 54"/>
              <a:gd name="T14" fmla="*/ 38 w 114"/>
              <a:gd name="T15" fmla="*/ 49 h 54"/>
              <a:gd name="T16" fmla="*/ 93 w 114"/>
              <a:gd name="T17" fmla="*/ 49 h 54"/>
              <a:gd name="T18" fmla="*/ 102 w 114"/>
              <a:gd name="T19" fmla="*/ 54 h 54"/>
              <a:gd name="T20" fmla="*/ 102 w 114"/>
              <a:gd name="T21" fmla="*/ 35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14" h="54">
                <a:moveTo>
                  <a:pt x="102" y="35"/>
                </a:moveTo>
                <a:cubicBezTo>
                  <a:pt x="96" y="35"/>
                  <a:pt x="93" y="38"/>
                  <a:pt x="92" y="43"/>
                </a:cubicBezTo>
                <a:cubicBezTo>
                  <a:pt x="41" y="43"/>
                  <a:pt x="41" y="43"/>
                  <a:pt x="41" y="43"/>
                </a:cubicBezTo>
                <a:cubicBezTo>
                  <a:pt x="20" y="15"/>
                  <a:pt x="20" y="15"/>
                  <a:pt x="20" y="15"/>
                </a:cubicBezTo>
                <a:cubicBezTo>
                  <a:pt x="24" y="9"/>
                  <a:pt x="21" y="0"/>
                  <a:pt x="12" y="0"/>
                </a:cubicBezTo>
                <a:cubicBezTo>
                  <a:pt x="0" y="0"/>
                  <a:pt x="0" y="19"/>
                  <a:pt x="12" y="19"/>
                </a:cubicBezTo>
                <a:cubicBezTo>
                  <a:pt x="14" y="19"/>
                  <a:pt x="15" y="19"/>
                  <a:pt x="16" y="19"/>
                </a:cubicBezTo>
                <a:cubicBezTo>
                  <a:pt x="38" y="49"/>
                  <a:pt x="38" y="49"/>
                  <a:pt x="38" y="49"/>
                </a:cubicBezTo>
                <a:cubicBezTo>
                  <a:pt x="93" y="49"/>
                  <a:pt x="93" y="49"/>
                  <a:pt x="93" y="49"/>
                </a:cubicBezTo>
                <a:cubicBezTo>
                  <a:pt x="94" y="52"/>
                  <a:pt x="97" y="54"/>
                  <a:pt x="102" y="54"/>
                </a:cubicBezTo>
                <a:cubicBezTo>
                  <a:pt x="114" y="54"/>
                  <a:pt x="114" y="35"/>
                  <a:pt x="102" y="3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25" name="Freeform 23">
            <a:extLst>
              <a:ext uri="{FF2B5EF4-FFF2-40B4-BE49-F238E27FC236}">
                <a16:creationId xmlns:a16="http://schemas.microsoft.com/office/drawing/2014/main" id="{D52D4934-7284-4696-9D84-91D803CA0BF1}"/>
              </a:ext>
            </a:extLst>
          </p:cNvPr>
          <p:cNvSpPr/>
          <p:nvPr/>
        </p:nvSpPr>
        <p:spPr bwMode="auto">
          <a:xfrm>
            <a:off x="3575720" y="1666356"/>
            <a:ext cx="985837" cy="398380"/>
          </a:xfrm>
          <a:custGeom>
            <a:avLst/>
            <a:gdLst>
              <a:gd name="T0" fmla="*/ 2147483646 w 151"/>
              <a:gd name="T1" fmla="*/ 1749442003 h 61"/>
              <a:gd name="T2" fmla="*/ 2147483646 w 151"/>
              <a:gd name="T3" fmla="*/ 1792116737 h 61"/>
              <a:gd name="T4" fmla="*/ 2147483646 w 151"/>
              <a:gd name="T5" fmla="*/ 298683945 h 61"/>
              <a:gd name="T6" fmla="*/ 895107352 w 151"/>
              <a:gd name="T7" fmla="*/ 298683945 h 61"/>
              <a:gd name="T8" fmla="*/ 511492714 w 151"/>
              <a:gd name="T9" fmla="*/ 0 h 61"/>
              <a:gd name="T10" fmla="*/ 511492714 w 151"/>
              <a:gd name="T11" fmla="*/ 810715433 h 61"/>
              <a:gd name="T12" fmla="*/ 895107352 w 151"/>
              <a:gd name="T13" fmla="*/ 554699689 h 61"/>
              <a:gd name="T14" fmla="*/ 2147483646 w 151"/>
              <a:gd name="T15" fmla="*/ 554699689 h 61"/>
              <a:gd name="T16" fmla="*/ 2147483646 w 151"/>
              <a:gd name="T17" fmla="*/ 1962789545 h 61"/>
              <a:gd name="T18" fmla="*/ 2147483646 w 151"/>
              <a:gd name="T19" fmla="*/ 2147483646 h 61"/>
              <a:gd name="T20" fmla="*/ 2147483646 w 151"/>
              <a:gd name="T21" fmla="*/ 1749442003 h 61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51" h="61">
                <a:moveTo>
                  <a:pt x="138" y="41"/>
                </a:moveTo>
                <a:cubicBezTo>
                  <a:pt x="137" y="41"/>
                  <a:pt x="135" y="42"/>
                  <a:pt x="134" y="42"/>
                </a:cubicBezTo>
                <a:cubicBezTo>
                  <a:pt x="100" y="7"/>
                  <a:pt x="100" y="7"/>
                  <a:pt x="100" y="7"/>
                </a:cubicBezTo>
                <a:cubicBezTo>
                  <a:pt x="21" y="7"/>
                  <a:pt x="21" y="7"/>
                  <a:pt x="21" y="7"/>
                </a:cubicBezTo>
                <a:cubicBezTo>
                  <a:pt x="20" y="3"/>
                  <a:pt x="17" y="0"/>
                  <a:pt x="12" y="0"/>
                </a:cubicBezTo>
                <a:cubicBezTo>
                  <a:pt x="0" y="0"/>
                  <a:pt x="0" y="19"/>
                  <a:pt x="12" y="19"/>
                </a:cubicBezTo>
                <a:cubicBezTo>
                  <a:pt x="17" y="19"/>
                  <a:pt x="20" y="16"/>
                  <a:pt x="21" y="13"/>
                </a:cubicBezTo>
                <a:cubicBezTo>
                  <a:pt x="97" y="13"/>
                  <a:pt x="97" y="13"/>
                  <a:pt x="97" y="13"/>
                </a:cubicBezTo>
                <a:cubicBezTo>
                  <a:pt x="130" y="46"/>
                  <a:pt x="130" y="46"/>
                  <a:pt x="130" y="46"/>
                </a:cubicBezTo>
                <a:cubicBezTo>
                  <a:pt x="127" y="52"/>
                  <a:pt x="130" y="61"/>
                  <a:pt x="138" y="61"/>
                </a:cubicBezTo>
                <a:cubicBezTo>
                  <a:pt x="151" y="61"/>
                  <a:pt x="151" y="41"/>
                  <a:pt x="138" y="4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6" name="Freeform 24">
            <a:extLst>
              <a:ext uri="{FF2B5EF4-FFF2-40B4-BE49-F238E27FC236}">
                <a16:creationId xmlns:a16="http://schemas.microsoft.com/office/drawing/2014/main" id="{924FA011-7C35-4D03-A2CD-EB147244D951}"/>
              </a:ext>
            </a:extLst>
          </p:cNvPr>
          <p:cNvSpPr/>
          <p:nvPr/>
        </p:nvSpPr>
        <p:spPr bwMode="auto">
          <a:xfrm>
            <a:off x="3317562" y="3360575"/>
            <a:ext cx="849312" cy="339654"/>
          </a:xfrm>
          <a:custGeom>
            <a:avLst/>
            <a:gdLst>
              <a:gd name="T0" fmla="*/ 2147483646 w 130"/>
              <a:gd name="T1" fmla="*/ 0 h 52"/>
              <a:gd name="T2" fmla="*/ 2147483646 w 130"/>
              <a:gd name="T3" fmla="*/ 554868923 h 52"/>
              <a:gd name="T4" fmla="*/ 2147483646 w 130"/>
              <a:gd name="T5" fmla="*/ 1664613301 h 52"/>
              <a:gd name="T6" fmla="*/ 896331219 w 130"/>
              <a:gd name="T7" fmla="*/ 1664613301 h 52"/>
              <a:gd name="T8" fmla="*/ 512187401 w 130"/>
              <a:gd name="T9" fmla="*/ 1365838230 h 52"/>
              <a:gd name="T10" fmla="*/ 512187401 w 130"/>
              <a:gd name="T11" fmla="*/ 2147483646 h 52"/>
              <a:gd name="T12" fmla="*/ 896331219 w 130"/>
              <a:gd name="T13" fmla="*/ 1920707152 h 52"/>
              <a:gd name="T14" fmla="*/ 2147483646 w 130"/>
              <a:gd name="T15" fmla="*/ 1920707152 h 52"/>
              <a:gd name="T16" fmla="*/ 2147483646 w 130"/>
              <a:gd name="T17" fmla="*/ 768281554 h 52"/>
              <a:gd name="T18" fmla="*/ 2147483646 w 130"/>
              <a:gd name="T19" fmla="*/ 853643994 h 52"/>
              <a:gd name="T20" fmla="*/ 2147483646 w 130"/>
              <a:gd name="T21" fmla="*/ 0 h 5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30" h="52">
                <a:moveTo>
                  <a:pt x="118" y="0"/>
                </a:moveTo>
                <a:cubicBezTo>
                  <a:pt x="110" y="0"/>
                  <a:pt x="107" y="8"/>
                  <a:pt x="109" y="13"/>
                </a:cubicBezTo>
                <a:cubicBezTo>
                  <a:pt x="77" y="39"/>
                  <a:pt x="77" y="39"/>
                  <a:pt x="77" y="39"/>
                </a:cubicBezTo>
                <a:cubicBezTo>
                  <a:pt x="21" y="39"/>
                  <a:pt x="21" y="39"/>
                  <a:pt x="21" y="39"/>
                </a:cubicBezTo>
                <a:cubicBezTo>
                  <a:pt x="20" y="36"/>
                  <a:pt x="17" y="32"/>
                  <a:pt x="12" y="32"/>
                </a:cubicBezTo>
                <a:cubicBezTo>
                  <a:pt x="0" y="32"/>
                  <a:pt x="0" y="52"/>
                  <a:pt x="12" y="52"/>
                </a:cubicBezTo>
                <a:cubicBezTo>
                  <a:pt x="17" y="52"/>
                  <a:pt x="20" y="49"/>
                  <a:pt x="21" y="45"/>
                </a:cubicBezTo>
                <a:cubicBezTo>
                  <a:pt x="79" y="45"/>
                  <a:pt x="79" y="45"/>
                  <a:pt x="79" y="45"/>
                </a:cubicBezTo>
                <a:cubicBezTo>
                  <a:pt x="112" y="18"/>
                  <a:pt x="112" y="18"/>
                  <a:pt x="112" y="18"/>
                </a:cubicBezTo>
                <a:cubicBezTo>
                  <a:pt x="114" y="19"/>
                  <a:pt x="115" y="20"/>
                  <a:pt x="118" y="20"/>
                </a:cubicBezTo>
                <a:cubicBezTo>
                  <a:pt x="130" y="20"/>
                  <a:pt x="130" y="0"/>
                  <a:pt x="118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7" name="Freeform 25">
            <a:extLst>
              <a:ext uri="{FF2B5EF4-FFF2-40B4-BE49-F238E27FC236}">
                <a16:creationId xmlns:a16="http://schemas.microsoft.com/office/drawing/2014/main" id="{91A6E523-CB63-479D-AFF7-9EF4CFF4C56A}"/>
              </a:ext>
            </a:extLst>
          </p:cNvPr>
          <p:cNvSpPr/>
          <p:nvPr/>
        </p:nvSpPr>
        <p:spPr bwMode="auto">
          <a:xfrm>
            <a:off x="6753330" y="1184474"/>
            <a:ext cx="854075" cy="339654"/>
          </a:xfrm>
          <a:custGeom>
            <a:avLst/>
            <a:gdLst>
              <a:gd name="T0" fmla="*/ 2147483646 w 131"/>
              <a:gd name="T1" fmla="*/ 0 h 52"/>
              <a:gd name="T2" fmla="*/ 2147483646 w 131"/>
              <a:gd name="T3" fmla="*/ 554868923 h 52"/>
              <a:gd name="T4" fmla="*/ 2147483646 w 131"/>
              <a:gd name="T5" fmla="*/ 1664613301 h 52"/>
              <a:gd name="T6" fmla="*/ 935127369 w 131"/>
              <a:gd name="T7" fmla="*/ 1664613301 h 52"/>
              <a:gd name="T8" fmla="*/ 552580005 w 131"/>
              <a:gd name="T9" fmla="*/ 1365838230 h 52"/>
              <a:gd name="T10" fmla="*/ 552580005 w 131"/>
              <a:gd name="T11" fmla="*/ 2147483646 h 52"/>
              <a:gd name="T12" fmla="*/ 935127369 w 131"/>
              <a:gd name="T13" fmla="*/ 1920707152 h 52"/>
              <a:gd name="T14" fmla="*/ 2147483646 w 131"/>
              <a:gd name="T15" fmla="*/ 1920707152 h 52"/>
              <a:gd name="T16" fmla="*/ 2147483646 w 131"/>
              <a:gd name="T17" fmla="*/ 768281554 h 52"/>
              <a:gd name="T18" fmla="*/ 2147483646 w 131"/>
              <a:gd name="T19" fmla="*/ 853643994 h 52"/>
              <a:gd name="T20" fmla="*/ 2147483646 w 131"/>
              <a:gd name="T21" fmla="*/ 0 h 5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31" h="52">
                <a:moveTo>
                  <a:pt x="118" y="0"/>
                </a:moveTo>
                <a:cubicBezTo>
                  <a:pt x="111" y="0"/>
                  <a:pt x="108" y="8"/>
                  <a:pt x="109" y="13"/>
                </a:cubicBezTo>
                <a:cubicBezTo>
                  <a:pt x="78" y="39"/>
                  <a:pt x="78" y="39"/>
                  <a:pt x="78" y="39"/>
                </a:cubicBezTo>
                <a:cubicBezTo>
                  <a:pt x="22" y="39"/>
                  <a:pt x="22" y="39"/>
                  <a:pt x="22" y="39"/>
                </a:cubicBezTo>
                <a:cubicBezTo>
                  <a:pt x="21" y="36"/>
                  <a:pt x="18" y="32"/>
                  <a:pt x="13" y="32"/>
                </a:cubicBezTo>
                <a:cubicBezTo>
                  <a:pt x="0" y="32"/>
                  <a:pt x="0" y="52"/>
                  <a:pt x="13" y="52"/>
                </a:cubicBezTo>
                <a:cubicBezTo>
                  <a:pt x="18" y="52"/>
                  <a:pt x="21" y="49"/>
                  <a:pt x="22" y="45"/>
                </a:cubicBezTo>
                <a:cubicBezTo>
                  <a:pt x="80" y="45"/>
                  <a:pt x="80" y="45"/>
                  <a:pt x="80" y="45"/>
                </a:cubicBezTo>
                <a:cubicBezTo>
                  <a:pt x="113" y="18"/>
                  <a:pt x="113" y="18"/>
                  <a:pt x="113" y="18"/>
                </a:cubicBezTo>
                <a:cubicBezTo>
                  <a:pt x="114" y="19"/>
                  <a:pt x="116" y="20"/>
                  <a:pt x="118" y="20"/>
                </a:cubicBezTo>
                <a:cubicBezTo>
                  <a:pt x="131" y="20"/>
                  <a:pt x="131" y="0"/>
                  <a:pt x="11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grpSp>
        <p:nvGrpSpPr>
          <p:cNvPr id="28" name="Group 26">
            <a:extLst>
              <a:ext uri="{FF2B5EF4-FFF2-40B4-BE49-F238E27FC236}">
                <a16:creationId xmlns:a16="http://schemas.microsoft.com/office/drawing/2014/main" id="{B61827CF-E70B-460D-80C6-8CBDA6FBCEE5}"/>
              </a:ext>
            </a:extLst>
          </p:cNvPr>
          <p:cNvGrpSpPr/>
          <p:nvPr/>
        </p:nvGrpSpPr>
        <p:grpSpPr>
          <a:xfrm>
            <a:off x="5182149" y="2332564"/>
            <a:ext cx="1620000" cy="1620000"/>
            <a:chOff x="4036060" y="2066253"/>
            <a:chExt cx="1620000" cy="1620000"/>
          </a:xfrm>
          <a:effectLst>
            <a:outerShdw blurRad="469900" dist="38100" dir="10800000" algn="r" rotWithShape="0">
              <a:prstClr val="black">
                <a:alpha val="40000"/>
              </a:prstClr>
            </a:outerShdw>
          </a:effectLst>
        </p:grpSpPr>
        <p:sp>
          <p:nvSpPr>
            <p:cNvPr id="29" name="Oval 27">
              <a:extLst>
                <a:ext uri="{FF2B5EF4-FFF2-40B4-BE49-F238E27FC236}">
                  <a16:creationId xmlns:a16="http://schemas.microsoft.com/office/drawing/2014/main" id="{B630553F-0085-4ECA-A903-64F76B60BB1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12901201" flipV="1">
              <a:off x="4036060" y="2066253"/>
              <a:ext cx="1620000" cy="1620000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0" scaled="1"/>
              <a:tileRect/>
            </a:gra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>
                <a:latin typeface="+mn-lt"/>
              </a:endParaRPr>
            </a:p>
          </p:txBody>
        </p:sp>
        <p:sp>
          <p:nvSpPr>
            <p:cNvPr id="30" name="公众号：陈西设计之家。微信搜索即可">
              <a:extLst>
                <a:ext uri="{FF2B5EF4-FFF2-40B4-BE49-F238E27FC236}">
                  <a16:creationId xmlns:a16="http://schemas.microsoft.com/office/drawing/2014/main" id="{AB0D5FFF-5873-4DE4-A73A-B2C9301F9CB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12901201" flipV="1">
              <a:off x="4167087" y="2195775"/>
              <a:ext cx="1368000" cy="1368000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5400000" scaled="1"/>
              <a:tileRect/>
            </a:gra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dirty="0">
                <a:latin typeface="+mn-lt"/>
              </a:endParaRPr>
            </a:p>
          </p:txBody>
        </p:sp>
      </p:grpSp>
      <p:sp>
        <p:nvSpPr>
          <p:cNvPr id="2" name="TextBox 60">
            <a:extLst>
              <a:ext uri="{FF2B5EF4-FFF2-40B4-BE49-F238E27FC236}">
                <a16:creationId xmlns:a16="http://schemas.microsoft.com/office/drawing/2014/main" id="{9D6AED5A-BC29-4520-B219-74F49CE100E9}"/>
              </a:ext>
            </a:extLst>
          </p:cNvPr>
          <p:cNvSpPr txBox="1"/>
          <p:nvPr/>
        </p:nvSpPr>
        <p:spPr>
          <a:xfrm>
            <a:off x="7644850" y="722326"/>
            <a:ext cx="1266693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医嘱单</a:t>
            </a:r>
            <a:endParaRPr lang="id-ID" sz="2800" b="1" dirty="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6" name="TextBox 60">
            <a:extLst>
              <a:ext uri="{FF2B5EF4-FFF2-40B4-BE49-F238E27FC236}">
                <a16:creationId xmlns:a16="http://schemas.microsoft.com/office/drawing/2014/main" id="{8425C7BF-8712-4D23-9CE9-B3C3E289DA96}"/>
              </a:ext>
            </a:extLst>
          </p:cNvPr>
          <p:cNvSpPr txBox="1"/>
          <p:nvPr/>
        </p:nvSpPr>
        <p:spPr>
          <a:xfrm>
            <a:off x="8300894" y="2427155"/>
            <a:ext cx="2709396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特别护理记录单</a:t>
            </a:r>
            <a:endParaRPr lang="id-ID" sz="2800" b="1" dirty="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8" name="TextBox 60">
            <a:extLst>
              <a:ext uri="{FF2B5EF4-FFF2-40B4-BE49-F238E27FC236}">
                <a16:creationId xmlns:a16="http://schemas.microsoft.com/office/drawing/2014/main" id="{66E7B20A-BB53-49EA-B9F1-E75C0215CACF}"/>
              </a:ext>
            </a:extLst>
          </p:cNvPr>
          <p:cNvSpPr txBox="1"/>
          <p:nvPr/>
        </p:nvSpPr>
        <p:spPr>
          <a:xfrm>
            <a:off x="2203181" y="1148137"/>
            <a:ext cx="1266692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体温单</a:t>
            </a:r>
            <a:endParaRPr lang="id-ID" sz="2800" b="1" dirty="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0" name="TextBox 60">
            <a:extLst>
              <a:ext uri="{FF2B5EF4-FFF2-40B4-BE49-F238E27FC236}">
                <a16:creationId xmlns:a16="http://schemas.microsoft.com/office/drawing/2014/main" id="{4BCD1804-4F75-40DA-9449-B693917CD7C1}"/>
              </a:ext>
            </a:extLst>
          </p:cNvPr>
          <p:cNvSpPr txBox="1"/>
          <p:nvPr/>
        </p:nvSpPr>
        <p:spPr>
          <a:xfrm>
            <a:off x="691533" y="3011830"/>
            <a:ext cx="2709395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出入液量记录单</a:t>
            </a:r>
            <a:endParaRPr lang="id-ID" sz="2800" b="1" dirty="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4" name="灯片编号占位符 3">
            <a:extLst>
              <a:ext uri="{FF2B5EF4-FFF2-40B4-BE49-F238E27FC236}">
                <a16:creationId xmlns:a16="http://schemas.microsoft.com/office/drawing/2014/main" id="{5FB523F0-F61F-4B2B-AF5A-2BE58D0A6C03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xfrm>
            <a:off x="8728075" y="6381750"/>
            <a:ext cx="3463925" cy="4175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dirty="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  <a:endParaRPr lang="zh-CN" altLang="en-US" dirty="0">
              <a:solidFill>
                <a:schemeClr val="bg1"/>
              </a:solidFill>
              <a:latin typeface="等线" panose="02010600030101010101" pitchFamily="2" charset="-122"/>
              <a:ea typeface="华文行楷" panose="02010800040101010101" pitchFamily="2" charset="-122"/>
            </a:endParaRPr>
          </a:p>
        </p:txBody>
      </p:sp>
      <p:sp>
        <p:nvSpPr>
          <p:cNvPr id="4" name="TextBox 60">
            <a:extLst>
              <a:ext uri="{FF2B5EF4-FFF2-40B4-BE49-F238E27FC236}">
                <a16:creationId xmlns:a16="http://schemas.microsoft.com/office/drawing/2014/main" id="{05E4874D-33E6-43EE-A92E-56EDB3476700}"/>
              </a:ext>
            </a:extLst>
          </p:cNvPr>
          <p:cNvSpPr txBox="1"/>
          <p:nvPr/>
        </p:nvSpPr>
        <p:spPr>
          <a:xfrm>
            <a:off x="5499844" y="2775800"/>
            <a:ext cx="1008609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病历</a:t>
            </a:r>
            <a:endParaRPr lang="id-ID" sz="3200" b="1" dirty="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" name="Freeform 23">
            <a:extLst>
              <a:ext uri="{FF2B5EF4-FFF2-40B4-BE49-F238E27FC236}">
                <a16:creationId xmlns:a16="http://schemas.microsoft.com/office/drawing/2014/main" id="{909935A7-3C12-4172-9EB2-B5F3BB0E8374}"/>
              </a:ext>
            </a:extLst>
          </p:cNvPr>
          <p:cNvSpPr/>
          <p:nvPr/>
        </p:nvSpPr>
        <p:spPr bwMode="auto">
          <a:xfrm rot="18480134">
            <a:off x="4219451" y="4709736"/>
            <a:ext cx="985837" cy="398380"/>
          </a:xfrm>
          <a:custGeom>
            <a:avLst/>
            <a:gdLst>
              <a:gd name="T0" fmla="*/ 2147483646 w 151"/>
              <a:gd name="T1" fmla="*/ 1749442003 h 61"/>
              <a:gd name="T2" fmla="*/ 2147483646 w 151"/>
              <a:gd name="T3" fmla="*/ 1792116737 h 61"/>
              <a:gd name="T4" fmla="*/ 2147483646 w 151"/>
              <a:gd name="T5" fmla="*/ 298683945 h 61"/>
              <a:gd name="T6" fmla="*/ 895107352 w 151"/>
              <a:gd name="T7" fmla="*/ 298683945 h 61"/>
              <a:gd name="T8" fmla="*/ 511492714 w 151"/>
              <a:gd name="T9" fmla="*/ 0 h 61"/>
              <a:gd name="T10" fmla="*/ 511492714 w 151"/>
              <a:gd name="T11" fmla="*/ 810715433 h 61"/>
              <a:gd name="T12" fmla="*/ 895107352 w 151"/>
              <a:gd name="T13" fmla="*/ 554699689 h 61"/>
              <a:gd name="T14" fmla="*/ 2147483646 w 151"/>
              <a:gd name="T15" fmla="*/ 554699689 h 61"/>
              <a:gd name="T16" fmla="*/ 2147483646 w 151"/>
              <a:gd name="T17" fmla="*/ 1962789545 h 61"/>
              <a:gd name="T18" fmla="*/ 2147483646 w 151"/>
              <a:gd name="T19" fmla="*/ 2147483646 h 61"/>
              <a:gd name="T20" fmla="*/ 2147483646 w 151"/>
              <a:gd name="T21" fmla="*/ 1749442003 h 61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51" h="61">
                <a:moveTo>
                  <a:pt x="138" y="41"/>
                </a:moveTo>
                <a:cubicBezTo>
                  <a:pt x="137" y="41"/>
                  <a:pt x="135" y="42"/>
                  <a:pt x="134" y="42"/>
                </a:cubicBezTo>
                <a:cubicBezTo>
                  <a:pt x="100" y="7"/>
                  <a:pt x="100" y="7"/>
                  <a:pt x="100" y="7"/>
                </a:cubicBezTo>
                <a:cubicBezTo>
                  <a:pt x="21" y="7"/>
                  <a:pt x="21" y="7"/>
                  <a:pt x="21" y="7"/>
                </a:cubicBezTo>
                <a:cubicBezTo>
                  <a:pt x="20" y="3"/>
                  <a:pt x="17" y="0"/>
                  <a:pt x="12" y="0"/>
                </a:cubicBezTo>
                <a:cubicBezTo>
                  <a:pt x="0" y="0"/>
                  <a:pt x="0" y="19"/>
                  <a:pt x="12" y="19"/>
                </a:cubicBezTo>
                <a:cubicBezTo>
                  <a:pt x="17" y="19"/>
                  <a:pt x="20" y="16"/>
                  <a:pt x="21" y="13"/>
                </a:cubicBezTo>
                <a:cubicBezTo>
                  <a:pt x="97" y="13"/>
                  <a:pt x="97" y="13"/>
                  <a:pt x="97" y="13"/>
                </a:cubicBezTo>
                <a:cubicBezTo>
                  <a:pt x="130" y="46"/>
                  <a:pt x="130" y="46"/>
                  <a:pt x="130" y="46"/>
                </a:cubicBezTo>
                <a:cubicBezTo>
                  <a:pt x="127" y="52"/>
                  <a:pt x="130" y="61"/>
                  <a:pt x="138" y="61"/>
                </a:cubicBezTo>
                <a:cubicBezTo>
                  <a:pt x="151" y="61"/>
                  <a:pt x="151" y="41"/>
                  <a:pt x="138" y="4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5" name="Freeform 25">
            <a:extLst>
              <a:ext uri="{FF2B5EF4-FFF2-40B4-BE49-F238E27FC236}">
                <a16:creationId xmlns:a16="http://schemas.microsoft.com/office/drawing/2014/main" id="{1660882F-B279-47C7-BF39-53D50F2E111B}"/>
              </a:ext>
            </a:extLst>
          </p:cNvPr>
          <p:cNvSpPr/>
          <p:nvPr/>
        </p:nvSpPr>
        <p:spPr bwMode="auto">
          <a:xfrm rot="2321665">
            <a:off x="7062202" y="4533089"/>
            <a:ext cx="854075" cy="339654"/>
          </a:xfrm>
          <a:custGeom>
            <a:avLst/>
            <a:gdLst>
              <a:gd name="T0" fmla="*/ 2147483646 w 131"/>
              <a:gd name="T1" fmla="*/ 0 h 52"/>
              <a:gd name="T2" fmla="*/ 2147483646 w 131"/>
              <a:gd name="T3" fmla="*/ 554868923 h 52"/>
              <a:gd name="T4" fmla="*/ 2147483646 w 131"/>
              <a:gd name="T5" fmla="*/ 1664613301 h 52"/>
              <a:gd name="T6" fmla="*/ 935127369 w 131"/>
              <a:gd name="T7" fmla="*/ 1664613301 h 52"/>
              <a:gd name="T8" fmla="*/ 552580005 w 131"/>
              <a:gd name="T9" fmla="*/ 1365838230 h 52"/>
              <a:gd name="T10" fmla="*/ 552580005 w 131"/>
              <a:gd name="T11" fmla="*/ 2147483646 h 52"/>
              <a:gd name="T12" fmla="*/ 935127369 w 131"/>
              <a:gd name="T13" fmla="*/ 1920707152 h 52"/>
              <a:gd name="T14" fmla="*/ 2147483646 w 131"/>
              <a:gd name="T15" fmla="*/ 1920707152 h 52"/>
              <a:gd name="T16" fmla="*/ 2147483646 w 131"/>
              <a:gd name="T17" fmla="*/ 768281554 h 52"/>
              <a:gd name="T18" fmla="*/ 2147483646 w 131"/>
              <a:gd name="T19" fmla="*/ 853643994 h 52"/>
              <a:gd name="T20" fmla="*/ 2147483646 w 131"/>
              <a:gd name="T21" fmla="*/ 0 h 5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31" h="52">
                <a:moveTo>
                  <a:pt x="118" y="0"/>
                </a:moveTo>
                <a:cubicBezTo>
                  <a:pt x="111" y="0"/>
                  <a:pt x="108" y="8"/>
                  <a:pt x="109" y="13"/>
                </a:cubicBezTo>
                <a:cubicBezTo>
                  <a:pt x="78" y="39"/>
                  <a:pt x="78" y="39"/>
                  <a:pt x="78" y="39"/>
                </a:cubicBezTo>
                <a:cubicBezTo>
                  <a:pt x="22" y="39"/>
                  <a:pt x="22" y="39"/>
                  <a:pt x="22" y="39"/>
                </a:cubicBezTo>
                <a:cubicBezTo>
                  <a:pt x="21" y="36"/>
                  <a:pt x="18" y="32"/>
                  <a:pt x="13" y="32"/>
                </a:cubicBezTo>
                <a:cubicBezTo>
                  <a:pt x="0" y="32"/>
                  <a:pt x="0" y="52"/>
                  <a:pt x="13" y="52"/>
                </a:cubicBezTo>
                <a:cubicBezTo>
                  <a:pt x="18" y="52"/>
                  <a:pt x="21" y="49"/>
                  <a:pt x="22" y="45"/>
                </a:cubicBezTo>
                <a:cubicBezTo>
                  <a:pt x="80" y="45"/>
                  <a:pt x="80" y="45"/>
                  <a:pt x="80" y="45"/>
                </a:cubicBezTo>
                <a:cubicBezTo>
                  <a:pt x="113" y="18"/>
                  <a:pt x="113" y="18"/>
                  <a:pt x="113" y="18"/>
                </a:cubicBezTo>
                <a:cubicBezTo>
                  <a:pt x="114" y="19"/>
                  <a:pt x="116" y="20"/>
                  <a:pt x="118" y="20"/>
                </a:cubicBezTo>
                <a:cubicBezTo>
                  <a:pt x="131" y="20"/>
                  <a:pt x="131" y="0"/>
                  <a:pt x="11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9" name="TextBox 60">
            <a:extLst>
              <a:ext uri="{FF2B5EF4-FFF2-40B4-BE49-F238E27FC236}">
                <a16:creationId xmlns:a16="http://schemas.microsoft.com/office/drawing/2014/main" id="{C726EA81-BEC7-4C8A-A915-8FC1F6EB0B41}"/>
              </a:ext>
            </a:extLst>
          </p:cNvPr>
          <p:cNvSpPr txBox="1"/>
          <p:nvPr/>
        </p:nvSpPr>
        <p:spPr>
          <a:xfrm>
            <a:off x="7928709" y="4746019"/>
            <a:ext cx="1627369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护理病历</a:t>
            </a:r>
            <a:endParaRPr lang="id-ID" sz="2800" b="1" dirty="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0" name="TextBox 60">
            <a:extLst>
              <a:ext uri="{FF2B5EF4-FFF2-40B4-BE49-F238E27FC236}">
                <a16:creationId xmlns:a16="http://schemas.microsoft.com/office/drawing/2014/main" id="{2EC76369-85DB-4E31-A8A9-203CD0820A1D}"/>
              </a:ext>
            </a:extLst>
          </p:cNvPr>
          <p:cNvSpPr txBox="1"/>
          <p:nvPr/>
        </p:nvSpPr>
        <p:spPr>
          <a:xfrm>
            <a:off x="1752885" y="4996068"/>
            <a:ext cx="2348720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病区交班报告</a:t>
            </a:r>
            <a:endParaRPr lang="id-ID" sz="2800" b="1" dirty="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170133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50177D50-A57A-4A74-A7BE-BB34FFB10B4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anchor="ctr" anchorCtr="0"/>
          <a:lstStyle/>
          <a:p>
            <a:r>
              <a:rPr lang="zh-CN" altLang="en-US" sz="3200" dirty="0">
                <a:latin typeface="黑体" panose="02010609060101010101" pitchFamily="49" charset="-122"/>
                <a:ea typeface="黑体" panose="02010609060101010101" pitchFamily="49" charset="-122"/>
              </a:rPr>
              <a:t>一、体温单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A56E388-4882-405C-A57D-1F184CA057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60296" y="6381750"/>
            <a:ext cx="3431704" cy="41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等线" charset="0"/>
              </a:defRPr>
            </a:lvl1pPr>
            <a:lvl2pPr marL="742950" indent="-2857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等线" charset="0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等线" charset="0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等线" charset="0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等线" charset="0"/>
              </a:defRPr>
            </a:lvl5pPr>
            <a:lvl6pPr marL="2514600" indent="-228600" algn="l" defTabSz="6858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971800" indent="-228600" algn="l" defTabSz="6858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429000" indent="-228600" algn="l" defTabSz="6858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886200" indent="-228600" algn="l" defTabSz="6858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r>
              <a:rPr lang="zh-CN" altLang="en-US" sz="1800" b="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  <a:endParaRPr lang="zh-CN" altLang="en-US" sz="1800" b="0" dirty="0">
              <a:solidFill>
                <a:schemeClr val="bg1"/>
              </a:solidFill>
              <a:latin typeface="等线" panose="02010600030101010101" pitchFamily="2" charset="-122"/>
              <a:ea typeface="华文行楷" panose="02010800040101010101" pitchFamily="2" charset="-122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676BEB5C-CF67-4643-B0EB-3F7FD8C51894}"/>
              </a:ext>
            </a:extLst>
          </p:cNvPr>
          <p:cNvSpPr txBox="1"/>
          <p:nvPr/>
        </p:nvSpPr>
        <p:spPr>
          <a:xfrm>
            <a:off x="2495600" y="991546"/>
            <a:ext cx="4738408" cy="6232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en-US" altLang="zh-CN" sz="3200" b="1" dirty="0">
                <a:latin typeface="+mn-ea"/>
                <a:ea typeface="+mn-ea"/>
              </a:rPr>
              <a:t>(Temperature  chart )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4CE4B86E-DBF5-4258-8068-F3445DC971A8}"/>
              </a:ext>
            </a:extLst>
          </p:cNvPr>
          <p:cNvSpPr txBox="1"/>
          <p:nvPr/>
        </p:nvSpPr>
        <p:spPr>
          <a:xfrm>
            <a:off x="551384" y="1768778"/>
            <a:ext cx="11161240" cy="21727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2800" b="1" dirty="0">
                <a:solidFill>
                  <a:srgbClr val="00206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    主要用于记录病人的生命体征及其他情况，如病人入院、手术、分娩、转科、出院、死亡等时间，体温、脉搏、呼吸、血压、体重、大便次数、出入量等，住院期间体温单排列在住院病历的首页，以便医务人员查阅。</a:t>
            </a:r>
            <a:endParaRPr lang="en-US" altLang="zh-CN" sz="2800" b="1" dirty="0">
              <a:solidFill>
                <a:srgbClr val="002060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88582EA1-AF97-43D2-81A1-81B4BF095C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208" y="3539151"/>
            <a:ext cx="2183405" cy="2770169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69EEDDD9-64CD-44B0-A88C-5219B8482E29}"/>
              </a:ext>
            </a:extLst>
          </p:cNvPr>
          <p:cNvSpPr/>
          <p:nvPr/>
        </p:nvSpPr>
        <p:spPr>
          <a:xfrm>
            <a:off x="392413" y="841505"/>
            <a:ext cx="226215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华文行楷" panose="02010800040101010101" pitchFamily="2" charset="-122"/>
                <a:ea typeface="华文行楷" panose="02010800040101010101" pitchFamily="2" charset="-122"/>
              </a:rPr>
              <a:t>体温</a:t>
            </a:r>
            <a:r>
              <a:rPr lang="zh-CN" alt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华文行楷" panose="02010800040101010101" pitchFamily="2" charset="-122"/>
                <a:ea typeface="华文行楷" panose="02010800040101010101" pitchFamily="2" charset="-122"/>
              </a:rPr>
              <a:t>单</a:t>
            </a:r>
          </a:p>
        </p:txBody>
      </p:sp>
    </p:spTree>
    <p:extLst>
      <p:ext uri="{BB962C8B-B14F-4D97-AF65-F5344CB8AC3E}">
        <p14:creationId xmlns:p14="http://schemas.microsoft.com/office/powerpoint/2010/main" val="12257829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50177D50-A57A-4A74-A7BE-BB34FFB10B4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64651" y="104917"/>
            <a:ext cx="7495645" cy="575005"/>
          </a:xfrm>
        </p:spPr>
        <p:txBody>
          <a:bodyPr anchor="ctr" anchorCtr="0"/>
          <a:lstStyle/>
          <a:p>
            <a:r>
              <a:rPr lang="zh-CN" altLang="en-US" sz="3200" dirty="0">
                <a:latin typeface="黑体" panose="02010609060101010101" pitchFamily="49" charset="-122"/>
                <a:ea typeface="黑体" panose="02010609060101010101" pitchFamily="49" charset="-122"/>
              </a:rPr>
              <a:t>一、体温单</a:t>
            </a:r>
            <a:r>
              <a:rPr lang="en-US" altLang="zh-CN" sz="3200" dirty="0">
                <a:latin typeface="黑体" panose="02010609060101010101" pitchFamily="49" charset="-122"/>
                <a:ea typeface="黑体" panose="02010609060101010101" pitchFamily="49" charset="-122"/>
              </a:rPr>
              <a:t>——</a:t>
            </a:r>
            <a:r>
              <a:rPr lang="zh-CN" altLang="en-US" sz="3200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眉栏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A56E388-4882-405C-A57D-1F184CA057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60296" y="6381750"/>
            <a:ext cx="3431704" cy="41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等线" charset="0"/>
              </a:defRPr>
            </a:lvl1pPr>
            <a:lvl2pPr marL="742950" indent="-2857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等线" charset="0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等线" charset="0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等线" charset="0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等线" charset="0"/>
              </a:defRPr>
            </a:lvl5pPr>
            <a:lvl6pPr marL="2514600" indent="-228600" algn="l" defTabSz="6858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971800" indent="-228600" algn="l" defTabSz="6858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429000" indent="-228600" algn="l" defTabSz="6858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886200" indent="-228600" algn="l" defTabSz="6858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r>
              <a:rPr lang="zh-CN" altLang="en-US" sz="1800" b="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  <a:endParaRPr lang="zh-CN" altLang="en-US" sz="1800" b="0" dirty="0">
              <a:solidFill>
                <a:schemeClr val="bg1"/>
              </a:solidFill>
              <a:latin typeface="等线" panose="02010600030101010101" pitchFamily="2" charset="-122"/>
              <a:ea typeface="华文行楷" panose="02010800040101010101" pitchFamily="2" charset="-122"/>
            </a:endParaRP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7C08DC90-DDA5-4CAB-887F-E4C7186B52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368" y="1066800"/>
            <a:ext cx="11377264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71450" indent="-171450" algn="l" rtl="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等线" charset="0"/>
              </a:defRPr>
            </a:lvl1pPr>
            <a:lvl2pPr marL="5143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等线" charset="0"/>
              </a:defRPr>
            </a:lvl2pPr>
            <a:lvl3pPr marL="8572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等线" charset="0"/>
              </a:defRPr>
            </a:lvl3pPr>
            <a:lvl4pPr marL="12001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等线" charset="0"/>
              </a:defRPr>
            </a:lvl4pPr>
            <a:lvl5pPr marL="15430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等线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eaLnBrk="1" hangingPunct="1">
              <a:lnSpc>
                <a:spcPct val="125000"/>
              </a:lnSpc>
              <a:buFont typeface="Wingdings" panose="05000000000000000000" pitchFamily="2" charset="2"/>
              <a:buChar char="u"/>
            </a:pPr>
            <a:r>
              <a:rPr lang="zh-CN" altLang="en-US" sz="28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眉头部分  </a:t>
            </a:r>
            <a:r>
              <a:rPr lang="zh-CN" altLang="en-US" sz="2800" b="1" dirty="0">
                <a:solidFill>
                  <a:srgbClr val="00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用</a:t>
            </a:r>
            <a:r>
              <a:rPr lang="zh-CN" alt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仿宋" panose="02010609060101010101" pitchFamily="49" charset="-122"/>
                <a:ea typeface="仿宋" panose="02010609060101010101" pitchFamily="49" charset="-122"/>
              </a:rPr>
              <a:t>蓝(黑)钢笔</a:t>
            </a:r>
            <a:r>
              <a:rPr lang="zh-CN" altLang="en-US" sz="2800" b="1" dirty="0">
                <a:solidFill>
                  <a:srgbClr val="00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填写姓名、年龄、科别、病室、入院日期和住院号等，均使用阿拉伯数字。</a:t>
            </a:r>
          </a:p>
          <a:p>
            <a:pPr algn="just" eaLnBrk="1" hangingPunct="1">
              <a:lnSpc>
                <a:spcPct val="125000"/>
              </a:lnSpc>
              <a:buFont typeface="Wingdings" panose="05000000000000000000" pitchFamily="2" charset="2"/>
              <a:buChar char="u"/>
            </a:pPr>
            <a:r>
              <a:rPr lang="en-US" altLang="zh-CN" sz="28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“</a:t>
            </a:r>
            <a:r>
              <a:rPr lang="zh-CN" altLang="en-US" sz="28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日期”栏  </a:t>
            </a:r>
            <a:r>
              <a:rPr lang="zh-CN" altLang="en-US" sz="2800" b="1" dirty="0">
                <a:solidFill>
                  <a:srgbClr val="00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每页体温单的</a:t>
            </a:r>
            <a:r>
              <a:rPr lang="zh-CN" altLang="en-US" sz="2800" b="1" u="sng" dirty="0">
                <a:solidFill>
                  <a:srgbClr val="00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第</a:t>
            </a:r>
            <a:r>
              <a:rPr lang="en-US" altLang="zh-CN" sz="2800" b="1" u="sng" dirty="0">
                <a:solidFill>
                  <a:srgbClr val="00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1d</a:t>
            </a:r>
            <a:r>
              <a:rPr lang="zh-CN" altLang="en-US" sz="2800" b="1" u="sng" dirty="0">
                <a:solidFill>
                  <a:srgbClr val="00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应填写年、月、日，其余6</a:t>
            </a:r>
            <a:r>
              <a:rPr lang="en-US" altLang="zh-CN" sz="2800" b="1" u="sng" dirty="0">
                <a:solidFill>
                  <a:srgbClr val="00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d</a:t>
            </a:r>
            <a:r>
              <a:rPr lang="zh-CN" altLang="en-US" sz="2800" b="1" u="sng" dirty="0">
                <a:solidFill>
                  <a:srgbClr val="00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只写日</a:t>
            </a:r>
            <a:r>
              <a:rPr lang="zh-CN" altLang="en-US" sz="2800" b="1" dirty="0">
                <a:solidFill>
                  <a:srgbClr val="00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，如在6</a:t>
            </a:r>
            <a:r>
              <a:rPr lang="en-US" altLang="zh-CN" sz="2800" b="1" dirty="0">
                <a:solidFill>
                  <a:srgbClr val="00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d</a:t>
            </a:r>
            <a:r>
              <a:rPr lang="zh-CN" altLang="en-US" sz="2800" b="1" dirty="0">
                <a:solidFill>
                  <a:srgbClr val="00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内遇到跨年或跨月，则应填写年、月、日或月、日。</a:t>
            </a:r>
            <a:endParaRPr lang="en-US" altLang="zh-CN" sz="2800" b="1" dirty="0">
              <a:solidFill>
                <a:srgbClr val="000000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algn="just" eaLnBrk="1" hangingPunct="1">
              <a:lnSpc>
                <a:spcPct val="125000"/>
              </a:lnSpc>
              <a:buFont typeface="Wingdings" panose="05000000000000000000" pitchFamily="2" charset="2"/>
              <a:buChar char="u"/>
            </a:pPr>
            <a:r>
              <a:rPr lang="zh-CN" altLang="en-US" sz="2800" b="1" dirty="0">
                <a:solidFill>
                  <a:srgbClr val="C00000"/>
                </a:solidFill>
                <a:latin typeface="+mn-ea"/>
              </a:rPr>
              <a:t>“住院日数”栏</a:t>
            </a:r>
            <a:r>
              <a:rPr lang="zh-CN" altLang="en-US" sz="2800" b="1" dirty="0">
                <a:solidFill>
                  <a:srgbClr val="C0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  </a:t>
            </a:r>
            <a:r>
              <a:rPr lang="zh-CN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入院当天开始填写，连续写至出院日。</a:t>
            </a:r>
            <a:endParaRPr lang="en-US" altLang="zh-CN" sz="2800" b="1" dirty="0">
              <a:solidFill>
                <a:schemeClr val="tx1">
                  <a:lumMod val="95000"/>
                  <a:lumOff val="5000"/>
                </a:schemeClr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algn="just" eaLnBrk="1" hangingPunct="1">
              <a:lnSpc>
                <a:spcPct val="125000"/>
              </a:lnSpc>
              <a:buFont typeface="Wingdings" panose="05000000000000000000" pitchFamily="2" charset="2"/>
              <a:buChar char="u"/>
            </a:pPr>
            <a:r>
              <a:rPr lang="zh-CN" altLang="en-US" sz="28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“手术（分娩）后日数”栏  </a:t>
            </a:r>
            <a:r>
              <a:rPr lang="zh-CN" altLang="en-US" sz="2800" b="1" dirty="0">
                <a:latin typeface="仿宋" panose="02010609060101010101" pitchFamily="49" charset="-122"/>
                <a:ea typeface="仿宋" panose="02010609060101010101" pitchFamily="49" charset="-122"/>
              </a:rPr>
              <a:t>用</a:t>
            </a:r>
            <a:r>
              <a:rPr lang="zh-CN" alt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仿宋" panose="02010609060101010101" pitchFamily="49" charset="-122"/>
                <a:ea typeface="仿宋" panose="02010609060101010101" pitchFamily="49" charset="-122"/>
              </a:rPr>
              <a:t>红色钢笔</a:t>
            </a:r>
            <a:r>
              <a:rPr lang="zh-CN" altLang="en-US" sz="2800" b="1" dirty="0">
                <a:latin typeface="仿宋" panose="02010609060101010101" pitchFamily="49" charset="-122"/>
                <a:ea typeface="仿宋" panose="02010609060101010101" pitchFamily="49" charset="-122"/>
              </a:rPr>
              <a:t>填写。以手术（分娩）次日为第</a:t>
            </a:r>
            <a:r>
              <a:rPr lang="en-US" altLang="zh-CN" sz="2800" b="1" dirty="0">
                <a:latin typeface="仿宋" panose="02010609060101010101" pitchFamily="49" charset="-122"/>
                <a:ea typeface="仿宋" panose="02010609060101010101" pitchFamily="49" charset="-122"/>
              </a:rPr>
              <a:t>1d,</a:t>
            </a:r>
            <a:r>
              <a:rPr lang="zh-CN" altLang="en-US" sz="2800" b="1" dirty="0">
                <a:latin typeface="仿宋" panose="02010609060101010101" pitchFamily="49" charset="-122"/>
                <a:ea typeface="仿宋" panose="02010609060101010101" pitchFamily="49" charset="-122"/>
              </a:rPr>
              <a:t>连续写至</a:t>
            </a:r>
            <a:r>
              <a:rPr lang="en-US" altLang="zh-CN" sz="2800" b="1" dirty="0">
                <a:latin typeface="仿宋" panose="02010609060101010101" pitchFamily="49" charset="-122"/>
                <a:ea typeface="仿宋" panose="02010609060101010101" pitchFamily="49" charset="-122"/>
              </a:rPr>
              <a:t>14d</a:t>
            </a:r>
            <a:r>
              <a:rPr lang="zh-CN" altLang="en-US" sz="2800" b="1" dirty="0">
                <a:latin typeface="仿宋" panose="02010609060101010101" pitchFamily="49" charset="-122"/>
                <a:ea typeface="仿宋" panose="02010609060101010101" pitchFamily="49" charset="-122"/>
              </a:rPr>
              <a:t>止。若在</a:t>
            </a:r>
            <a:r>
              <a:rPr lang="en-US" altLang="zh-CN" sz="2800" b="1" dirty="0">
                <a:latin typeface="仿宋" panose="02010609060101010101" pitchFamily="49" charset="-122"/>
                <a:ea typeface="仿宋" panose="02010609060101010101" pitchFamily="49" charset="-122"/>
              </a:rPr>
              <a:t>14d</a:t>
            </a:r>
            <a:r>
              <a:rPr lang="zh-CN" altLang="en-US" sz="2800" b="1" dirty="0">
                <a:latin typeface="仿宋" panose="02010609060101010101" pitchFamily="49" charset="-122"/>
                <a:ea typeface="仿宋" panose="02010609060101010101" pitchFamily="49" charset="-122"/>
              </a:rPr>
              <a:t>内行二次手术，则第一次手术日数为分母，第二次手术日数为分子，连续写至二次手术后</a:t>
            </a:r>
            <a:r>
              <a:rPr lang="en-US" altLang="zh-CN" sz="2800" b="1" dirty="0">
                <a:latin typeface="仿宋" panose="02010609060101010101" pitchFamily="49" charset="-122"/>
                <a:ea typeface="仿宋" panose="02010609060101010101" pitchFamily="49" charset="-122"/>
              </a:rPr>
              <a:t>14d</a:t>
            </a:r>
            <a:r>
              <a:rPr lang="zh-CN" altLang="en-US" sz="2800" b="1" dirty="0">
                <a:latin typeface="仿宋" panose="02010609060101010101" pitchFamily="49" charset="-122"/>
                <a:ea typeface="仿宋" panose="02010609060101010101" pitchFamily="49" charset="-122"/>
              </a:rPr>
              <a:t>止。</a:t>
            </a:r>
            <a:endParaRPr lang="en-US" altLang="zh-CN" sz="2800" b="1" dirty="0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39695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2" descr="未命名">
            <a:extLst>
              <a:ext uri="{FF2B5EF4-FFF2-40B4-BE49-F238E27FC236}">
                <a16:creationId xmlns:a16="http://schemas.microsoft.com/office/drawing/2014/main" id="{452C7A7F-2811-4F21-8F52-8D4D5B254AC8}"/>
              </a:ext>
            </a:extLst>
          </p:cNvPr>
          <p:cNvPicPr preferRelativeResize="0">
            <a:picLocks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50"/>
          <a:stretch/>
        </p:blipFill>
        <p:spPr bwMode="auto">
          <a:xfrm>
            <a:off x="479376" y="1507534"/>
            <a:ext cx="11009359" cy="4231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5" name="Text Box 6">
            <a:extLst>
              <a:ext uri="{FF2B5EF4-FFF2-40B4-BE49-F238E27FC236}">
                <a16:creationId xmlns:a16="http://schemas.microsoft.com/office/drawing/2014/main" id="{E4D28127-C121-41C6-A786-7D0AF0AAA509}"/>
              </a:ext>
            </a:extLst>
          </p:cNvPr>
          <p:cNvSpPr txBox="1"/>
          <p:nvPr/>
        </p:nvSpPr>
        <p:spPr>
          <a:xfrm>
            <a:off x="5579351" y="1507534"/>
            <a:ext cx="2172833" cy="58477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zh-CN" altLang="en-US" sz="3200" b="1" noProof="1">
                <a:solidFill>
                  <a:srgbClr val="000000"/>
                </a:solidFill>
                <a:effectLst>
                  <a:outerShdw blurRad="38100" dist="38100" dir="2700000">
                    <a:srgbClr val="FFFFFF"/>
                  </a:outerShdw>
                </a:effectLst>
                <a:ea typeface="隶书" panose="02010509060101010101" pitchFamily="1" charset="-122"/>
              </a:rPr>
              <a:t>✖✖</a:t>
            </a:r>
            <a:r>
              <a:rPr lang="zh-CN" altLang="en-US" sz="3200" b="1" noProof="1">
                <a:solidFill>
                  <a:srgbClr val="000000"/>
                </a:solidFill>
                <a:effectLst>
                  <a:outerShdw blurRad="38100" dist="38100" dir="2700000">
                    <a:srgbClr val="FFFFFF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中心</a:t>
            </a:r>
          </a:p>
        </p:txBody>
      </p:sp>
      <p:sp>
        <p:nvSpPr>
          <p:cNvPr id="25606" name="Text Box 7">
            <a:extLst>
              <a:ext uri="{FF2B5EF4-FFF2-40B4-BE49-F238E27FC236}">
                <a16:creationId xmlns:a16="http://schemas.microsoft.com/office/drawing/2014/main" id="{BE190020-BED7-400C-94CF-3E5965C5B0DA}"/>
              </a:ext>
            </a:extLst>
          </p:cNvPr>
          <p:cNvSpPr txBox="1"/>
          <p:nvPr/>
        </p:nvSpPr>
        <p:spPr>
          <a:xfrm>
            <a:off x="1025645" y="2813398"/>
            <a:ext cx="957263" cy="396875"/>
          </a:xfrm>
          <a:prstGeom prst="rect">
            <a:avLst/>
          </a:prstGeom>
          <a:noFill/>
          <a:ln w="9525">
            <a:noFill/>
            <a:miter/>
          </a:ln>
        </p:spPr>
        <p:txBody>
          <a:bodyPr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zh-CN" altLang="en-US" sz="2000" b="1" noProof="1">
                <a:solidFill>
                  <a:srgbClr val="0000FF"/>
                </a:solidFill>
                <a:effectLst>
                  <a:outerShdw blurRad="38100" dist="38100" dir="2700000">
                    <a:srgbClr val="000000"/>
                  </a:outerShdw>
                </a:effectLst>
                <a:cs typeface="+mn-ea"/>
              </a:rPr>
              <a:t>张三</a:t>
            </a:r>
            <a:endParaRPr lang="zh-CN" altLang="en-US" sz="2000" b="1" noProof="1">
              <a:solidFill>
                <a:srgbClr val="0000FF"/>
              </a:solidFill>
              <a:effectLst>
                <a:outerShdw blurRad="38100" dist="38100" dir="2700000">
                  <a:srgbClr val="000000"/>
                </a:outerShdw>
              </a:effectLst>
            </a:endParaRPr>
          </a:p>
        </p:txBody>
      </p:sp>
      <p:sp>
        <p:nvSpPr>
          <p:cNvPr id="25607" name="Text Box 8">
            <a:extLst>
              <a:ext uri="{FF2B5EF4-FFF2-40B4-BE49-F238E27FC236}">
                <a16:creationId xmlns:a16="http://schemas.microsoft.com/office/drawing/2014/main" id="{54273554-5F93-48E5-9C3F-CE53553B160B}"/>
              </a:ext>
            </a:extLst>
          </p:cNvPr>
          <p:cNvSpPr txBox="1"/>
          <p:nvPr/>
        </p:nvSpPr>
        <p:spPr>
          <a:xfrm>
            <a:off x="2567767" y="2827713"/>
            <a:ext cx="1149350" cy="396875"/>
          </a:xfrm>
          <a:prstGeom prst="rect">
            <a:avLst/>
          </a:prstGeom>
          <a:noFill/>
          <a:ln w="9525">
            <a:noFill/>
            <a:miter/>
          </a:ln>
        </p:spPr>
        <p:txBody>
          <a:bodyPr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zh-CN" altLang="en-US" sz="2000" b="1" noProof="1">
                <a:solidFill>
                  <a:srgbClr val="0000FF"/>
                </a:solidFill>
                <a:effectLst>
                  <a:outerShdw blurRad="38100" dist="38100" dir="2700000">
                    <a:srgbClr val="000000"/>
                  </a:outerShdw>
                </a:effectLst>
                <a:cs typeface="+mn-ea"/>
              </a:rPr>
              <a:t>心内科</a:t>
            </a:r>
            <a:endParaRPr lang="zh-CN" altLang="en-US" sz="2000" b="1" noProof="1">
              <a:solidFill>
                <a:srgbClr val="0000FF"/>
              </a:solidFill>
              <a:effectLst>
                <a:outerShdw blurRad="38100" dist="38100" dir="2700000">
                  <a:srgbClr val="000000"/>
                </a:outerShdw>
              </a:effectLst>
            </a:endParaRPr>
          </a:p>
        </p:txBody>
      </p:sp>
      <p:sp>
        <p:nvSpPr>
          <p:cNvPr id="25608" name="Text Box 9">
            <a:extLst>
              <a:ext uri="{FF2B5EF4-FFF2-40B4-BE49-F238E27FC236}">
                <a16:creationId xmlns:a16="http://schemas.microsoft.com/office/drawing/2014/main" id="{83645DC5-5CA9-48A3-B23B-934D4D04C4D3}"/>
              </a:ext>
            </a:extLst>
          </p:cNvPr>
          <p:cNvSpPr txBox="1"/>
          <p:nvPr/>
        </p:nvSpPr>
        <p:spPr>
          <a:xfrm>
            <a:off x="4650598" y="2811053"/>
            <a:ext cx="581024" cy="39687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en-US" altLang="x-none" sz="2000" b="1" noProof="1">
                <a:solidFill>
                  <a:srgbClr val="0000FF"/>
                </a:solidFill>
                <a:effectLst>
                  <a:outerShdw blurRad="38100" dist="38100" dir="2700000">
                    <a:srgbClr val="000000"/>
                  </a:outerShdw>
                </a:effectLst>
                <a:cs typeface="+mn-ea"/>
              </a:rPr>
              <a:t>5</a:t>
            </a:r>
            <a:r>
              <a:rPr lang="zh-CN" altLang="en-US" sz="2000" b="1" noProof="1">
                <a:solidFill>
                  <a:srgbClr val="0000FF"/>
                </a:solidFill>
                <a:effectLst>
                  <a:outerShdw blurRad="38100" dist="38100" dir="2700000">
                    <a:srgbClr val="000000"/>
                  </a:outerShdw>
                </a:effectLst>
                <a:cs typeface="+mn-ea"/>
              </a:rPr>
              <a:t>床</a:t>
            </a:r>
            <a:endParaRPr lang="zh-CN" altLang="en-US" sz="2000" b="1" noProof="1">
              <a:solidFill>
                <a:srgbClr val="0000FF"/>
              </a:solidFill>
              <a:effectLst>
                <a:outerShdw blurRad="38100" dist="38100" dir="2700000">
                  <a:srgbClr val="000000"/>
                </a:outerShdw>
              </a:effectLst>
            </a:endParaRPr>
          </a:p>
        </p:txBody>
      </p:sp>
      <p:sp>
        <p:nvSpPr>
          <p:cNvPr id="25609" name="Text Box 10">
            <a:extLst>
              <a:ext uri="{FF2B5EF4-FFF2-40B4-BE49-F238E27FC236}">
                <a16:creationId xmlns:a16="http://schemas.microsoft.com/office/drawing/2014/main" id="{90A3639C-D86C-47DE-9069-9D1A3ED6FB2E}"/>
              </a:ext>
            </a:extLst>
          </p:cNvPr>
          <p:cNvSpPr txBox="1"/>
          <p:nvPr/>
        </p:nvSpPr>
        <p:spPr>
          <a:xfrm>
            <a:off x="6817500" y="2877128"/>
            <a:ext cx="1364476" cy="369332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zh-CN" sz="1800" b="1" noProof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20</a:t>
            </a:r>
            <a:r>
              <a:rPr lang="zh-CN" altLang="en-US" sz="1800" b="1" noProof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</a:t>
            </a:r>
            <a:r>
              <a:rPr lang="en-US" altLang="zh-CN" sz="1800" b="1" noProof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9</a:t>
            </a:r>
            <a:r>
              <a:rPr lang="zh-CN" altLang="zh-CN" sz="1800" b="1" noProof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-12-29</a:t>
            </a:r>
          </a:p>
        </p:txBody>
      </p:sp>
      <p:sp>
        <p:nvSpPr>
          <p:cNvPr id="25610" name="Text Box 11">
            <a:extLst>
              <a:ext uri="{FF2B5EF4-FFF2-40B4-BE49-F238E27FC236}">
                <a16:creationId xmlns:a16="http://schemas.microsoft.com/office/drawing/2014/main" id="{43A3AAE5-DABA-4213-B0FD-B9A743EBCCDD}"/>
              </a:ext>
            </a:extLst>
          </p:cNvPr>
          <p:cNvSpPr txBox="1"/>
          <p:nvPr/>
        </p:nvSpPr>
        <p:spPr>
          <a:xfrm>
            <a:off x="9609739" y="2832187"/>
            <a:ext cx="1031875" cy="39687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zh-CN" sz="2000" b="1" noProof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687536</a:t>
            </a:r>
          </a:p>
        </p:txBody>
      </p:sp>
      <p:sp>
        <p:nvSpPr>
          <p:cNvPr id="25611" name="Text Box 12">
            <a:extLst>
              <a:ext uri="{FF2B5EF4-FFF2-40B4-BE49-F238E27FC236}">
                <a16:creationId xmlns:a16="http://schemas.microsoft.com/office/drawing/2014/main" id="{E10FB790-577B-4C71-8653-35DCF3C8DDE4}"/>
              </a:ext>
            </a:extLst>
          </p:cNvPr>
          <p:cNvSpPr txBox="1"/>
          <p:nvPr/>
        </p:nvSpPr>
        <p:spPr>
          <a:xfrm>
            <a:off x="1766219" y="3388220"/>
            <a:ext cx="1233030" cy="338554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zh-CN" sz="1600" b="1" noProof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20</a:t>
            </a:r>
            <a:r>
              <a:rPr lang="zh-CN" altLang="en-US" sz="1600" b="1" noProof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</a:t>
            </a:r>
            <a:r>
              <a:rPr lang="en-US" altLang="zh-CN" sz="1600" b="1" noProof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9</a:t>
            </a:r>
            <a:r>
              <a:rPr lang="zh-CN" altLang="zh-CN" sz="1600" b="1" noProof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-1</a:t>
            </a:r>
            <a:r>
              <a:rPr lang="zh-CN" altLang="en-US" sz="1600" b="1" noProof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</a:t>
            </a:r>
            <a:r>
              <a:rPr lang="zh-CN" altLang="zh-CN" sz="1600" b="1" noProof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-29</a:t>
            </a:r>
          </a:p>
        </p:txBody>
      </p:sp>
      <p:sp>
        <p:nvSpPr>
          <p:cNvPr id="25612" name="Text Box 13">
            <a:extLst>
              <a:ext uri="{FF2B5EF4-FFF2-40B4-BE49-F238E27FC236}">
                <a16:creationId xmlns:a16="http://schemas.microsoft.com/office/drawing/2014/main" id="{0E48442F-4166-4A9A-9AD7-5845266DC0BA}"/>
              </a:ext>
            </a:extLst>
          </p:cNvPr>
          <p:cNvSpPr txBox="1"/>
          <p:nvPr/>
        </p:nvSpPr>
        <p:spPr>
          <a:xfrm>
            <a:off x="3436300" y="3325720"/>
            <a:ext cx="466725" cy="39687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>
            <a:lvl1pPr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zh-CN" sz="2000" b="1" noProof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30</a:t>
            </a:r>
          </a:p>
        </p:txBody>
      </p:sp>
      <p:sp>
        <p:nvSpPr>
          <p:cNvPr id="25613" name="Text Box 14">
            <a:extLst>
              <a:ext uri="{FF2B5EF4-FFF2-40B4-BE49-F238E27FC236}">
                <a16:creationId xmlns:a16="http://schemas.microsoft.com/office/drawing/2014/main" id="{960FED7B-E545-4981-A828-103654F1DAB6}"/>
              </a:ext>
            </a:extLst>
          </p:cNvPr>
          <p:cNvSpPr txBox="1"/>
          <p:nvPr/>
        </p:nvSpPr>
        <p:spPr>
          <a:xfrm>
            <a:off x="4848227" y="3305166"/>
            <a:ext cx="466725" cy="39687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zh-CN" sz="2000" b="1" noProof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31</a:t>
            </a:r>
          </a:p>
        </p:txBody>
      </p:sp>
      <p:sp>
        <p:nvSpPr>
          <p:cNvPr id="25614" name="Text Box 15">
            <a:extLst>
              <a:ext uri="{FF2B5EF4-FFF2-40B4-BE49-F238E27FC236}">
                <a16:creationId xmlns:a16="http://schemas.microsoft.com/office/drawing/2014/main" id="{20C1C1C4-338E-4071-BB9F-38D0D604226D}"/>
              </a:ext>
            </a:extLst>
          </p:cNvPr>
          <p:cNvSpPr txBox="1"/>
          <p:nvPr/>
        </p:nvSpPr>
        <p:spPr>
          <a:xfrm>
            <a:off x="5810723" y="3371757"/>
            <a:ext cx="1221381" cy="338554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>
            <a:lvl1pPr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zh-CN" sz="1600" b="1" noProof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20</a:t>
            </a:r>
            <a:r>
              <a:rPr lang="en-US" altLang="zh-CN" sz="1600" b="1" noProof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20</a:t>
            </a:r>
            <a:r>
              <a:rPr lang="zh-CN" altLang="zh-CN" sz="1600" b="1" noProof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-01-01</a:t>
            </a:r>
          </a:p>
        </p:txBody>
      </p:sp>
      <p:sp>
        <p:nvSpPr>
          <p:cNvPr id="25615" name="Text Box 16">
            <a:extLst>
              <a:ext uri="{FF2B5EF4-FFF2-40B4-BE49-F238E27FC236}">
                <a16:creationId xmlns:a16="http://schemas.microsoft.com/office/drawing/2014/main" id="{88D6BC96-4485-4006-B99E-DF3FC16EA881}"/>
              </a:ext>
            </a:extLst>
          </p:cNvPr>
          <p:cNvSpPr txBox="1"/>
          <p:nvPr/>
        </p:nvSpPr>
        <p:spPr>
          <a:xfrm>
            <a:off x="7554380" y="3277612"/>
            <a:ext cx="447675" cy="40011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>
            <a:lvl1pPr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zh-CN" sz="2000" b="1" noProof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</a:t>
            </a:r>
          </a:p>
        </p:txBody>
      </p:sp>
      <p:sp>
        <p:nvSpPr>
          <p:cNvPr id="25616" name="Text Box 17">
            <a:extLst>
              <a:ext uri="{FF2B5EF4-FFF2-40B4-BE49-F238E27FC236}">
                <a16:creationId xmlns:a16="http://schemas.microsoft.com/office/drawing/2014/main" id="{7BF773A3-5523-432D-8ACE-DA3B3F525E6A}"/>
              </a:ext>
            </a:extLst>
          </p:cNvPr>
          <p:cNvSpPr txBox="1"/>
          <p:nvPr/>
        </p:nvSpPr>
        <p:spPr>
          <a:xfrm>
            <a:off x="8780270" y="3343672"/>
            <a:ext cx="325438" cy="39687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zh-CN" sz="2000" b="1" noProof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3</a:t>
            </a:r>
          </a:p>
        </p:txBody>
      </p:sp>
      <p:sp>
        <p:nvSpPr>
          <p:cNvPr id="25617" name="Text Box 18">
            <a:extLst>
              <a:ext uri="{FF2B5EF4-FFF2-40B4-BE49-F238E27FC236}">
                <a16:creationId xmlns:a16="http://schemas.microsoft.com/office/drawing/2014/main" id="{EC2FF976-5DC0-494F-B723-0B6F01D8788E}"/>
              </a:ext>
            </a:extLst>
          </p:cNvPr>
          <p:cNvSpPr txBox="1"/>
          <p:nvPr/>
        </p:nvSpPr>
        <p:spPr>
          <a:xfrm>
            <a:off x="3526352" y="3677722"/>
            <a:ext cx="427038" cy="396875"/>
          </a:xfrm>
          <a:prstGeom prst="rect">
            <a:avLst/>
          </a:prstGeom>
          <a:noFill/>
          <a:ln w="9525">
            <a:noFill/>
            <a:miter/>
          </a:ln>
        </p:spPr>
        <p:txBody>
          <a:bodyPr>
            <a:spAutoFit/>
          </a:bodyPr>
          <a:lstStyle>
            <a:lvl1pPr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zh-CN" sz="2000" b="1" noProof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</a:t>
            </a:r>
          </a:p>
        </p:txBody>
      </p:sp>
      <p:sp>
        <p:nvSpPr>
          <p:cNvPr id="25618" name="Text Box 19">
            <a:extLst>
              <a:ext uri="{FF2B5EF4-FFF2-40B4-BE49-F238E27FC236}">
                <a16:creationId xmlns:a16="http://schemas.microsoft.com/office/drawing/2014/main" id="{3C8FF9BD-8897-45BF-AADB-C8D5051C975D}"/>
              </a:ext>
            </a:extLst>
          </p:cNvPr>
          <p:cNvSpPr txBox="1"/>
          <p:nvPr/>
        </p:nvSpPr>
        <p:spPr>
          <a:xfrm>
            <a:off x="4909397" y="3653234"/>
            <a:ext cx="325437" cy="39687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zh-CN" sz="2000" b="1" noProof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3</a:t>
            </a:r>
          </a:p>
        </p:txBody>
      </p:sp>
      <p:sp>
        <p:nvSpPr>
          <p:cNvPr id="25619" name="Text Box 20">
            <a:extLst>
              <a:ext uri="{FF2B5EF4-FFF2-40B4-BE49-F238E27FC236}">
                <a16:creationId xmlns:a16="http://schemas.microsoft.com/office/drawing/2014/main" id="{15CDF137-9800-45F7-B032-3327D3D5643E}"/>
              </a:ext>
            </a:extLst>
          </p:cNvPr>
          <p:cNvSpPr txBox="1"/>
          <p:nvPr/>
        </p:nvSpPr>
        <p:spPr>
          <a:xfrm>
            <a:off x="6223474" y="3710532"/>
            <a:ext cx="325437" cy="39687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zh-CN" sz="2000" b="1" noProof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4</a:t>
            </a:r>
          </a:p>
        </p:txBody>
      </p:sp>
      <p:sp>
        <p:nvSpPr>
          <p:cNvPr id="25620" name="Text Box 21">
            <a:extLst>
              <a:ext uri="{FF2B5EF4-FFF2-40B4-BE49-F238E27FC236}">
                <a16:creationId xmlns:a16="http://schemas.microsoft.com/office/drawing/2014/main" id="{B032F731-E1CB-4338-B080-91553A6E1C8C}"/>
              </a:ext>
            </a:extLst>
          </p:cNvPr>
          <p:cNvSpPr txBox="1"/>
          <p:nvPr/>
        </p:nvSpPr>
        <p:spPr>
          <a:xfrm>
            <a:off x="7537551" y="3689886"/>
            <a:ext cx="427038" cy="396875"/>
          </a:xfrm>
          <a:prstGeom prst="rect">
            <a:avLst/>
          </a:prstGeom>
          <a:noFill/>
          <a:ln w="9525">
            <a:noFill/>
            <a:miter/>
          </a:ln>
        </p:spPr>
        <p:txBody>
          <a:bodyPr>
            <a:spAutoFit/>
          </a:bodyPr>
          <a:lstStyle>
            <a:lvl1pPr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zh-CN" sz="2000" b="1" noProof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5</a:t>
            </a:r>
          </a:p>
        </p:txBody>
      </p:sp>
      <p:sp>
        <p:nvSpPr>
          <p:cNvPr id="25621" name="Text Box 22">
            <a:extLst>
              <a:ext uri="{FF2B5EF4-FFF2-40B4-BE49-F238E27FC236}">
                <a16:creationId xmlns:a16="http://schemas.microsoft.com/office/drawing/2014/main" id="{7B0CD35B-51C5-49C0-971F-703E445B1D19}"/>
              </a:ext>
            </a:extLst>
          </p:cNvPr>
          <p:cNvSpPr txBox="1"/>
          <p:nvPr/>
        </p:nvSpPr>
        <p:spPr>
          <a:xfrm>
            <a:off x="8803642" y="3722595"/>
            <a:ext cx="381098" cy="40011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>
            <a:lvl1pPr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zh-CN" sz="2000" b="1" noProof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6</a:t>
            </a:r>
          </a:p>
        </p:txBody>
      </p:sp>
      <p:sp>
        <p:nvSpPr>
          <p:cNvPr id="25622" name="Text Box 23">
            <a:extLst>
              <a:ext uri="{FF2B5EF4-FFF2-40B4-BE49-F238E27FC236}">
                <a16:creationId xmlns:a16="http://schemas.microsoft.com/office/drawing/2014/main" id="{EFF4961A-5012-4198-BFD7-6CA35871A5CD}"/>
              </a:ext>
            </a:extLst>
          </p:cNvPr>
          <p:cNvSpPr txBox="1"/>
          <p:nvPr/>
        </p:nvSpPr>
        <p:spPr>
          <a:xfrm>
            <a:off x="10113962" y="3740547"/>
            <a:ext cx="325438" cy="39687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zh-CN" sz="2000" b="1" noProof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7</a:t>
            </a:r>
          </a:p>
        </p:txBody>
      </p:sp>
      <p:sp>
        <p:nvSpPr>
          <p:cNvPr id="25623" name="Text Box 24">
            <a:extLst>
              <a:ext uri="{FF2B5EF4-FFF2-40B4-BE49-F238E27FC236}">
                <a16:creationId xmlns:a16="http://schemas.microsoft.com/office/drawing/2014/main" id="{04EE7489-309F-4FB6-B6DA-CBE9013C4943}"/>
              </a:ext>
            </a:extLst>
          </p:cNvPr>
          <p:cNvSpPr txBox="1"/>
          <p:nvPr/>
        </p:nvSpPr>
        <p:spPr>
          <a:xfrm>
            <a:off x="2236671" y="3694442"/>
            <a:ext cx="325437" cy="39687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zh-CN" sz="2000" b="1" noProof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</a:t>
            </a:r>
          </a:p>
        </p:txBody>
      </p:sp>
      <p:sp>
        <p:nvSpPr>
          <p:cNvPr id="25625" name="AutoShape 26">
            <a:extLst>
              <a:ext uri="{FF2B5EF4-FFF2-40B4-BE49-F238E27FC236}">
                <a16:creationId xmlns:a16="http://schemas.microsoft.com/office/drawing/2014/main" id="{6E1D8938-0C64-4B94-8C13-184566252A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84740" y="1412028"/>
            <a:ext cx="2672898" cy="1219200"/>
          </a:xfrm>
          <a:prstGeom prst="wedgeRoundRectCallout">
            <a:avLst>
              <a:gd name="adj1" fmla="val 4123"/>
              <a:gd name="adj2" fmla="val 152212"/>
              <a:gd name="adj3" fmla="val 16667"/>
            </a:avLst>
          </a:prstGeom>
          <a:solidFill>
            <a:schemeClr val="tx2"/>
          </a:soli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/>
          <a:lstStyle>
            <a:lvl1pPr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20000"/>
              </a:lnSpc>
            </a:pPr>
            <a:r>
              <a:rPr lang="zh-CN" altLang="en-US" sz="24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住院住到哪天就写到哪天为止</a:t>
            </a:r>
          </a:p>
        </p:txBody>
      </p:sp>
      <p:sp>
        <p:nvSpPr>
          <p:cNvPr id="25626" name="AutoShape 27">
            <a:extLst>
              <a:ext uri="{FF2B5EF4-FFF2-40B4-BE49-F238E27FC236}">
                <a16:creationId xmlns:a16="http://schemas.microsoft.com/office/drawing/2014/main" id="{2B420404-8F37-4CC0-BE6A-9F6464921CFF}"/>
              </a:ext>
            </a:extLst>
          </p:cNvPr>
          <p:cNvSpPr/>
          <p:nvPr/>
        </p:nvSpPr>
        <p:spPr>
          <a:xfrm>
            <a:off x="6839212" y="4960814"/>
            <a:ext cx="2770528" cy="1563467"/>
          </a:xfrm>
          <a:prstGeom prst="cloudCallout">
            <a:avLst>
              <a:gd name="adj1" fmla="val -62454"/>
              <a:gd name="adj2" fmla="val -127777"/>
            </a:avLst>
          </a:prstGeom>
          <a:solidFill>
            <a:schemeClr val="tx2"/>
          </a:solidFill>
          <a:ln w="9525" cap="flat" cmpd="sng">
            <a:solidFill>
              <a:srgbClr val="969696"/>
            </a:solidFill>
            <a:prstDash val="solid"/>
            <a:headEnd type="none" w="med" len="med"/>
            <a:tailEnd type="none" w="med" len="med"/>
          </a:ln>
          <a:effectLst>
            <a:outerShdw dist="80322" dir="4293903" algn="ctr" rotWithShape="0">
              <a:schemeClr val="bg2"/>
            </a:outerShdw>
          </a:effectLst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zh-CN" altLang="en-US" sz="2400" b="1" noProof="1">
                <a:solidFill>
                  <a:schemeClr val="bg1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如果是出现转月填写</a:t>
            </a:r>
            <a:endParaRPr lang="en-US" altLang="zh-CN" sz="2400" b="1" noProof="1">
              <a:solidFill>
                <a:schemeClr val="bg1"/>
              </a:solidFill>
              <a:effectLst>
                <a:outerShdw blurRad="38100" dist="38100" dir="2700000">
                  <a:srgbClr val="000000"/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zh-CN" altLang="en-US" sz="2400" b="1" noProof="1">
                <a:solidFill>
                  <a:srgbClr val="FF0000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月</a:t>
            </a:r>
            <a:r>
              <a:rPr lang="en-US" altLang="x-none" sz="2400" b="1" noProof="1">
                <a:solidFill>
                  <a:srgbClr val="FF0000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-</a:t>
            </a:r>
            <a:r>
              <a:rPr lang="zh-CN" altLang="en-US" sz="2400" b="1" noProof="1">
                <a:solidFill>
                  <a:srgbClr val="FF0000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日</a:t>
            </a:r>
          </a:p>
        </p:txBody>
      </p:sp>
      <p:sp>
        <p:nvSpPr>
          <p:cNvPr id="25627" name="AutoShape 28">
            <a:extLst>
              <a:ext uri="{FF2B5EF4-FFF2-40B4-BE49-F238E27FC236}">
                <a16:creationId xmlns:a16="http://schemas.microsoft.com/office/drawing/2014/main" id="{988E8F19-BAA7-46C0-8CD5-77D45D0C56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3265" y="1410440"/>
            <a:ext cx="2514600" cy="1220788"/>
          </a:xfrm>
          <a:prstGeom prst="wedgeEllipseCallout">
            <a:avLst>
              <a:gd name="adj1" fmla="val -2852"/>
              <a:gd name="adj2" fmla="val 106139"/>
            </a:avLst>
          </a:prstGeom>
          <a:solidFill>
            <a:schemeClr val="tx2"/>
          </a:soli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/>
          <a:lstStyle>
            <a:lvl1pPr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zh-CN" altLang="en-US" sz="24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每一页第一天必须有年月日</a:t>
            </a:r>
          </a:p>
        </p:txBody>
      </p:sp>
      <p:sp>
        <p:nvSpPr>
          <p:cNvPr id="25628" name="AutoShape 29">
            <a:extLst>
              <a:ext uri="{FF2B5EF4-FFF2-40B4-BE49-F238E27FC236}">
                <a16:creationId xmlns:a16="http://schemas.microsoft.com/office/drawing/2014/main" id="{CBDD58B5-78FA-4FF6-82C4-B7BEBEF506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4536" y="5235769"/>
            <a:ext cx="2800966" cy="893192"/>
          </a:xfrm>
          <a:prstGeom prst="wedgeRectCallout">
            <a:avLst>
              <a:gd name="adj1" fmla="val -11843"/>
              <a:gd name="adj2" fmla="val -44741"/>
            </a:avLst>
          </a:prstGeom>
          <a:solidFill>
            <a:schemeClr val="accent1">
              <a:lumMod val="50000"/>
            </a:schemeClr>
          </a:solidFill>
          <a:ln w="9525">
            <a:solidFill>
              <a:srgbClr val="969696"/>
            </a:solidFill>
            <a:miter lim="800000"/>
            <a:headEnd/>
            <a:tailEnd/>
          </a:ln>
        </p:spPr>
        <p:txBody>
          <a:bodyPr/>
          <a:lstStyle>
            <a:lvl1pPr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4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手术次日开始记数，连续填写</a:t>
            </a:r>
            <a:r>
              <a:rPr lang="zh-CN" altLang="en-US" sz="24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14</a:t>
            </a:r>
            <a:r>
              <a:rPr lang="en-US" altLang="zh-CN" sz="24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d</a:t>
            </a:r>
            <a:r>
              <a:rPr lang="zh-CN" altLang="en-US" sz="24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。</a:t>
            </a:r>
          </a:p>
        </p:txBody>
      </p:sp>
      <p:sp>
        <p:nvSpPr>
          <p:cNvPr id="25629" name="Text Box 30">
            <a:extLst>
              <a:ext uri="{FF2B5EF4-FFF2-40B4-BE49-F238E27FC236}">
                <a16:creationId xmlns:a16="http://schemas.microsoft.com/office/drawing/2014/main" id="{44D59D37-928C-4A72-B215-C20493207B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5116" y="4908322"/>
            <a:ext cx="615553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Wingdings" panose="05000000000000000000" pitchFamily="2" charset="2"/>
              <a:buNone/>
            </a:pPr>
            <a:r>
              <a:rPr lang="zh-CN" altLang="en-US" sz="2800" b="1" dirty="0">
                <a:solidFill>
                  <a:srgbClr val="FF33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手术</a:t>
            </a:r>
          </a:p>
        </p:txBody>
      </p:sp>
      <p:sp>
        <p:nvSpPr>
          <p:cNvPr id="25630" name="Text Box 31">
            <a:extLst>
              <a:ext uri="{FF2B5EF4-FFF2-40B4-BE49-F238E27FC236}">
                <a16:creationId xmlns:a16="http://schemas.microsoft.com/office/drawing/2014/main" id="{5817D996-07E7-4745-8F0E-C1D3DE173217}"/>
              </a:ext>
            </a:extLst>
          </p:cNvPr>
          <p:cNvSpPr txBox="1"/>
          <p:nvPr/>
        </p:nvSpPr>
        <p:spPr>
          <a:xfrm>
            <a:off x="7531317" y="4126371"/>
            <a:ext cx="427038" cy="396875"/>
          </a:xfrm>
          <a:prstGeom prst="rect">
            <a:avLst/>
          </a:prstGeom>
          <a:noFill/>
          <a:ln w="9525">
            <a:noFill/>
            <a:miter/>
          </a:ln>
        </p:spPr>
        <p:txBody>
          <a:bodyPr>
            <a:spAutoFit/>
          </a:bodyPr>
          <a:lstStyle>
            <a:lvl1pPr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zh-CN" sz="2000" b="1" noProof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</a:t>
            </a:r>
          </a:p>
        </p:txBody>
      </p:sp>
      <p:sp>
        <p:nvSpPr>
          <p:cNvPr id="25631" name="Text Box 32">
            <a:extLst>
              <a:ext uri="{FF2B5EF4-FFF2-40B4-BE49-F238E27FC236}">
                <a16:creationId xmlns:a16="http://schemas.microsoft.com/office/drawing/2014/main" id="{BA26220D-92DB-4449-9AEB-92DA2AA14FC3}"/>
              </a:ext>
            </a:extLst>
          </p:cNvPr>
          <p:cNvSpPr txBox="1"/>
          <p:nvPr/>
        </p:nvSpPr>
        <p:spPr>
          <a:xfrm>
            <a:off x="8780935" y="4140977"/>
            <a:ext cx="325438" cy="39687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zh-CN" sz="2000" b="1" noProof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3</a:t>
            </a:r>
          </a:p>
        </p:txBody>
      </p:sp>
      <p:sp>
        <p:nvSpPr>
          <p:cNvPr id="25632" name="Text Box 33">
            <a:extLst>
              <a:ext uri="{FF2B5EF4-FFF2-40B4-BE49-F238E27FC236}">
                <a16:creationId xmlns:a16="http://schemas.microsoft.com/office/drawing/2014/main" id="{9C0C6FB1-B0CC-466E-859F-2C9252346C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77505" y="4932243"/>
            <a:ext cx="615553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Wingdings" panose="05000000000000000000" pitchFamily="2" charset="2"/>
              <a:buNone/>
            </a:pPr>
            <a:r>
              <a:rPr lang="zh-CN" altLang="en-US" sz="2800" b="1" dirty="0">
                <a:solidFill>
                  <a:srgbClr val="FF33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手术</a:t>
            </a:r>
          </a:p>
        </p:txBody>
      </p:sp>
      <p:sp>
        <p:nvSpPr>
          <p:cNvPr id="25634" name="Text Box 36">
            <a:extLst>
              <a:ext uri="{FF2B5EF4-FFF2-40B4-BE49-F238E27FC236}">
                <a16:creationId xmlns:a16="http://schemas.microsoft.com/office/drawing/2014/main" id="{150C3421-82A8-4336-A85E-25FC9168F7C4}"/>
              </a:ext>
            </a:extLst>
          </p:cNvPr>
          <p:cNvSpPr txBox="1"/>
          <p:nvPr/>
        </p:nvSpPr>
        <p:spPr>
          <a:xfrm>
            <a:off x="10125676" y="3328191"/>
            <a:ext cx="492125" cy="366713"/>
          </a:xfrm>
          <a:prstGeom prst="rect">
            <a:avLst/>
          </a:prstGeom>
          <a:noFill/>
          <a:ln w="9525">
            <a:noFill/>
            <a:miter/>
          </a:ln>
        </p:spPr>
        <p:txBody>
          <a:bodyPr>
            <a:spAutoFit/>
          </a:bodyPr>
          <a:lstStyle>
            <a:lvl1pPr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zh-CN" sz="1800" b="1" noProof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4</a:t>
            </a:r>
          </a:p>
        </p:txBody>
      </p:sp>
      <p:sp>
        <p:nvSpPr>
          <p:cNvPr id="25635" name="Text Box 37">
            <a:extLst>
              <a:ext uri="{FF2B5EF4-FFF2-40B4-BE49-F238E27FC236}">
                <a16:creationId xmlns:a16="http://schemas.microsoft.com/office/drawing/2014/main" id="{BE44AF5F-B729-4CEA-91B5-FA3866185FC0}"/>
              </a:ext>
            </a:extLst>
          </p:cNvPr>
          <p:cNvSpPr txBox="1"/>
          <p:nvPr/>
        </p:nvSpPr>
        <p:spPr>
          <a:xfrm>
            <a:off x="6238614" y="4071429"/>
            <a:ext cx="325438" cy="39687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zh-CN" sz="2000" b="1" noProof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</a:t>
            </a:r>
          </a:p>
        </p:txBody>
      </p:sp>
      <p:sp>
        <p:nvSpPr>
          <p:cNvPr id="25636" name="Text Box 38">
            <a:extLst>
              <a:ext uri="{FF2B5EF4-FFF2-40B4-BE49-F238E27FC236}">
                <a16:creationId xmlns:a16="http://schemas.microsoft.com/office/drawing/2014/main" id="{61E415D0-D17E-409B-B4F4-7662FEB961B4}"/>
              </a:ext>
            </a:extLst>
          </p:cNvPr>
          <p:cNvSpPr txBox="1"/>
          <p:nvPr/>
        </p:nvSpPr>
        <p:spPr>
          <a:xfrm>
            <a:off x="9964480" y="4140977"/>
            <a:ext cx="624402" cy="39687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>
            <a:lvl1pPr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zh-CN" sz="2000" b="1" noProof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1/4</a:t>
            </a: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8F1922A0-D4D9-48AF-8633-EF398868D2CB}"/>
              </a:ext>
            </a:extLst>
          </p:cNvPr>
          <p:cNvSpPr txBox="1"/>
          <p:nvPr/>
        </p:nvSpPr>
        <p:spPr>
          <a:xfrm>
            <a:off x="1077913" y="90488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49E39">
                    <a:lumMod val="50000"/>
                  </a:srgbClr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</a:rPr>
              <a:t>一、体温单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549E39">
                    <a:lumMod val="50000"/>
                  </a:srgbClr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</a:rPr>
              <a:t>——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</a:rPr>
              <a:t>眉栏</a:t>
            </a: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56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0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9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560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56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56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560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56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56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6" dur="500"/>
                                        <p:tgtEl>
                                          <p:spTgt spid="25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1" dur="500"/>
                                        <p:tgtEl>
                                          <p:spTgt spid="25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770" decel="100000"/>
                                        <p:tgtEl>
                                          <p:spTgt spid="256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770" decel="100000"/>
                                        <p:tgtEl>
                                          <p:spTgt spid="2561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5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561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59" dur="770" fill="hold"/>
                                        <p:tgtEl>
                                          <p:spTgt spid="256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6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56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61" dur="770" fill="hold"/>
                                        <p:tgtEl>
                                          <p:spTgt spid="256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6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56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56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56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56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5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4" dur="500"/>
                                        <p:tgtEl>
                                          <p:spTgt spid="256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 nodeType="clickPar">
                      <p:stCondLst>
                        <p:cond delay="indefinite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770" decel="100000"/>
                                        <p:tgtEl>
                                          <p:spTgt spid="256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1" dur="770" decel="100000"/>
                                        <p:tgtEl>
                                          <p:spTgt spid="2562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8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562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83" dur="770" fill="hold"/>
                                        <p:tgtEl>
                                          <p:spTgt spid="256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8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56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85" dur="770" fill="hold"/>
                                        <p:tgtEl>
                                          <p:spTgt spid="256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8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56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56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56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25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256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56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56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256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56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56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256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56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56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 nodeType="clickPar">
                      <p:stCondLst>
                        <p:cond delay="indefinite"/>
                      </p:stCondLst>
                      <p:childTnLst>
                        <p:par>
                          <p:cTn id="1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56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56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25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 nodeType="clickPar">
                      <p:stCondLst>
                        <p:cond delay="indefinite"/>
                      </p:stCondLst>
                      <p:childTnLst>
                        <p:par>
                          <p:cTn id="1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256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256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 nodeType="clickPar">
                      <p:stCondLst>
                        <p:cond delay="indefinite"/>
                      </p:stCondLst>
                      <p:childTnLst>
                        <p:par>
                          <p:cTn id="1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256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256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 nodeType="clickPar">
                      <p:stCondLst>
                        <p:cond delay="indefinite"/>
                      </p:stCondLst>
                      <p:childTnLst>
                        <p:par>
                          <p:cTn id="1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0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1" dur="500"/>
                                        <p:tgtEl>
                                          <p:spTgt spid="256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 nodeType="clickPar">
                      <p:stCondLst>
                        <p:cond delay="indefinite"/>
                      </p:stCondLst>
                      <p:childTnLst>
                        <p:par>
                          <p:cTn id="1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256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256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256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256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256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256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256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256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 nodeType="clickPar">
                      <p:stCondLst>
                        <p:cond delay="indefinite"/>
                      </p:stCondLst>
                      <p:childTnLst>
                        <p:par>
                          <p:cTn id="1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9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256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256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256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256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5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256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256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256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256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 nodeType="clickPar">
                      <p:stCondLst>
                        <p:cond delay="indefinite"/>
                      </p:stCondLst>
                      <p:childTnLst>
                        <p:par>
                          <p:cTn id="1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5" dur="500" fill="hold"/>
                                        <p:tgtEl>
                                          <p:spTgt spid="256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6" dur="500" fill="hold"/>
                                        <p:tgtEl>
                                          <p:spTgt spid="256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7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256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256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256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256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 nodeType="clickPar">
                      <p:stCondLst>
                        <p:cond delay="indefinite"/>
                      </p:stCondLst>
                      <p:childTnLst>
                        <p:par>
                          <p:cTn id="1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7" dur="500"/>
                                        <p:tgtEl>
                                          <p:spTgt spid="256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 nodeType="clickPar">
                      <p:stCondLst>
                        <p:cond delay="indefinite"/>
                      </p:stCondLst>
                      <p:childTnLst>
                        <p:par>
                          <p:cTn id="1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0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181" dur="500"/>
                                        <p:tgtEl>
                                          <p:spTgt spid="256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 nodeType="clickPar">
                      <p:stCondLst>
                        <p:cond delay="indefinite"/>
                      </p:stCondLst>
                      <p:childTnLst>
                        <p:par>
                          <p:cTn id="1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7" dur="500"/>
                                        <p:tgtEl>
                                          <p:spTgt spid="25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 nodeType="clickPar">
                      <p:stCondLst>
                        <p:cond delay="indefinite"/>
                      </p:stCondLst>
                      <p:childTnLst>
                        <p:par>
                          <p:cTn id="1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0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1" dur="500"/>
                                        <p:tgtEl>
                                          <p:spTgt spid="256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5" dur="2000"/>
                                        <p:tgtEl>
                                          <p:spTgt spid="25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 nodeType="clickPar">
                      <p:stCondLst>
                        <p:cond delay="indefinite"/>
                      </p:stCondLst>
                      <p:childTnLst>
                        <p:par>
                          <p:cTn id="19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0" dur="500"/>
                                        <p:tgtEl>
                                          <p:spTgt spid="256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 nodeType="clickPar">
                      <p:stCondLst>
                        <p:cond delay="indefinite"/>
                      </p:stCondLst>
                      <p:childTnLst>
                        <p:par>
                          <p:cTn id="2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5" dur="500" fill="hold"/>
                                        <p:tgtEl>
                                          <p:spTgt spid="256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6" dur="500" fill="hold"/>
                                        <p:tgtEl>
                                          <p:spTgt spid="256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 nodeType="clickPar">
                      <p:stCondLst>
                        <p:cond delay="indefinite"/>
                      </p:stCondLst>
                      <p:childTnLst>
                        <p:par>
                          <p:cTn id="20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1" dur="500" fill="hold"/>
                                        <p:tgtEl>
                                          <p:spTgt spid="256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2" dur="500" fill="hold"/>
                                        <p:tgtEl>
                                          <p:spTgt spid="256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 nodeType="clickPar">
                      <p:stCondLst>
                        <p:cond delay="indefinite"/>
                      </p:stCondLst>
                      <p:childTnLst>
                        <p:par>
                          <p:cTn id="2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7" dur="500" fill="hold"/>
                                        <p:tgtEl>
                                          <p:spTgt spid="256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8" dur="500" fill="hold"/>
                                        <p:tgtEl>
                                          <p:spTgt spid="256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 nodeType="clickPar">
                      <p:stCondLst>
                        <p:cond delay="indefinite"/>
                      </p:stCondLst>
                      <p:childTnLst>
                        <p:par>
                          <p:cTn id="2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3" dur="500"/>
                                        <p:tgtEl>
                                          <p:spTgt spid="25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5" grpId="0"/>
      <p:bldP spid="25606" grpId="0"/>
      <p:bldP spid="25607" grpId="0"/>
      <p:bldP spid="25608" grpId="0"/>
      <p:bldP spid="25609" grpId="0"/>
      <p:bldP spid="25610" grpId="0"/>
      <p:bldP spid="25611" grpId="0"/>
      <p:bldP spid="25612" grpId="0"/>
      <p:bldP spid="25613" grpId="0"/>
      <p:bldP spid="25614" grpId="0"/>
      <p:bldP spid="25615" grpId="0"/>
      <p:bldP spid="25616" grpId="0"/>
      <p:bldP spid="25617" grpId="0"/>
      <p:bldP spid="25618" grpId="0"/>
      <p:bldP spid="25619" grpId="0"/>
      <p:bldP spid="25621" grpId="0"/>
      <p:bldP spid="25622" grpId="0"/>
      <p:bldP spid="25623" grpId="0"/>
      <p:bldP spid="25625" grpId="0" bldLvl="0" animBg="1"/>
      <p:bldP spid="25625" grpId="1" bldLvl="0" animBg="1"/>
      <p:bldP spid="25626" grpId="0" animBg="1"/>
      <p:bldP spid="25626" grpId="1" animBg="1"/>
      <p:bldP spid="25627" grpId="0" bldLvl="0" animBg="1"/>
      <p:bldP spid="25627" grpId="1" bldLvl="0" animBg="1"/>
      <p:bldP spid="25628" grpId="0" bldLvl="0" animBg="1"/>
      <p:bldP spid="25628" grpId="1" bldLvl="0" animBg="1"/>
      <p:bldP spid="25629" grpId="0"/>
      <p:bldP spid="25630" grpId="0"/>
      <p:bldP spid="25631" grpId="0"/>
      <p:bldP spid="25632" grpId="0"/>
      <p:bldP spid="25634" grpId="0"/>
      <p:bldP spid="25635" grpId="0" build="allAtOnce"/>
      <p:bldP spid="2563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圆角矩形 66"/>
          <p:cNvSpPr/>
          <p:nvPr/>
        </p:nvSpPr>
        <p:spPr>
          <a:xfrm>
            <a:off x="1643769" y="2591727"/>
            <a:ext cx="1019407" cy="120856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病案管理与护理文件的书写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8" name="左大括号 67"/>
          <p:cNvSpPr/>
          <p:nvPr/>
        </p:nvSpPr>
        <p:spPr>
          <a:xfrm>
            <a:off x="2776798" y="1710030"/>
            <a:ext cx="121848" cy="2900085"/>
          </a:xfrm>
          <a:prstGeom prst="leftBrac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>
              <a:ln w="19050">
                <a:solidFill>
                  <a:schemeClr val="tx1"/>
                </a:solidFill>
              </a:ln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9" name="圆角矩形 68"/>
          <p:cNvSpPr/>
          <p:nvPr/>
        </p:nvSpPr>
        <p:spPr>
          <a:xfrm>
            <a:off x="3483347" y="1397398"/>
            <a:ext cx="1669361" cy="63812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病案的概述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70" name="直接连接符 69"/>
          <p:cNvCxnSpPr/>
          <p:nvPr/>
        </p:nvCxnSpPr>
        <p:spPr>
          <a:xfrm>
            <a:off x="2857904" y="1710030"/>
            <a:ext cx="625443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直接连接符 82"/>
          <p:cNvCxnSpPr/>
          <p:nvPr/>
        </p:nvCxnSpPr>
        <p:spPr>
          <a:xfrm>
            <a:off x="5794710" y="1789845"/>
            <a:ext cx="531851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直接连接符 84"/>
          <p:cNvCxnSpPr/>
          <p:nvPr/>
        </p:nvCxnSpPr>
        <p:spPr>
          <a:xfrm>
            <a:off x="5155171" y="4634952"/>
            <a:ext cx="661589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圆角矩形 85"/>
          <p:cNvSpPr/>
          <p:nvPr/>
        </p:nvSpPr>
        <p:spPr>
          <a:xfrm>
            <a:off x="6316345" y="2853690"/>
            <a:ext cx="1809115" cy="33782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体温单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88" name="直接连接符 87"/>
          <p:cNvCxnSpPr/>
          <p:nvPr/>
        </p:nvCxnSpPr>
        <p:spPr>
          <a:xfrm>
            <a:off x="5817243" y="3062472"/>
            <a:ext cx="18918" cy="3152043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直接连接符 88"/>
          <p:cNvCxnSpPr/>
          <p:nvPr/>
        </p:nvCxnSpPr>
        <p:spPr>
          <a:xfrm>
            <a:off x="5806662" y="3046204"/>
            <a:ext cx="509382" cy="6442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直接连接符 89"/>
          <p:cNvCxnSpPr/>
          <p:nvPr/>
        </p:nvCxnSpPr>
        <p:spPr>
          <a:xfrm>
            <a:off x="5825337" y="4823225"/>
            <a:ext cx="531851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直接连接符 90"/>
          <p:cNvCxnSpPr/>
          <p:nvPr/>
        </p:nvCxnSpPr>
        <p:spPr>
          <a:xfrm>
            <a:off x="5837515" y="5290596"/>
            <a:ext cx="549969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圆角矩形 91"/>
          <p:cNvSpPr/>
          <p:nvPr/>
        </p:nvSpPr>
        <p:spPr>
          <a:xfrm>
            <a:off x="6316345" y="4632325"/>
            <a:ext cx="1986915" cy="38925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出入液量的记录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93" name="直接连接符 92"/>
          <p:cNvCxnSpPr/>
          <p:nvPr/>
        </p:nvCxnSpPr>
        <p:spPr>
          <a:xfrm>
            <a:off x="8139228" y="3041922"/>
            <a:ext cx="403881" cy="1724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直接连接符 93"/>
          <p:cNvCxnSpPr/>
          <p:nvPr/>
        </p:nvCxnSpPr>
        <p:spPr>
          <a:xfrm>
            <a:off x="8551977" y="2390969"/>
            <a:ext cx="6982" cy="1157465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直接连接符 94"/>
          <p:cNvCxnSpPr/>
          <p:nvPr/>
        </p:nvCxnSpPr>
        <p:spPr>
          <a:xfrm>
            <a:off x="8544468" y="2390969"/>
            <a:ext cx="531851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直接连接符 95"/>
          <p:cNvCxnSpPr/>
          <p:nvPr/>
        </p:nvCxnSpPr>
        <p:spPr>
          <a:xfrm>
            <a:off x="8569754" y="2809538"/>
            <a:ext cx="531851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直接连接符 96"/>
          <p:cNvCxnSpPr/>
          <p:nvPr/>
        </p:nvCxnSpPr>
        <p:spPr>
          <a:xfrm>
            <a:off x="8544468" y="3172892"/>
            <a:ext cx="538834" cy="467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直接连接符 64"/>
          <p:cNvCxnSpPr/>
          <p:nvPr/>
        </p:nvCxnSpPr>
        <p:spPr>
          <a:xfrm>
            <a:off x="2857904" y="4599320"/>
            <a:ext cx="656209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圆角矩形 105"/>
          <p:cNvSpPr/>
          <p:nvPr/>
        </p:nvSpPr>
        <p:spPr>
          <a:xfrm>
            <a:off x="6327140" y="760730"/>
            <a:ext cx="1748155" cy="31877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病案记录意义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7" name="圆角矩形 106"/>
          <p:cNvSpPr/>
          <p:nvPr/>
        </p:nvSpPr>
        <p:spPr>
          <a:xfrm>
            <a:off x="6326505" y="1206500"/>
            <a:ext cx="1758950" cy="31877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病案记录要求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08" name="直接连接符 107"/>
          <p:cNvCxnSpPr/>
          <p:nvPr/>
        </p:nvCxnSpPr>
        <p:spPr>
          <a:xfrm flipH="1">
            <a:off x="5794711" y="888031"/>
            <a:ext cx="1" cy="1420894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直接连接符 110"/>
          <p:cNvCxnSpPr/>
          <p:nvPr/>
        </p:nvCxnSpPr>
        <p:spPr>
          <a:xfrm>
            <a:off x="5794711" y="1341429"/>
            <a:ext cx="531851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圆角矩形 111"/>
          <p:cNvSpPr/>
          <p:nvPr/>
        </p:nvSpPr>
        <p:spPr>
          <a:xfrm>
            <a:off x="6326505" y="1642745"/>
            <a:ext cx="1758950" cy="30543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病案管理要求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13" name="直接连接符 112"/>
          <p:cNvCxnSpPr/>
          <p:nvPr/>
        </p:nvCxnSpPr>
        <p:spPr>
          <a:xfrm>
            <a:off x="5795170" y="894258"/>
            <a:ext cx="531851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直接连接符 113"/>
          <p:cNvCxnSpPr/>
          <p:nvPr/>
        </p:nvCxnSpPr>
        <p:spPr>
          <a:xfrm flipV="1">
            <a:off x="5153025" y="1703705"/>
            <a:ext cx="630555" cy="635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圆角矩形 114"/>
          <p:cNvSpPr/>
          <p:nvPr/>
        </p:nvSpPr>
        <p:spPr>
          <a:xfrm>
            <a:off x="6326505" y="2121535"/>
            <a:ext cx="1758315" cy="31877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病历排列顺序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20" name="直接连接符 119"/>
          <p:cNvCxnSpPr/>
          <p:nvPr/>
        </p:nvCxnSpPr>
        <p:spPr>
          <a:xfrm>
            <a:off x="5794709" y="2296080"/>
            <a:ext cx="531851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直接连接符 121"/>
          <p:cNvCxnSpPr/>
          <p:nvPr/>
        </p:nvCxnSpPr>
        <p:spPr>
          <a:xfrm>
            <a:off x="5817457" y="4175025"/>
            <a:ext cx="531851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" name="圆角矩形 122"/>
          <p:cNvSpPr/>
          <p:nvPr/>
        </p:nvSpPr>
        <p:spPr>
          <a:xfrm>
            <a:off x="6315075" y="5106670"/>
            <a:ext cx="2780665" cy="37528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特别护理记录单记录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35" name="直接连接符 134"/>
          <p:cNvCxnSpPr/>
          <p:nvPr/>
        </p:nvCxnSpPr>
        <p:spPr>
          <a:xfrm>
            <a:off x="8122920" y="4169410"/>
            <a:ext cx="441960" cy="1524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直接连接符 152"/>
          <p:cNvCxnSpPr/>
          <p:nvPr/>
        </p:nvCxnSpPr>
        <p:spPr>
          <a:xfrm>
            <a:off x="1346886" y="3182719"/>
            <a:ext cx="296883" cy="1148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直接连接符 153"/>
          <p:cNvCxnSpPr/>
          <p:nvPr/>
        </p:nvCxnSpPr>
        <p:spPr>
          <a:xfrm flipH="1">
            <a:off x="1345565" y="2764790"/>
            <a:ext cx="10795" cy="897255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直接连接符 154"/>
          <p:cNvCxnSpPr/>
          <p:nvPr/>
        </p:nvCxnSpPr>
        <p:spPr>
          <a:xfrm>
            <a:off x="1025611" y="3647384"/>
            <a:ext cx="33894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直接连接符 155"/>
          <p:cNvCxnSpPr/>
          <p:nvPr/>
        </p:nvCxnSpPr>
        <p:spPr>
          <a:xfrm>
            <a:off x="1025611" y="2753795"/>
            <a:ext cx="33894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7" name="圆角矩形 156"/>
          <p:cNvSpPr/>
          <p:nvPr/>
        </p:nvSpPr>
        <p:spPr>
          <a:xfrm>
            <a:off x="222250" y="2492375"/>
            <a:ext cx="1026160" cy="52959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七步</a:t>
            </a:r>
            <a:endParaRPr lang="en-US" altLang="zh-CN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洗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手法</a:t>
            </a:r>
          </a:p>
        </p:txBody>
      </p:sp>
      <p:sp>
        <p:nvSpPr>
          <p:cNvPr id="158" name="圆角矩形 157"/>
          <p:cNvSpPr/>
          <p:nvPr/>
        </p:nvSpPr>
        <p:spPr>
          <a:xfrm>
            <a:off x="222250" y="3191510"/>
            <a:ext cx="1025525" cy="91313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生命体征的测量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38" name="直接连接符 137"/>
          <p:cNvCxnSpPr>
            <a:stCxn id="115" idx="3"/>
          </p:cNvCxnSpPr>
          <p:nvPr/>
        </p:nvCxnSpPr>
        <p:spPr>
          <a:xfrm flipV="1">
            <a:off x="8084820" y="1748155"/>
            <a:ext cx="424180" cy="53276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直接连接符 145"/>
          <p:cNvCxnSpPr/>
          <p:nvPr/>
        </p:nvCxnSpPr>
        <p:spPr>
          <a:xfrm>
            <a:off x="8502504" y="1428133"/>
            <a:ext cx="0" cy="645657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直接连接符 148"/>
          <p:cNvCxnSpPr/>
          <p:nvPr/>
        </p:nvCxnSpPr>
        <p:spPr>
          <a:xfrm>
            <a:off x="8491709" y="1428133"/>
            <a:ext cx="531851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直接连接符 158"/>
          <p:cNvCxnSpPr/>
          <p:nvPr/>
        </p:nvCxnSpPr>
        <p:spPr>
          <a:xfrm>
            <a:off x="8509696" y="2061129"/>
            <a:ext cx="531851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1" name="圆角矩形 160"/>
          <p:cNvSpPr/>
          <p:nvPr/>
        </p:nvSpPr>
        <p:spPr>
          <a:xfrm>
            <a:off x="9011920" y="1282065"/>
            <a:ext cx="2315210" cy="31877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住院病历排列顺序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2" name="圆角矩形 161"/>
          <p:cNvSpPr/>
          <p:nvPr/>
        </p:nvSpPr>
        <p:spPr>
          <a:xfrm>
            <a:off x="9011920" y="1916430"/>
            <a:ext cx="2315210" cy="31877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出院病历排列顺序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65" name="直接连接符 164"/>
          <p:cNvCxnSpPr/>
          <p:nvPr/>
        </p:nvCxnSpPr>
        <p:spPr>
          <a:xfrm>
            <a:off x="8546897" y="3540740"/>
            <a:ext cx="538834" cy="467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0" name="直接连接符 169"/>
          <p:cNvCxnSpPr/>
          <p:nvPr/>
        </p:nvCxnSpPr>
        <p:spPr>
          <a:xfrm>
            <a:off x="8569755" y="3874619"/>
            <a:ext cx="6768" cy="745489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" name="直接连接符 170"/>
          <p:cNvCxnSpPr/>
          <p:nvPr/>
        </p:nvCxnSpPr>
        <p:spPr>
          <a:xfrm>
            <a:off x="8562246" y="3874619"/>
            <a:ext cx="531851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" name="直接连接符 171"/>
          <p:cNvCxnSpPr/>
          <p:nvPr/>
        </p:nvCxnSpPr>
        <p:spPr>
          <a:xfrm>
            <a:off x="8576737" y="4260803"/>
            <a:ext cx="531851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3" name="直接连接符 172"/>
          <p:cNvCxnSpPr/>
          <p:nvPr/>
        </p:nvCxnSpPr>
        <p:spPr>
          <a:xfrm>
            <a:off x="8562246" y="4634952"/>
            <a:ext cx="538834" cy="467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0" name="直接连接符 179"/>
          <p:cNvCxnSpPr/>
          <p:nvPr/>
        </p:nvCxnSpPr>
        <p:spPr>
          <a:xfrm>
            <a:off x="5828545" y="5734584"/>
            <a:ext cx="549969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1" name="圆角矩形 180"/>
          <p:cNvSpPr/>
          <p:nvPr/>
        </p:nvSpPr>
        <p:spPr>
          <a:xfrm>
            <a:off x="6315075" y="5558790"/>
            <a:ext cx="1811655" cy="35623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病区交班报告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82" name="直接连接符 181"/>
          <p:cNvCxnSpPr/>
          <p:nvPr/>
        </p:nvCxnSpPr>
        <p:spPr>
          <a:xfrm flipV="1">
            <a:off x="5846927" y="6193894"/>
            <a:ext cx="564903" cy="20621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3" name="圆角矩形 182"/>
          <p:cNvSpPr/>
          <p:nvPr/>
        </p:nvSpPr>
        <p:spPr>
          <a:xfrm>
            <a:off x="6315075" y="5972175"/>
            <a:ext cx="1797050" cy="32321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护理病历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3" name="圆角矩形 102"/>
          <p:cNvSpPr/>
          <p:nvPr/>
        </p:nvSpPr>
        <p:spPr>
          <a:xfrm>
            <a:off x="3482975" y="4137025"/>
            <a:ext cx="1671955" cy="94742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医疗护理文件的书写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7" name="圆角矩形 86"/>
          <p:cNvSpPr/>
          <p:nvPr/>
        </p:nvSpPr>
        <p:spPr>
          <a:xfrm>
            <a:off x="6315710" y="3980180"/>
            <a:ext cx="1810385" cy="40513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医嘱单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4" name="圆角矩形 163"/>
          <p:cNvSpPr/>
          <p:nvPr/>
        </p:nvSpPr>
        <p:spPr>
          <a:xfrm>
            <a:off x="9010650" y="3368675"/>
            <a:ext cx="2316480" cy="31242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底栏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4" name="圆角矩形 103"/>
          <p:cNvSpPr/>
          <p:nvPr/>
        </p:nvSpPr>
        <p:spPr>
          <a:xfrm>
            <a:off x="9011285" y="3025775"/>
            <a:ext cx="2315210" cy="31623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T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、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P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、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R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、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BP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记录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02" name="圆角矩形 101"/>
          <p:cNvSpPr/>
          <p:nvPr/>
        </p:nvSpPr>
        <p:spPr>
          <a:xfrm>
            <a:off x="9011285" y="2637155"/>
            <a:ext cx="2637790" cy="34099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体温单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40~42</a:t>
            </a:r>
            <a:r>
              <a:rPr lang="en-US" altLang="zh-CN"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pitchFamily="34" charset="-122"/>
                <a:sym typeface="+mn-ea"/>
              </a:rPr>
              <a:t>℃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栏填写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98" name="圆角矩形 97"/>
          <p:cNvSpPr/>
          <p:nvPr/>
        </p:nvSpPr>
        <p:spPr>
          <a:xfrm>
            <a:off x="9013190" y="2277745"/>
            <a:ext cx="2313940" cy="31242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眉栏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69" name="圆角矩形 168"/>
          <p:cNvSpPr/>
          <p:nvPr/>
        </p:nvSpPr>
        <p:spPr>
          <a:xfrm>
            <a:off x="9013190" y="3723640"/>
            <a:ext cx="2313305" cy="29337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长期医嘱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68" name="圆角矩形 167"/>
          <p:cNvSpPr/>
          <p:nvPr/>
        </p:nvSpPr>
        <p:spPr>
          <a:xfrm>
            <a:off x="9010015" y="4131310"/>
            <a:ext cx="2317750" cy="26416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临时医嘱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67" name="圆角矩形 166"/>
          <p:cNvSpPr/>
          <p:nvPr/>
        </p:nvSpPr>
        <p:spPr>
          <a:xfrm>
            <a:off x="9023985" y="4520565"/>
            <a:ext cx="2302510" cy="25717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备用医嘱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63" name="灯片编号占位符 3">
            <a:extLst>
              <a:ext uri="{FF2B5EF4-FFF2-40B4-BE49-F238E27FC236}">
                <a16:creationId xmlns:a16="http://schemas.microsoft.com/office/drawing/2014/main" id="{4B19E0A4-6B17-4B5F-90F2-3F2C14A6FD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10015" y="6421987"/>
            <a:ext cx="3463925" cy="50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r>
              <a:rPr lang="zh-CN" altLang="en-US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  <a:endParaRPr lang="zh-CN" altLang="en-US" dirty="0">
              <a:solidFill>
                <a:schemeClr val="bg1"/>
              </a:solidFill>
              <a:latin typeface="等线" panose="02010600030101010101" pitchFamily="2" charset="-122"/>
              <a:ea typeface="华文行楷" panose="02010800040101010101" pitchFamily="2" charset="-122"/>
            </a:endParaRPr>
          </a:p>
        </p:txBody>
      </p:sp>
      <p:sp>
        <p:nvSpPr>
          <p:cNvPr id="66" name="文本框 65">
            <a:extLst>
              <a:ext uri="{FF2B5EF4-FFF2-40B4-BE49-F238E27FC236}">
                <a16:creationId xmlns:a16="http://schemas.microsoft.com/office/drawing/2014/main" id="{A6B42CEA-7916-4017-9884-4C8585B38750}"/>
              </a:ext>
            </a:extLst>
          </p:cNvPr>
          <p:cNvSpPr txBox="1"/>
          <p:nvPr/>
        </p:nvSpPr>
        <p:spPr>
          <a:xfrm>
            <a:off x="735012" y="249255"/>
            <a:ext cx="623656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sz="3200" b="1" i="0" u="none" strike="noStrike" kern="1200" cap="none" spc="300" normalizeH="0" baseline="0" noProof="0" dirty="0">
                <a:ln>
                  <a:noFill/>
                </a:ln>
                <a:solidFill>
                  <a:srgbClr val="549E39">
                    <a:lumMod val="50000"/>
                  </a:srgb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rPr>
              <a:t>本章节框架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>
            <a:extLst>
              <a:ext uri="{FF2B5EF4-FFF2-40B4-BE49-F238E27FC236}">
                <a16:creationId xmlns:a16="http://schemas.microsoft.com/office/drawing/2014/main" id="{B09894FC-1C3C-4D1D-B7E9-BF493795B4ED}"/>
              </a:ext>
            </a:extLst>
          </p:cNvPr>
          <p:cNvSpPr/>
          <p:nvPr/>
        </p:nvSpPr>
        <p:spPr>
          <a:xfrm>
            <a:off x="961100" y="1703450"/>
            <a:ext cx="7410450" cy="523220"/>
          </a:xfrm>
          <a:prstGeom prst="rect">
            <a:avLst/>
          </a:prstGeom>
          <a:noFill/>
          <a:ln w="9525">
            <a:noFill/>
            <a:miter/>
          </a:ln>
        </p:spPr>
        <p:txBody>
          <a:bodyPr>
            <a:spAutoFit/>
          </a:bodyPr>
          <a:lstStyle/>
          <a:p>
            <a:pPr marL="285750" indent="-285750" eaLnBrk="1" hangingPunct="1">
              <a:buClr>
                <a:srgbClr val="336600"/>
              </a:buClr>
              <a:buFont typeface="Wingdings" panose="05000000000000000000" pitchFamily="2" charset="2"/>
              <a:buChar char="u"/>
              <a:defRPr/>
            </a:pPr>
            <a:r>
              <a:rPr lang="zh-CN" altLang="en-US" sz="2800" noProof="1">
                <a:latin typeface="黑体" panose="02010609060101010101" pitchFamily="49" charset="-122"/>
                <a:ea typeface="黑体" panose="02010609060101010101" pitchFamily="49" charset="-122"/>
              </a:rPr>
              <a:t>一律用</a:t>
            </a:r>
            <a:r>
              <a:rPr lang="zh-CN" altLang="en-US" sz="2800" noProof="1">
                <a:solidFill>
                  <a:srgbClr val="FF33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红墨水</a:t>
            </a:r>
            <a:r>
              <a:rPr lang="zh-CN" altLang="en-US" sz="2800" noProof="1">
                <a:latin typeface="黑体" panose="02010609060101010101" pitchFamily="49" charset="-122"/>
                <a:ea typeface="黑体" panose="02010609060101010101" pitchFamily="49" charset="-122"/>
              </a:rPr>
              <a:t>笔纵向顶格填写。 </a:t>
            </a:r>
          </a:p>
        </p:txBody>
      </p:sp>
      <p:sp>
        <p:nvSpPr>
          <p:cNvPr id="7" name="Rectangle 16">
            <a:extLst>
              <a:ext uri="{FF2B5EF4-FFF2-40B4-BE49-F238E27FC236}">
                <a16:creationId xmlns:a16="http://schemas.microsoft.com/office/drawing/2014/main" id="{3AD19AF2-EF08-48C3-972C-93CD278827E0}"/>
              </a:ext>
            </a:extLst>
          </p:cNvPr>
          <p:cNvSpPr/>
          <p:nvPr/>
        </p:nvSpPr>
        <p:spPr>
          <a:xfrm>
            <a:off x="945346" y="5162178"/>
            <a:ext cx="8240952" cy="54072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marL="285750" indent="-285750" eaLnBrk="1" hangingPunct="1">
              <a:lnSpc>
                <a:spcPct val="120000"/>
              </a:lnSpc>
              <a:buClr>
                <a:srgbClr val="336600"/>
              </a:buClr>
              <a:buFont typeface="Wingdings" panose="05000000000000000000" pitchFamily="2" charset="2"/>
              <a:buChar char="u"/>
              <a:defRPr/>
            </a:pPr>
            <a:r>
              <a:rPr lang="zh-CN" altLang="en-US" sz="2800" noProof="1">
                <a:latin typeface="黑体" panose="02010609060101010101" pitchFamily="49" charset="-122"/>
                <a:ea typeface="黑体" panose="02010609060101010101" pitchFamily="49" charset="-122"/>
              </a:rPr>
              <a:t>转科病人转入时间由转入科室填写。</a:t>
            </a:r>
          </a:p>
        </p:txBody>
      </p:sp>
      <p:sp>
        <p:nvSpPr>
          <p:cNvPr id="5" name="Rectangle 16">
            <a:extLst>
              <a:ext uri="{FF2B5EF4-FFF2-40B4-BE49-F238E27FC236}">
                <a16:creationId xmlns:a16="http://schemas.microsoft.com/office/drawing/2014/main" id="{B24118B0-2A7B-493A-B00C-D6146C125698}"/>
              </a:ext>
            </a:extLst>
          </p:cNvPr>
          <p:cNvSpPr/>
          <p:nvPr/>
        </p:nvSpPr>
        <p:spPr>
          <a:xfrm>
            <a:off x="927577" y="4295227"/>
            <a:ext cx="8087328" cy="54072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marL="285750" indent="-285750" eaLnBrk="1" hangingPunct="1">
              <a:lnSpc>
                <a:spcPct val="120000"/>
              </a:lnSpc>
              <a:buClr>
                <a:srgbClr val="336600"/>
              </a:buClr>
              <a:buFont typeface="Wingdings" panose="05000000000000000000" pitchFamily="2" charset="2"/>
              <a:buChar char="u"/>
              <a:defRPr/>
            </a:pPr>
            <a:r>
              <a:rPr lang="zh-CN" altLang="en-US" sz="2800" noProof="1">
                <a:latin typeface="黑体" panose="02010609060101010101" pitchFamily="49" charset="-122"/>
                <a:ea typeface="黑体" panose="02010609060101010101" pitchFamily="49" charset="-122"/>
              </a:rPr>
              <a:t>手术不写具体手术名称和具体手术时间。</a:t>
            </a:r>
          </a:p>
        </p:txBody>
      </p:sp>
      <p:sp>
        <p:nvSpPr>
          <p:cNvPr id="4" name="Rectangle 16">
            <a:extLst>
              <a:ext uri="{FF2B5EF4-FFF2-40B4-BE49-F238E27FC236}">
                <a16:creationId xmlns:a16="http://schemas.microsoft.com/office/drawing/2014/main" id="{E43AD5B9-44E8-4EFB-AFD9-157EC85EDBC1}"/>
              </a:ext>
            </a:extLst>
          </p:cNvPr>
          <p:cNvSpPr/>
          <p:nvPr/>
        </p:nvSpPr>
        <p:spPr>
          <a:xfrm>
            <a:off x="970978" y="3489686"/>
            <a:ext cx="10319576" cy="54072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marL="285750" indent="-285750" eaLnBrk="1" hangingPunct="1">
              <a:lnSpc>
                <a:spcPct val="120000"/>
              </a:lnSpc>
              <a:buClr>
                <a:srgbClr val="336600"/>
              </a:buClr>
              <a:buFont typeface="Wingdings" panose="05000000000000000000" pitchFamily="2" charset="2"/>
              <a:buChar char="u"/>
              <a:defRPr/>
            </a:pPr>
            <a:r>
              <a:rPr lang="zh-CN" altLang="en-US" sz="2800" noProof="1">
                <a:latin typeface="黑体" panose="02010609060101010101" pitchFamily="49" charset="-122"/>
                <a:ea typeface="黑体" panose="02010609060101010101" pitchFamily="49" charset="-122"/>
              </a:rPr>
              <a:t>除手术不写具体时间外，其余均按</a:t>
            </a:r>
            <a:r>
              <a:rPr lang="en-US" altLang="zh-CN" sz="2800" noProof="1">
                <a:latin typeface="黑体" panose="02010609060101010101" pitchFamily="49" charset="-122"/>
                <a:ea typeface="黑体" panose="02010609060101010101" pitchFamily="49" charset="-122"/>
              </a:rPr>
              <a:t>24h</a:t>
            </a:r>
            <a:r>
              <a:rPr lang="zh-CN" altLang="en-US" sz="2800" noProof="1">
                <a:latin typeface="黑体" panose="02010609060101010101" pitchFamily="49" charset="-122"/>
                <a:ea typeface="黑体" panose="02010609060101010101" pitchFamily="49" charset="-122"/>
              </a:rPr>
              <a:t>制，精确到分钟。</a:t>
            </a:r>
          </a:p>
        </p:txBody>
      </p:sp>
      <p:sp>
        <p:nvSpPr>
          <p:cNvPr id="3" name="Rectangle 18">
            <a:extLst>
              <a:ext uri="{FF2B5EF4-FFF2-40B4-BE49-F238E27FC236}">
                <a16:creationId xmlns:a16="http://schemas.microsoft.com/office/drawing/2014/main" id="{35257F67-D5C3-416E-9DE9-EF5BC0CDB70E}"/>
              </a:ext>
            </a:extLst>
          </p:cNvPr>
          <p:cNvSpPr/>
          <p:nvPr/>
        </p:nvSpPr>
        <p:spPr>
          <a:xfrm>
            <a:off x="970978" y="2632493"/>
            <a:ext cx="9455480" cy="556884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marL="285750" indent="-285750" eaLnBrk="1" hangingPunct="1">
              <a:lnSpc>
                <a:spcPct val="125000"/>
              </a:lnSpc>
              <a:buClr>
                <a:srgbClr val="336600"/>
              </a:buClr>
              <a:buFont typeface="Wingdings" panose="05000000000000000000" pitchFamily="2" charset="2"/>
              <a:buChar char="u"/>
              <a:defRPr/>
            </a:pPr>
            <a:r>
              <a:rPr lang="zh-CN" altLang="en-US" sz="2800" noProof="1">
                <a:latin typeface="黑体" panose="02010609060101010101" pitchFamily="49" charset="-122"/>
                <a:ea typeface="黑体" panose="02010609060101010101" pitchFamily="49" charset="-122"/>
              </a:rPr>
              <a:t>填写的内容：入院、出院、转科、手术、分娩、死亡等。</a:t>
            </a: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8F1922A0-D4D9-48AF-8633-EF398868D2CB}"/>
              </a:ext>
            </a:extLst>
          </p:cNvPr>
          <p:cNvSpPr txBox="1"/>
          <p:nvPr/>
        </p:nvSpPr>
        <p:spPr>
          <a:xfrm>
            <a:off x="1077913" y="90488"/>
            <a:ext cx="68804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49E39">
                    <a:lumMod val="50000"/>
                  </a:srgbClr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</a:rPr>
              <a:t>一、体温单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549E39">
                    <a:lumMod val="50000"/>
                  </a:srgbClr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</a:rPr>
              <a:t>——</a:t>
            </a:r>
            <a:r>
              <a:rPr lang="en-US" altLang="zh-CN" sz="3200" b="1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40</a:t>
            </a:r>
            <a:r>
              <a:rPr lang="zh-CN" altLang="en-US" sz="3200" b="1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～</a:t>
            </a:r>
            <a:r>
              <a:rPr lang="en-US" altLang="zh-CN" sz="3200" b="1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42</a:t>
            </a:r>
            <a:r>
              <a:rPr lang="zh-CN" altLang="en-US" sz="3200" b="1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℃横线之间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34" name="Picture 13" descr="2">
            <a:extLst>
              <a:ext uri="{FF2B5EF4-FFF2-40B4-BE49-F238E27FC236}">
                <a16:creationId xmlns:a16="http://schemas.microsoft.com/office/drawing/2014/main" id="{3F129132-F22C-4119-B620-19CC4A180F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4" r="21829"/>
          <a:stretch>
            <a:fillRect/>
          </a:stretch>
        </p:blipFill>
        <p:spPr bwMode="auto">
          <a:xfrm>
            <a:off x="1703512" y="1556792"/>
            <a:ext cx="7858850" cy="5108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Text Box 19">
            <a:extLst>
              <a:ext uri="{FF2B5EF4-FFF2-40B4-BE49-F238E27FC236}">
                <a16:creationId xmlns:a16="http://schemas.microsoft.com/office/drawing/2014/main" id="{D0DA3238-4DA0-490E-8AD4-9BFE1592CFEE}"/>
              </a:ext>
            </a:extLst>
          </p:cNvPr>
          <p:cNvSpPr txBox="1"/>
          <p:nvPr/>
        </p:nvSpPr>
        <p:spPr>
          <a:xfrm>
            <a:off x="3543439" y="1856048"/>
            <a:ext cx="549275" cy="3284538"/>
          </a:xfrm>
          <a:prstGeom prst="rect">
            <a:avLst/>
          </a:prstGeom>
          <a:noFill/>
          <a:ln w="9525">
            <a:noFill/>
            <a:miter/>
          </a:ln>
        </p:spPr>
        <p:txBody>
          <a:bodyPr vert="eaVert">
            <a:spAutoFit/>
          </a:bodyPr>
          <a:lstStyle/>
          <a:p>
            <a:pPr eaLnBrk="1" hangingPunct="1">
              <a:spcBef>
                <a:spcPct val="50000"/>
              </a:spcBef>
              <a:buFont typeface="Arial" panose="020B0604020202020204" pitchFamily="34" charset="0"/>
              <a:buNone/>
              <a:defRPr/>
            </a:pPr>
            <a:r>
              <a:rPr lang="zh-CN" altLang="en-US" sz="2400" b="1" noProof="1">
                <a:solidFill>
                  <a:srgbClr val="FF3300"/>
                </a:solidFill>
                <a:effectLst>
                  <a:outerShdw blurRad="38100" dist="38100" dir="2700000">
                    <a:srgbClr val="000000"/>
                  </a:outerShdw>
                </a:effectLst>
                <a:cs typeface="+mn-ea"/>
              </a:rPr>
              <a:t>入院于八时二十分</a:t>
            </a:r>
            <a:endParaRPr lang="zh-CN" altLang="en-US" sz="2400" b="1" noProof="1">
              <a:solidFill>
                <a:srgbClr val="FF3300"/>
              </a:solidFill>
              <a:effectLst>
                <a:outerShdw blurRad="38100" dist="38100" dir="2700000">
                  <a:srgbClr val="000000"/>
                </a:outerShdw>
              </a:effectLst>
            </a:endParaRPr>
          </a:p>
        </p:txBody>
      </p:sp>
      <p:sp>
        <p:nvSpPr>
          <p:cNvPr id="36" name="Text Box 20">
            <a:extLst>
              <a:ext uri="{FF2B5EF4-FFF2-40B4-BE49-F238E27FC236}">
                <a16:creationId xmlns:a16="http://schemas.microsoft.com/office/drawing/2014/main" id="{453C3617-0EA4-4755-B3FF-9046BFA87F55}"/>
              </a:ext>
            </a:extLst>
          </p:cNvPr>
          <p:cNvSpPr txBox="1"/>
          <p:nvPr/>
        </p:nvSpPr>
        <p:spPr>
          <a:xfrm>
            <a:off x="4273356" y="1856048"/>
            <a:ext cx="547688" cy="3505200"/>
          </a:xfrm>
          <a:prstGeom prst="rect">
            <a:avLst/>
          </a:prstGeom>
          <a:noFill/>
          <a:ln w="9525">
            <a:noFill/>
            <a:miter/>
          </a:ln>
        </p:spPr>
        <p:txBody>
          <a:bodyPr vert="eaVert"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zh-CN" altLang="en-US" sz="2400" b="1" noProof="1">
                <a:solidFill>
                  <a:srgbClr val="FF3300"/>
                </a:solidFill>
                <a:effectLst>
                  <a:outerShdw blurRad="38100" dist="38100" dir="2700000">
                    <a:srgbClr val="000000"/>
                  </a:outerShdw>
                </a:effectLst>
                <a:cs typeface="+mn-ea"/>
              </a:rPr>
              <a:t>分娩于二十时十三分</a:t>
            </a:r>
            <a:endParaRPr lang="zh-CN" altLang="en-US" sz="2400" b="1" noProof="1">
              <a:solidFill>
                <a:srgbClr val="FF3300"/>
              </a:solidFill>
              <a:effectLst>
                <a:outerShdw blurRad="38100" dist="38100" dir="2700000">
                  <a:srgbClr val="000000"/>
                </a:outerShdw>
              </a:effectLst>
            </a:endParaRPr>
          </a:p>
        </p:txBody>
      </p:sp>
      <p:sp>
        <p:nvSpPr>
          <p:cNvPr id="37" name="Text Box 21">
            <a:extLst>
              <a:ext uri="{FF2B5EF4-FFF2-40B4-BE49-F238E27FC236}">
                <a16:creationId xmlns:a16="http://schemas.microsoft.com/office/drawing/2014/main" id="{EF6F46CD-0308-401D-81D0-19512F236039}"/>
              </a:ext>
            </a:extLst>
          </p:cNvPr>
          <p:cNvSpPr txBox="1"/>
          <p:nvPr/>
        </p:nvSpPr>
        <p:spPr>
          <a:xfrm>
            <a:off x="5813048" y="1856048"/>
            <a:ext cx="549275" cy="3284538"/>
          </a:xfrm>
          <a:prstGeom prst="rect">
            <a:avLst/>
          </a:prstGeom>
          <a:noFill/>
          <a:ln w="9525">
            <a:noFill/>
            <a:miter/>
          </a:ln>
        </p:spPr>
        <p:txBody>
          <a:bodyPr vert="eaVert">
            <a:spAutoFit/>
          </a:bodyPr>
          <a:lstStyle/>
          <a:p>
            <a:pPr eaLnBrk="1" hangingPunct="1">
              <a:spcBef>
                <a:spcPct val="50000"/>
              </a:spcBef>
              <a:buFont typeface="Arial" panose="020B0604020202020204" pitchFamily="34" charset="0"/>
              <a:buNone/>
              <a:defRPr/>
            </a:pPr>
            <a:r>
              <a:rPr lang="zh-CN" altLang="en-US" sz="2400" b="1" noProof="1">
                <a:solidFill>
                  <a:srgbClr val="FF3300"/>
                </a:solidFill>
                <a:effectLst>
                  <a:outerShdw blurRad="38100" dist="38100" dir="2700000">
                    <a:srgbClr val="000000"/>
                  </a:outerShdw>
                </a:effectLst>
                <a:cs typeface="+mn-ea"/>
              </a:rPr>
              <a:t>转外科于九时二十分</a:t>
            </a:r>
            <a:endParaRPr lang="zh-CN" altLang="en-US" sz="2400" b="1" noProof="1">
              <a:solidFill>
                <a:srgbClr val="FF3300"/>
              </a:solidFill>
              <a:effectLst>
                <a:outerShdw blurRad="38100" dist="38100" dir="2700000">
                  <a:srgbClr val="000000"/>
                </a:outerShdw>
              </a:effectLst>
            </a:endParaRPr>
          </a:p>
        </p:txBody>
      </p:sp>
      <p:sp>
        <p:nvSpPr>
          <p:cNvPr id="38" name="Text Box 24">
            <a:extLst>
              <a:ext uri="{FF2B5EF4-FFF2-40B4-BE49-F238E27FC236}">
                <a16:creationId xmlns:a16="http://schemas.microsoft.com/office/drawing/2014/main" id="{52DC99E6-8D0D-4E69-BF33-38E3C2074844}"/>
              </a:ext>
            </a:extLst>
          </p:cNvPr>
          <p:cNvSpPr txBox="1"/>
          <p:nvPr/>
        </p:nvSpPr>
        <p:spPr>
          <a:xfrm>
            <a:off x="6903182" y="1857755"/>
            <a:ext cx="549275" cy="1017587"/>
          </a:xfrm>
          <a:prstGeom prst="rect">
            <a:avLst/>
          </a:prstGeom>
          <a:noFill/>
          <a:ln w="9525">
            <a:noFill/>
            <a:miter/>
          </a:ln>
        </p:spPr>
        <p:txBody>
          <a:bodyPr vert="eaVert"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zh-CN" altLang="en-US" sz="2400" b="1" noProof="1">
                <a:solidFill>
                  <a:srgbClr val="FF3300"/>
                </a:solidFill>
                <a:effectLst>
                  <a:outerShdw blurRad="38100" dist="38100" dir="2700000">
                    <a:srgbClr val="000000"/>
                  </a:outerShdw>
                </a:effectLst>
                <a:cs typeface="+mn-ea"/>
              </a:rPr>
              <a:t>手术</a:t>
            </a:r>
            <a:endParaRPr lang="zh-CN" altLang="en-US" sz="2400" b="1" noProof="1">
              <a:solidFill>
                <a:srgbClr val="FF3300"/>
              </a:solidFill>
              <a:effectLst>
                <a:outerShdw blurRad="38100" dist="38100" dir="2700000">
                  <a:srgbClr val="000000"/>
                </a:outerShdw>
              </a:effectLst>
            </a:endParaRPr>
          </a:p>
        </p:txBody>
      </p:sp>
      <p:sp>
        <p:nvSpPr>
          <p:cNvPr id="39" name="Text Box 22">
            <a:extLst>
              <a:ext uri="{FF2B5EF4-FFF2-40B4-BE49-F238E27FC236}">
                <a16:creationId xmlns:a16="http://schemas.microsoft.com/office/drawing/2014/main" id="{251E95F9-EF5F-4B47-BA87-A472CA21F9AB}"/>
              </a:ext>
            </a:extLst>
          </p:cNvPr>
          <p:cNvSpPr txBox="1"/>
          <p:nvPr/>
        </p:nvSpPr>
        <p:spPr>
          <a:xfrm>
            <a:off x="8455983" y="1844454"/>
            <a:ext cx="549275" cy="3284538"/>
          </a:xfrm>
          <a:prstGeom prst="rect">
            <a:avLst/>
          </a:prstGeom>
          <a:noFill/>
          <a:ln w="9525">
            <a:noFill/>
            <a:miter/>
          </a:ln>
        </p:spPr>
        <p:txBody>
          <a:bodyPr vert="eaVert">
            <a:spAutoFit/>
          </a:bodyPr>
          <a:lstStyle/>
          <a:p>
            <a:pPr eaLnBrk="1" hangingPunct="1">
              <a:spcBef>
                <a:spcPct val="50000"/>
              </a:spcBef>
              <a:buFont typeface="Arial" panose="020B0604020202020204" pitchFamily="34" charset="0"/>
              <a:buNone/>
              <a:defRPr/>
            </a:pPr>
            <a:r>
              <a:rPr lang="zh-CN" altLang="en-US" sz="2400" b="1" noProof="1">
                <a:solidFill>
                  <a:srgbClr val="FF3300"/>
                </a:solidFill>
                <a:effectLst>
                  <a:outerShdw blurRad="38100" dist="38100" dir="2700000">
                    <a:srgbClr val="000000"/>
                  </a:outerShdw>
                </a:effectLst>
                <a:cs typeface="+mn-ea"/>
              </a:rPr>
              <a:t>出院于十五时三十分</a:t>
            </a:r>
            <a:endParaRPr lang="zh-CN" altLang="en-US" sz="2400" b="1" noProof="1">
              <a:solidFill>
                <a:srgbClr val="FF3300"/>
              </a:solidFill>
              <a:effectLst>
                <a:outerShdw blurRad="38100" dist="38100" dir="2700000">
                  <a:srgbClr val="000000"/>
                </a:outerShdw>
              </a:effectLst>
            </a:endParaRPr>
          </a:p>
        </p:txBody>
      </p:sp>
      <p:sp>
        <p:nvSpPr>
          <p:cNvPr id="53" name="文本框 52">
            <a:extLst>
              <a:ext uri="{FF2B5EF4-FFF2-40B4-BE49-F238E27FC236}">
                <a16:creationId xmlns:a16="http://schemas.microsoft.com/office/drawing/2014/main" id="{C39B42BA-105E-4982-8CFA-6337E77A2505}"/>
              </a:ext>
            </a:extLst>
          </p:cNvPr>
          <p:cNvSpPr txBox="1"/>
          <p:nvPr/>
        </p:nvSpPr>
        <p:spPr>
          <a:xfrm>
            <a:off x="1775905" y="774247"/>
            <a:ext cx="723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>
                    <a:srgbClr val="FFFFFF"/>
                  </a:outerShdw>
                </a:effectLst>
                <a:uLnTx/>
                <a:uFillTx/>
                <a:latin typeface="黑体" panose="02010609060101010101" pitchFamily="1" charset="-122"/>
                <a:ea typeface="黑体" panose="02010609060101010101" pitchFamily="1" charset="-122"/>
                <a:cs typeface="+mn-ea"/>
              </a:rPr>
              <a:t>举例：某病人在早上</a:t>
            </a:r>
            <a:r>
              <a:rPr kumimoji="0" lang="en-US" altLang="x-none" sz="320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>
                    <a:srgbClr val="FFFFFF"/>
                  </a:outerShdw>
                </a:effectLst>
                <a:uLnTx/>
                <a:uFillTx/>
                <a:latin typeface="黑体" panose="02010609060101010101" pitchFamily="1" charset="-122"/>
                <a:ea typeface="黑体" panose="02010609060101010101" pitchFamily="1" charset="-122"/>
                <a:cs typeface="+mn-ea"/>
              </a:rPr>
              <a:t>8</a:t>
            </a:r>
            <a:r>
              <a:rPr kumimoji="0" lang="zh-CN" altLang="en-US" sz="320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>
                    <a:srgbClr val="FFFFFF"/>
                  </a:outerShdw>
                </a:effectLst>
                <a:uLnTx/>
                <a:uFillTx/>
                <a:latin typeface="黑体" panose="02010609060101010101" pitchFamily="1" charset="-122"/>
                <a:ea typeface="黑体" panose="02010609060101010101" pitchFamily="1" charset="-122"/>
                <a:cs typeface="+mn-ea"/>
              </a:rPr>
              <a:t>：</a:t>
            </a:r>
            <a:r>
              <a:rPr kumimoji="0" lang="en-US" altLang="x-none" sz="320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>
                    <a:srgbClr val="FFFFFF"/>
                  </a:outerShdw>
                </a:effectLst>
                <a:uLnTx/>
                <a:uFillTx/>
                <a:latin typeface="黑体" panose="02010609060101010101" pitchFamily="1" charset="-122"/>
                <a:ea typeface="黑体" panose="02010609060101010101" pitchFamily="1" charset="-122"/>
                <a:cs typeface="+mn-ea"/>
              </a:rPr>
              <a:t>20</a:t>
            </a:r>
            <a:r>
              <a:rPr kumimoji="0" lang="zh-CN" altLang="en-US" sz="320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>
                    <a:srgbClr val="FFFFFF"/>
                  </a:outerShdw>
                </a:effectLst>
                <a:uLnTx/>
                <a:uFillTx/>
                <a:latin typeface="黑体" panose="02010609060101010101" pitchFamily="1" charset="-122"/>
                <a:ea typeface="黑体" panose="02010609060101010101" pitchFamily="1" charset="-122"/>
                <a:cs typeface="+mn-ea"/>
              </a:rPr>
              <a:t>入院</a:t>
            </a:r>
            <a:endParaRPr kumimoji="0" lang="zh-CN" altLang="en-US" sz="3200" b="1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>
                <a:outerShdw blurRad="38100" dist="38100" dir="2700000">
                  <a:srgbClr val="FFFFFF"/>
                </a:outerShdw>
              </a:effectLst>
              <a:uLnTx/>
              <a:uFillTx/>
              <a:latin typeface="黑体" panose="02010609060101010101" pitchFamily="1" charset="-122"/>
              <a:ea typeface="黑体" panose="02010609060101010101" pitchFamily="1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5909784"/>
      </p:ext>
    </p:extLst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70" decel="100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770" decel="100000"/>
                                        <p:tgtEl>
                                          <p:spTgt spid="3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2" dur="77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4" dur="77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0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1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70" decel="100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770" decel="100000"/>
                                        <p:tgtEl>
                                          <p:spTgt spid="3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1" dur="77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3" dur="77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800" decel="100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800" decel="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770" decel="100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770" decel="100000"/>
                                        <p:tgtEl>
                                          <p:spTgt spid="3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6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62" dur="77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6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64" dur="77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6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37" grpId="0"/>
      <p:bldP spid="38" grpId="0"/>
      <p:bldP spid="39" grpId="0"/>
      <p:bldP spid="5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50177D50-A57A-4A74-A7BE-BB34FFB10B4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64651" y="104917"/>
            <a:ext cx="7495645" cy="575005"/>
          </a:xfrm>
        </p:spPr>
        <p:txBody>
          <a:bodyPr anchor="ctr" anchorCtr="0"/>
          <a:lstStyle/>
          <a:p>
            <a:r>
              <a:rPr lang="zh-CN" altLang="en-US" sz="3200" dirty="0">
                <a:latin typeface="黑体" panose="02010609060101010101" pitchFamily="49" charset="-122"/>
                <a:ea typeface="黑体" panose="02010609060101010101" pitchFamily="49" charset="-122"/>
              </a:rPr>
              <a:t>一、体温单</a:t>
            </a:r>
            <a:r>
              <a:rPr lang="en-US" altLang="zh-CN" sz="3200" dirty="0">
                <a:latin typeface="黑体" panose="02010609060101010101" pitchFamily="49" charset="-122"/>
                <a:ea typeface="黑体" panose="02010609060101010101" pitchFamily="49" charset="-122"/>
              </a:rPr>
              <a:t>——</a:t>
            </a:r>
            <a:r>
              <a:rPr lang="zh-CN" altLang="en-US" sz="3200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体温曲线的绘制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A56E388-4882-405C-A57D-1F184CA057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60296" y="6381750"/>
            <a:ext cx="3431704" cy="41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等线" charset="0"/>
              </a:defRPr>
            </a:lvl1pPr>
            <a:lvl2pPr marL="742950" indent="-2857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等线" charset="0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等线" charset="0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等线" charset="0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等线" charset="0"/>
              </a:defRPr>
            </a:lvl5pPr>
            <a:lvl6pPr marL="2514600" indent="-228600" algn="l" defTabSz="6858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971800" indent="-228600" algn="l" defTabSz="6858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429000" indent="-228600" algn="l" defTabSz="6858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886200" indent="-228600" algn="l" defTabSz="6858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r>
              <a:rPr lang="zh-CN" altLang="en-US" sz="1800" b="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  <a:endParaRPr lang="zh-CN" altLang="en-US" sz="1800" b="0" dirty="0">
              <a:solidFill>
                <a:schemeClr val="bg1"/>
              </a:solidFill>
              <a:latin typeface="等线" panose="02010600030101010101" pitchFamily="2" charset="-122"/>
              <a:ea typeface="华文行楷" panose="02010800040101010101" pitchFamily="2" charset="-122"/>
            </a:endParaRPr>
          </a:p>
        </p:txBody>
      </p:sp>
      <p:sp>
        <p:nvSpPr>
          <p:cNvPr id="3" name="椭圆 2">
            <a:extLst>
              <a:ext uri="{FF2B5EF4-FFF2-40B4-BE49-F238E27FC236}">
                <a16:creationId xmlns:a16="http://schemas.microsoft.com/office/drawing/2014/main" id="{99E33FCF-46A4-4246-B332-B00539512376}"/>
              </a:ext>
            </a:extLst>
          </p:cNvPr>
          <p:cNvSpPr/>
          <p:nvPr/>
        </p:nvSpPr>
        <p:spPr>
          <a:xfrm>
            <a:off x="3575720" y="1863731"/>
            <a:ext cx="360040" cy="360040"/>
          </a:xfrm>
          <a:prstGeom prst="ellipse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AF51A889-BF8C-4D28-9CD3-93147769D0DC}"/>
              </a:ext>
            </a:extLst>
          </p:cNvPr>
          <p:cNvGrpSpPr/>
          <p:nvPr/>
        </p:nvGrpSpPr>
        <p:grpSpPr>
          <a:xfrm>
            <a:off x="407368" y="1066800"/>
            <a:ext cx="11377264" cy="4724400"/>
            <a:chOff x="407368" y="1066800"/>
            <a:chExt cx="11377264" cy="4724400"/>
          </a:xfrm>
        </p:grpSpPr>
        <p:sp>
          <p:nvSpPr>
            <p:cNvPr id="5" name="Rectangle 3">
              <a:extLst>
                <a:ext uri="{FF2B5EF4-FFF2-40B4-BE49-F238E27FC236}">
                  <a16:creationId xmlns:a16="http://schemas.microsoft.com/office/drawing/2014/main" id="{4081EE69-BC48-4363-8583-ECDA05EF68D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7368" y="1066800"/>
              <a:ext cx="11377264" cy="4724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171450" indent="-171450" algn="l" rtl="0" eaLnBrk="0" fontAlgn="base" hangingPunct="0">
                <a:lnSpc>
                  <a:spcPct val="90000"/>
                </a:lnSpc>
                <a:spcBef>
                  <a:spcPts val="75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等线" charset="0"/>
                </a:defRPr>
              </a:lvl1pPr>
              <a:lvl2pPr marL="514350" indent="-171450" algn="l" rtl="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等线" charset="0"/>
                </a:defRPr>
              </a:lvl2pPr>
              <a:lvl3pPr marL="857250" indent="-171450" algn="l" rtl="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等线" charset="0"/>
                </a:defRPr>
              </a:lvl3pPr>
              <a:lvl4pPr marL="1200150" indent="-171450" algn="l" rtl="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等线" charset="0"/>
                </a:defRPr>
              </a:lvl4pPr>
              <a:lvl5pPr marL="1543050" indent="-171450" algn="l" rtl="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等线" charset="0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 eaLnBrk="1" hangingPunct="1">
                <a:lnSpc>
                  <a:spcPct val="125000"/>
                </a:lnSpc>
                <a:buFont typeface="Wingdings" panose="05000000000000000000" pitchFamily="2" charset="2"/>
                <a:buChar char="u"/>
              </a:pPr>
              <a:r>
                <a:rPr lang="zh-CN" altLang="en-US" sz="2800" dirty="0">
                  <a:solidFill>
                    <a:srgbClr val="C0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体温符号  </a:t>
              </a:r>
              <a:r>
                <a:rPr lang="zh-CN" altLang="en-US" sz="2800" b="1" dirty="0">
                  <a:solidFill>
                    <a:srgbClr val="000000"/>
                  </a:solidFill>
                  <a:latin typeface="仿宋" panose="02010609060101010101" pitchFamily="49" charset="-122"/>
                  <a:ea typeface="仿宋" panose="02010609060101010101" pitchFamily="49" charset="-122"/>
                </a:rPr>
                <a:t>绘制在体温单</a:t>
              </a:r>
              <a:r>
                <a:rPr lang="en-US" altLang="zh-CN" sz="2800" b="1" dirty="0">
                  <a:solidFill>
                    <a:srgbClr val="000000"/>
                  </a:solidFill>
                  <a:latin typeface="仿宋" panose="02010609060101010101" pitchFamily="49" charset="-122"/>
                  <a:ea typeface="仿宋" panose="02010609060101010101" pitchFamily="49" charset="-122"/>
                </a:rPr>
                <a:t>35</a:t>
              </a:r>
              <a:r>
                <a:rPr lang="zh-CN" altLang="en-US" sz="2800" b="1" dirty="0">
                  <a:solidFill>
                    <a:srgbClr val="000000"/>
                  </a:solidFill>
                  <a:latin typeface="仿宋" panose="02010609060101010101" pitchFamily="49" charset="-122"/>
                  <a:ea typeface="仿宋" panose="02010609060101010101" pitchFamily="49" charset="-122"/>
                </a:rPr>
                <a:t>～</a:t>
              </a:r>
              <a:r>
                <a:rPr lang="en-US" altLang="zh-CN" sz="2800" b="1" dirty="0">
                  <a:solidFill>
                    <a:srgbClr val="000000"/>
                  </a:solidFill>
                  <a:latin typeface="仿宋" panose="02010609060101010101" pitchFamily="49" charset="-122"/>
                  <a:ea typeface="仿宋" panose="02010609060101010101" pitchFamily="49" charset="-122"/>
                </a:rPr>
                <a:t>42</a:t>
              </a:r>
              <a:r>
                <a:rPr lang="zh-CN" altLang="en-US" sz="2800" b="1" dirty="0">
                  <a:solidFill>
                    <a:srgbClr val="000000"/>
                  </a:solidFill>
                  <a:latin typeface="仿宋" panose="02010609060101010101" pitchFamily="49" charset="-122"/>
                  <a:ea typeface="仿宋" panose="02010609060101010101" pitchFamily="49" charset="-122"/>
                </a:rPr>
                <a:t>℃之间，每小格</a:t>
              </a:r>
              <a:r>
                <a:rPr lang="en-US" altLang="zh-CN" sz="2800" b="1" dirty="0">
                  <a:solidFill>
                    <a:srgbClr val="000000"/>
                  </a:solidFill>
                  <a:latin typeface="仿宋" panose="02010609060101010101" pitchFamily="49" charset="-122"/>
                  <a:ea typeface="仿宋" panose="02010609060101010101" pitchFamily="49" charset="-122"/>
                </a:rPr>
                <a:t>0.2</a:t>
              </a:r>
              <a:r>
                <a:rPr lang="zh-CN" altLang="en-US" sz="2800" b="1" dirty="0">
                  <a:solidFill>
                    <a:srgbClr val="000000"/>
                  </a:solidFill>
                  <a:latin typeface="仿宋" panose="02010609060101010101" pitchFamily="49" charset="-122"/>
                  <a:ea typeface="仿宋" panose="02010609060101010101" pitchFamily="49" charset="-122"/>
                </a:rPr>
                <a:t>℃。</a:t>
              </a:r>
              <a:endParaRPr lang="en-US" altLang="zh-CN" sz="2800" b="1" dirty="0">
                <a:solidFill>
                  <a:srgbClr val="000000"/>
                </a:solidFill>
                <a:latin typeface="仿宋" panose="02010609060101010101" pitchFamily="49" charset="-122"/>
                <a:ea typeface="仿宋" panose="02010609060101010101" pitchFamily="49" charset="-122"/>
              </a:endParaRPr>
            </a:p>
            <a:p>
              <a:pPr marL="0" indent="0" algn="just" eaLnBrk="1" hangingPunct="1">
                <a:lnSpc>
                  <a:spcPct val="125000"/>
                </a:lnSpc>
                <a:buNone/>
              </a:pPr>
              <a:r>
                <a:rPr lang="en-US" altLang="zh-CN" sz="2800" b="1" dirty="0">
                  <a:solidFill>
                    <a:srgbClr val="000000"/>
                  </a:solidFill>
                  <a:latin typeface="仿宋" panose="02010609060101010101" pitchFamily="49" charset="-122"/>
                  <a:ea typeface="仿宋" panose="02010609060101010101" pitchFamily="49" charset="-122"/>
                </a:rPr>
                <a:t>            </a:t>
              </a:r>
              <a:r>
                <a:rPr lang="zh-CN" altLang="en-US" sz="2800" b="1" dirty="0">
                  <a:solidFill>
                    <a:srgbClr val="000000"/>
                  </a:solidFill>
                  <a:latin typeface="仿宋" panose="02010609060101010101" pitchFamily="49" charset="-122"/>
                  <a:ea typeface="仿宋" panose="02010609060101010101" pitchFamily="49" charset="-122"/>
                </a:rPr>
                <a:t>口温       腋温      肛温  </a:t>
              </a:r>
              <a:endParaRPr lang="en-US" altLang="zh-CN" sz="2800" b="1" dirty="0">
                <a:solidFill>
                  <a:srgbClr val="000000"/>
                </a:solidFill>
                <a:latin typeface="仿宋" panose="02010609060101010101" pitchFamily="49" charset="-122"/>
                <a:ea typeface="仿宋" panose="02010609060101010101" pitchFamily="49" charset="-122"/>
              </a:endParaRPr>
            </a:p>
            <a:p>
              <a:pPr marL="0" indent="0" algn="just" eaLnBrk="1" hangingPunct="1">
                <a:lnSpc>
                  <a:spcPct val="125000"/>
                </a:lnSpc>
                <a:buNone/>
              </a:pPr>
              <a:endParaRPr lang="zh-CN" altLang="en-US" sz="2800" b="1" dirty="0">
                <a:solidFill>
                  <a:srgbClr val="000000"/>
                </a:solidFill>
                <a:latin typeface="仿宋" panose="02010609060101010101" pitchFamily="49" charset="-122"/>
                <a:ea typeface="仿宋" panose="02010609060101010101" pitchFamily="49" charset="-122"/>
              </a:endParaRPr>
            </a:p>
            <a:p>
              <a:pPr algn="just" eaLnBrk="1" hangingPunct="1">
                <a:lnSpc>
                  <a:spcPct val="125000"/>
                </a:lnSpc>
                <a:buFont typeface="Wingdings" panose="05000000000000000000" pitchFamily="2" charset="2"/>
                <a:buChar char="u"/>
              </a:pPr>
              <a:r>
                <a:rPr lang="en-US" altLang="zh-CN" sz="2800" dirty="0">
                  <a:solidFill>
                    <a:srgbClr val="C0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T</a:t>
              </a:r>
              <a:r>
                <a:rPr lang="zh-CN" altLang="en-US" sz="2800" dirty="0">
                  <a:solidFill>
                    <a:srgbClr val="C0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＜</a:t>
              </a:r>
              <a:r>
                <a:rPr lang="en-US" altLang="zh-CN" sz="2800" dirty="0">
                  <a:solidFill>
                    <a:srgbClr val="C0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35</a:t>
              </a:r>
              <a:r>
                <a:rPr lang="zh-CN" altLang="en-US" sz="2800" dirty="0">
                  <a:solidFill>
                    <a:srgbClr val="C0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℃  </a:t>
              </a:r>
              <a:r>
                <a:rPr lang="zh-CN" altLang="en-US" sz="2800" b="1" dirty="0">
                  <a:solidFill>
                    <a:srgbClr val="000000"/>
                  </a:solidFill>
                  <a:latin typeface="仿宋" panose="02010609060101010101" pitchFamily="49" charset="-122"/>
                  <a:ea typeface="仿宋" panose="02010609060101010101" pitchFamily="49" charset="-122"/>
                </a:rPr>
                <a:t>体温不升。在</a:t>
              </a:r>
              <a:r>
                <a:rPr lang="en-US" altLang="zh-CN" sz="2800" b="1" dirty="0">
                  <a:solidFill>
                    <a:srgbClr val="000000"/>
                  </a:solidFill>
                  <a:latin typeface="仿宋" panose="02010609060101010101" pitchFamily="49" charset="-122"/>
                  <a:ea typeface="仿宋" panose="02010609060101010101" pitchFamily="49" charset="-122"/>
                </a:rPr>
                <a:t>35</a:t>
              </a:r>
              <a:r>
                <a:rPr lang="zh-CN" altLang="en-US" sz="2800" b="1" dirty="0">
                  <a:solidFill>
                    <a:srgbClr val="000000"/>
                  </a:solidFill>
                  <a:latin typeface="仿宋" panose="02010609060101010101" pitchFamily="49" charset="-122"/>
                  <a:ea typeface="仿宋" panose="02010609060101010101" pitchFamily="49" charset="-122"/>
                </a:rPr>
                <a:t>℃以下相应时间纵格内用</a:t>
              </a:r>
              <a:r>
                <a:rPr lang="zh-CN" altLang="en-US" sz="28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仿宋" panose="02010609060101010101" pitchFamily="49" charset="-122"/>
                  <a:ea typeface="仿宋" panose="02010609060101010101" pitchFamily="49" charset="-122"/>
                </a:rPr>
                <a:t>红笔</a:t>
              </a:r>
              <a:r>
                <a:rPr lang="zh-CN" altLang="en-US" sz="2800" b="1" dirty="0">
                  <a:solidFill>
                    <a:srgbClr val="000000"/>
                  </a:solidFill>
                  <a:latin typeface="仿宋" panose="02010609060101010101" pitchFamily="49" charset="-122"/>
                  <a:ea typeface="仿宋" panose="02010609060101010101" pitchFamily="49" charset="-122"/>
                </a:rPr>
                <a:t>写“</a:t>
              </a:r>
              <a:r>
                <a:rPr lang="zh-CN" altLang="en-US" sz="28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仿宋" panose="02010609060101010101" pitchFamily="49" charset="-122"/>
                  <a:ea typeface="仿宋" panose="02010609060101010101" pitchFamily="49" charset="-122"/>
                </a:rPr>
                <a:t>不升</a:t>
              </a:r>
              <a:r>
                <a:rPr lang="zh-CN" altLang="en-US" sz="2800" b="1" dirty="0">
                  <a:solidFill>
                    <a:srgbClr val="000000"/>
                  </a:solidFill>
                  <a:latin typeface="仿宋" panose="02010609060101010101" pitchFamily="49" charset="-122"/>
                  <a:ea typeface="仿宋" panose="02010609060101010101" pitchFamily="49" charset="-122"/>
                </a:rPr>
                <a:t>”</a:t>
              </a:r>
              <a:endParaRPr lang="en-US" altLang="zh-CN" sz="2800" b="1" dirty="0">
                <a:solidFill>
                  <a:srgbClr val="000000"/>
                </a:solidFill>
                <a:latin typeface="仿宋" panose="02010609060101010101" pitchFamily="49" charset="-122"/>
                <a:ea typeface="仿宋" panose="02010609060101010101" pitchFamily="49" charset="-122"/>
              </a:endParaRPr>
            </a:p>
            <a:p>
              <a:pPr marL="0" indent="0" algn="just" eaLnBrk="1" hangingPunct="1">
                <a:lnSpc>
                  <a:spcPct val="125000"/>
                </a:lnSpc>
                <a:buNone/>
              </a:pPr>
              <a:endParaRPr lang="en-US" altLang="zh-CN" sz="2800" b="1" dirty="0">
                <a:solidFill>
                  <a:srgbClr val="000000"/>
                </a:solidFill>
                <a:latin typeface="仿宋" panose="02010609060101010101" pitchFamily="49" charset="-122"/>
                <a:ea typeface="仿宋" panose="02010609060101010101" pitchFamily="49" charset="-122"/>
              </a:endParaRPr>
            </a:p>
            <a:p>
              <a:pPr algn="just" eaLnBrk="1" hangingPunct="1">
                <a:lnSpc>
                  <a:spcPct val="125000"/>
                </a:lnSpc>
                <a:buFont typeface="Wingdings" panose="05000000000000000000" pitchFamily="2" charset="2"/>
                <a:buChar char="u"/>
              </a:pPr>
              <a:r>
                <a:rPr lang="zh-CN" altLang="en-US" sz="2800" b="1" dirty="0">
                  <a:solidFill>
                    <a:srgbClr val="C00000"/>
                  </a:solidFill>
                  <a:latin typeface="+mn-ea"/>
                </a:rPr>
                <a:t>物理降温后复测体温</a:t>
              </a:r>
              <a:r>
                <a:rPr lang="zh-CN" altLang="en-US" sz="2800" b="1" dirty="0">
                  <a:solidFill>
                    <a:srgbClr val="C00000"/>
                  </a:solidFill>
                  <a:latin typeface="仿宋" panose="02010609060101010101" pitchFamily="49" charset="-122"/>
                  <a:ea typeface="仿宋" panose="02010609060101010101" pitchFamily="49" charset="-122"/>
                </a:rPr>
                <a:t>  </a:t>
              </a:r>
              <a:r>
                <a:rPr lang="zh-CN" altLang="en-US" sz="28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仿宋" panose="02010609060101010101" pitchFamily="49" charset="-122"/>
                  <a:ea typeface="仿宋" panose="02010609060101010101" pitchFamily="49" charset="-122"/>
                </a:rPr>
                <a:t>测得体温以    表示，与降温前</a:t>
              </a:r>
              <a:r>
                <a:rPr lang="en-US" altLang="zh-CN" sz="28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仿宋" panose="02010609060101010101" pitchFamily="49" charset="-122"/>
                  <a:ea typeface="仿宋" panose="02010609060101010101" pitchFamily="49" charset="-122"/>
                </a:rPr>
                <a:t>T</a:t>
              </a:r>
              <a:r>
                <a:rPr lang="zh-CN" altLang="en-US" sz="28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仿宋" panose="02010609060101010101" pitchFamily="49" charset="-122"/>
                  <a:ea typeface="仿宋" panose="02010609060101010101" pitchFamily="49" charset="-122"/>
                </a:rPr>
                <a:t>同一纵格，红      与降温前</a:t>
              </a:r>
              <a:r>
                <a:rPr lang="en-US" altLang="zh-CN" sz="28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仿宋" panose="02010609060101010101" pitchFamily="49" charset="-122"/>
                  <a:ea typeface="仿宋" panose="02010609060101010101" pitchFamily="49" charset="-122"/>
                </a:rPr>
                <a:t>T</a:t>
              </a:r>
              <a:r>
                <a:rPr lang="zh-CN" altLang="en-US" sz="28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仿宋" panose="02010609060101010101" pitchFamily="49" charset="-122"/>
                  <a:ea typeface="仿宋" panose="02010609060101010101" pitchFamily="49" charset="-122"/>
                </a:rPr>
                <a:t>相连，下次</a:t>
              </a:r>
              <a:r>
                <a:rPr lang="en-US" altLang="zh-CN" sz="28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仿宋" panose="02010609060101010101" pitchFamily="49" charset="-122"/>
                  <a:ea typeface="仿宋" panose="02010609060101010101" pitchFamily="49" charset="-122"/>
                </a:rPr>
                <a:t>T</a:t>
              </a:r>
              <a:r>
                <a:rPr lang="zh-CN" altLang="en-US" sz="28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仿宋" panose="02010609060101010101" pitchFamily="49" charset="-122"/>
                  <a:ea typeface="仿宋" panose="02010609060101010101" pitchFamily="49" charset="-122"/>
                </a:rPr>
                <a:t>仍用      与降温前</a:t>
              </a:r>
              <a:r>
                <a:rPr lang="en-US" altLang="zh-CN" sz="28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仿宋" panose="02010609060101010101" pitchFamily="49" charset="-122"/>
                  <a:ea typeface="仿宋" panose="02010609060101010101" pitchFamily="49" charset="-122"/>
                </a:rPr>
                <a:t>T</a:t>
              </a:r>
              <a:r>
                <a:rPr lang="zh-CN" altLang="en-US" sz="28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仿宋" panose="02010609060101010101" pitchFamily="49" charset="-122"/>
                  <a:ea typeface="仿宋" panose="02010609060101010101" pitchFamily="49" charset="-122"/>
                </a:rPr>
                <a:t>相连。</a:t>
              </a:r>
              <a:endParaRPr lang="en-US" altLang="zh-CN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562ACDB0-1CD7-4A3E-AA9E-2EE9D572A2D9}"/>
                </a:ext>
              </a:extLst>
            </p:cNvPr>
            <p:cNvSpPr/>
            <p:nvPr/>
          </p:nvSpPr>
          <p:spPr>
            <a:xfrm rot="1808004">
              <a:off x="5663229" y="1845426"/>
              <a:ext cx="73452" cy="357555"/>
            </a:xfrm>
            <a:prstGeom prst="rect">
              <a:avLst/>
            </a:prstGeom>
            <a:solidFill>
              <a:srgbClr val="0000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DF6F5417-B5E6-4B0B-AF5A-0D584D142A4E}"/>
                </a:ext>
              </a:extLst>
            </p:cNvPr>
            <p:cNvSpPr/>
            <p:nvPr/>
          </p:nvSpPr>
          <p:spPr>
            <a:xfrm rot="18938758">
              <a:off x="5663229" y="1864973"/>
              <a:ext cx="73452" cy="357555"/>
            </a:xfrm>
            <a:prstGeom prst="rect">
              <a:avLst/>
            </a:prstGeom>
            <a:solidFill>
              <a:srgbClr val="0000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" name="圆: 空心 9">
            <a:extLst>
              <a:ext uri="{FF2B5EF4-FFF2-40B4-BE49-F238E27FC236}">
                <a16:creationId xmlns:a16="http://schemas.microsoft.com/office/drawing/2014/main" id="{DD0584B2-34CF-4580-BB82-58135CBD1511}"/>
              </a:ext>
            </a:extLst>
          </p:cNvPr>
          <p:cNvSpPr/>
          <p:nvPr/>
        </p:nvSpPr>
        <p:spPr>
          <a:xfrm>
            <a:off x="7313860" y="1837218"/>
            <a:ext cx="360040" cy="360040"/>
          </a:xfrm>
          <a:prstGeom prst="donut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2" name="圆: 空心 11">
            <a:extLst>
              <a:ext uri="{FF2B5EF4-FFF2-40B4-BE49-F238E27FC236}">
                <a16:creationId xmlns:a16="http://schemas.microsoft.com/office/drawing/2014/main" id="{CD18EE20-2175-4EBB-8230-55C60CAC08E4}"/>
              </a:ext>
            </a:extLst>
          </p:cNvPr>
          <p:cNvSpPr/>
          <p:nvPr/>
        </p:nvSpPr>
        <p:spPr>
          <a:xfrm>
            <a:off x="6561095" y="4351685"/>
            <a:ext cx="360040" cy="360040"/>
          </a:xfrm>
          <a:prstGeom prst="donu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0E271ECC-E8C1-4A49-828A-49FA3A4225C1}"/>
              </a:ext>
            </a:extLst>
          </p:cNvPr>
          <p:cNvCxnSpPr/>
          <p:nvPr/>
        </p:nvCxnSpPr>
        <p:spPr>
          <a:xfrm>
            <a:off x="1127448" y="5085184"/>
            <a:ext cx="864096" cy="0"/>
          </a:xfrm>
          <a:prstGeom prst="line">
            <a:avLst/>
          </a:prstGeom>
          <a:ln w="38100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9A40A03B-EDFD-4332-BE71-CFB34EB6ED03}"/>
              </a:ext>
            </a:extLst>
          </p:cNvPr>
          <p:cNvCxnSpPr/>
          <p:nvPr/>
        </p:nvCxnSpPr>
        <p:spPr>
          <a:xfrm>
            <a:off x="6528048" y="5085184"/>
            <a:ext cx="864096" cy="0"/>
          </a:xfrm>
          <a:prstGeom prst="line">
            <a:avLst/>
          </a:prstGeom>
          <a:ln w="38100">
            <a:solidFill>
              <a:srgbClr val="3333FF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83351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50177D50-A57A-4A74-A7BE-BB34FFB10B4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64651" y="104917"/>
            <a:ext cx="7495645" cy="575005"/>
          </a:xfrm>
        </p:spPr>
        <p:txBody>
          <a:bodyPr anchor="ctr" anchorCtr="0"/>
          <a:lstStyle/>
          <a:p>
            <a:r>
              <a:rPr lang="zh-CN" altLang="en-US" sz="3200" dirty="0">
                <a:latin typeface="黑体" panose="02010609060101010101" pitchFamily="49" charset="-122"/>
                <a:ea typeface="黑体" panose="02010609060101010101" pitchFamily="49" charset="-122"/>
              </a:rPr>
              <a:t>一、体温单</a:t>
            </a:r>
            <a:r>
              <a:rPr lang="en-US" altLang="zh-CN" sz="3200" dirty="0">
                <a:latin typeface="黑体" panose="02010609060101010101" pitchFamily="49" charset="-122"/>
                <a:ea typeface="黑体" panose="02010609060101010101" pitchFamily="49" charset="-122"/>
              </a:rPr>
              <a:t>——</a:t>
            </a:r>
            <a:r>
              <a:rPr lang="zh-CN" altLang="en-US" sz="3200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体温曲线的绘制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A56E388-4882-405C-A57D-1F184CA057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60296" y="6381750"/>
            <a:ext cx="3431704" cy="41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等线" charset="0"/>
              </a:defRPr>
            </a:lvl1pPr>
            <a:lvl2pPr marL="742950" indent="-2857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等线" charset="0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等线" charset="0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等线" charset="0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等线" charset="0"/>
              </a:defRPr>
            </a:lvl5pPr>
            <a:lvl6pPr marL="2514600" indent="-228600" algn="l" defTabSz="6858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971800" indent="-228600" algn="l" defTabSz="6858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429000" indent="-228600" algn="l" defTabSz="6858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886200" indent="-228600" algn="l" defTabSz="6858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r>
              <a:rPr lang="zh-CN" altLang="en-US" sz="1800" b="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  <a:endParaRPr lang="zh-CN" altLang="en-US" sz="1800" b="0" dirty="0">
              <a:solidFill>
                <a:schemeClr val="bg1"/>
              </a:solidFill>
              <a:latin typeface="等线" panose="02010600030101010101" pitchFamily="2" charset="-122"/>
              <a:ea typeface="华文行楷" panose="02010800040101010101" pitchFamily="2" charset="-122"/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4081EE69-BC48-4363-8583-ECDA05EF68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368" y="1066800"/>
            <a:ext cx="11377264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71450" indent="-171450" algn="l" rtl="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等线" charset="0"/>
              </a:defRPr>
            </a:lvl1pPr>
            <a:lvl2pPr marL="5143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等线" charset="0"/>
              </a:defRPr>
            </a:lvl2pPr>
            <a:lvl3pPr marL="8572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等线" charset="0"/>
              </a:defRPr>
            </a:lvl3pPr>
            <a:lvl4pPr marL="12001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等线" charset="0"/>
              </a:defRPr>
            </a:lvl4pPr>
            <a:lvl5pPr marL="15430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等线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eaLnBrk="1" hangingPunct="1">
              <a:lnSpc>
                <a:spcPct val="125000"/>
              </a:lnSpc>
              <a:buFont typeface="Wingdings" panose="05000000000000000000" pitchFamily="2" charset="2"/>
              <a:buChar char="u"/>
            </a:pPr>
            <a:r>
              <a:rPr lang="zh-CN" altLang="en-US" sz="28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“病人拒测、外出进行诊疗或请假”未测体温  </a:t>
            </a:r>
            <a:r>
              <a:rPr lang="zh-CN" altLang="en-US" sz="2800" b="1" dirty="0">
                <a:latin typeface="仿宋" panose="02010609060101010101" pitchFamily="49" charset="-122"/>
                <a:ea typeface="仿宋" panose="02010609060101010101" pitchFamily="49" charset="-122"/>
              </a:rPr>
              <a:t>在</a:t>
            </a:r>
            <a:r>
              <a:rPr lang="en-US" altLang="zh-CN" sz="2800" b="1" dirty="0">
                <a:latin typeface="仿宋" panose="02010609060101010101" pitchFamily="49" charset="-122"/>
                <a:ea typeface="仿宋" panose="02010609060101010101" pitchFamily="49" charset="-122"/>
              </a:rPr>
              <a:t>40</a:t>
            </a:r>
            <a:r>
              <a:rPr lang="zh-CN" altLang="en-US" sz="2800" b="1" dirty="0">
                <a:latin typeface="仿宋" panose="02010609060101010101" pitchFamily="49" charset="-122"/>
                <a:ea typeface="仿宋" panose="02010609060101010101" pitchFamily="49" charset="-122"/>
              </a:rPr>
              <a:t>～</a:t>
            </a:r>
            <a:r>
              <a:rPr lang="en-US" altLang="zh-CN" sz="2800" b="1" dirty="0">
                <a:latin typeface="仿宋" panose="02010609060101010101" pitchFamily="49" charset="-122"/>
                <a:ea typeface="仿宋" panose="02010609060101010101" pitchFamily="49" charset="-122"/>
              </a:rPr>
              <a:t>42</a:t>
            </a:r>
            <a:r>
              <a:rPr lang="zh-CN" altLang="en-US" sz="2800" b="1" dirty="0">
                <a:latin typeface="仿宋" panose="02010609060101010101" pitchFamily="49" charset="-122"/>
                <a:ea typeface="仿宋" panose="02010609060101010101" pitchFamily="49" charset="-122"/>
              </a:rPr>
              <a:t>℃之间用</a:t>
            </a:r>
            <a:r>
              <a:rPr lang="zh-CN" alt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仿宋" panose="02010609060101010101" pitchFamily="49" charset="-122"/>
                <a:ea typeface="仿宋" panose="02010609060101010101" pitchFamily="49" charset="-122"/>
              </a:rPr>
              <a:t>红笔</a:t>
            </a:r>
            <a:r>
              <a:rPr lang="zh-CN" altLang="en-US" sz="2800" b="1" dirty="0">
                <a:latin typeface="仿宋" panose="02010609060101010101" pitchFamily="49" charset="-122"/>
                <a:ea typeface="仿宋" panose="02010609060101010101" pitchFamily="49" charset="-122"/>
              </a:rPr>
              <a:t>在相应时间纵格内填写“</a:t>
            </a:r>
            <a:r>
              <a:rPr lang="zh-CN" alt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仿宋" panose="02010609060101010101" pitchFamily="49" charset="-122"/>
                <a:ea typeface="仿宋" panose="02010609060101010101" pitchFamily="49" charset="-122"/>
              </a:rPr>
              <a:t>拒测</a:t>
            </a:r>
            <a:r>
              <a:rPr lang="zh-CN" altLang="en-US" sz="2800" b="1" dirty="0">
                <a:latin typeface="仿宋" panose="02010609060101010101" pitchFamily="49" charset="-122"/>
                <a:ea typeface="仿宋" panose="02010609060101010101" pitchFamily="49" charset="-122"/>
              </a:rPr>
              <a:t>”“</a:t>
            </a:r>
            <a:r>
              <a:rPr lang="zh-CN" alt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仿宋" panose="02010609060101010101" pitchFamily="49" charset="-122"/>
                <a:ea typeface="仿宋" panose="02010609060101010101" pitchFamily="49" charset="-122"/>
              </a:rPr>
              <a:t>外出</a:t>
            </a:r>
            <a:r>
              <a:rPr lang="zh-CN" altLang="en-US" sz="2800" b="1" dirty="0">
                <a:latin typeface="仿宋" panose="02010609060101010101" pitchFamily="49" charset="-122"/>
                <a:ea typeface="仿宋" panose="02010609060101010101" pitchFamily="49" charset="-122"/>
              </a:rPr>
              <a:t>”“</a:t>
            </a:r>
            <a:r>
              <a:rPr lang="zh-CN" alt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仿宋" panose="02010609060101010101" pitchFamily="49" charset="-122"/>
                <a:ea typeface="仿宋" panose="02010609060101010101" pitchFamily="49" charset="-122"/>
              </a:rPr>
              <a:t>请假</a:t>
            </a:r>
            <a:r>
              <a:rPr lang="zh-CN" altLang="en-US" sz="2800" b="1" dirty="0">
                <a:latin typeface="仿宋" panose="02010609060101010101" pitchFamily="49" charset="-122"/>
                <a:ea typeface="仿宋" panose="02010609060101010101" pitchFamily="49" charset="-122"/>
              </a:rPr>
              <a:t>”等，前后断开不相连。</a:t>
            </a:r>
            <a:endParaRPr lang="en-US" altLang="zh-CN" sz="2800" b="1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algn="just" eaLnBrk="1" hangingPunct="1">
              <a:lnSpc>
                <a:spcPct val="125000"/>
              </a:lnSpc>
              <a:buFont typeface="Wingdings" panose="05000000000000000000" pitchFamily="2" charset="2"/>
              <a:buChar char="u"/>
            </a:pPr>
            <a:r>
              <a:rPr lang="zh-CN" altLang="en-US" sz="28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对测得</a:t>
            </a:r>
            <a:r>
              <a:rPr lang="en-US" altLang="zh-CN" sz="28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T</a:t>
            </a:r>
            <a:r>
              <a:rPr lang="zh-CN" altLang="en-US" sz="28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有异议  </a:t>
            </a:r>
            <a:r>
              <a:rPr lang="zh-CN" altLang="en-US" sz="2800" b="1" dirty="0">
                <a:latin typeface="仿宋" panose="02010609060101010101" pitchFamily="49" charset="-122"/>
                <a:ea typeface="仿宋" panose="02010609060101010101" pitchFamily="49" charset="-122"/>
              </a:rPr>
              <a:t>重新测量，确认无误后，在</a:t>
            </a:r>
            <a:r>
              <a:rPr lang="en-US" altLang="zh-CN" sz="2800" b="1" dirty="0">
                <a:latin typeface="仿宋" panose="02010609060101010101" pitchFamily="49" charset="-122"/>
                <a:ea typeface="仿宋" panose="02010609060101010101" pitchFamily="49" charset="-122"/>
              </a:rPr>
              <a:t>T</a:t>
            </a:r>
            <a:r>
              <a:rPr lang="zh-CN" altLang="en-US" sz="2800" b="1" dirty="0">
                <a:latin typeface="仿宋" panose="02010609060101010101" pitchFamily="49" charset="-122"/>
                <a:ea typeface="仿宋" panose="02010609060101010101" pitchFamily="49" charset="-122"/>
              </a:rPr>
              <a:t>符号上用</a:t>
            </a:r>
            <a:r>
              <a:rPr lang="zh-CN" altLang="en-US" sz="2800" b="1" dirty="0">
                <a:solidFill>
                  <a:srgbClr val="00206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蓝（黑）笔</a:t>
            </a:r>
            <a:r>
              <a:rPr lang="zh-CN" altLang="en-US" sz="2800" b="1" dirty="0">
                <a:latin typeface="仿宋" panose="02010609060101010101" pitchFamily="49" charset="-122"/>
                <a:ea typeface="仿宋" panose="02010609060101010101" pitchFamily="49" charset="-122"/>
              </a:rPr>
              <a:t>写“</a:t>
            </a:r>
            <a:r>
              <a:rPr lang="en-US" altLang="zh-CN" sz="2800" b="1" dirty="0">
                <a:solidFill>
                  <a:srgbClr val="0B237D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V</a:t>
            </a:r>
            <a:r>
              <a:rPr lang="en-US" altLang="zh-CN" sz="2800" b="1" dirty="0">
                <a:latin typeface="仿宋" panose="02010609060101010101" pitchFamily="49" charset="-122"/>
                <a:ea typeface="仿宋" panose="02010609060101010101" pitchFamily="49" charset="-122"/>
              </a:rPr>
              <a:t>”</a:t>
            </a:r>
            <a:r>
              <a:rPr lang="zh-CN" altLang="en-US" sz="2800" b="1" dirty="0">
                <a:latin typeface="仿宋" panose="02010609060101010101" pitchFamily="49" charset="-122"/>
                <a:ea typeface="仿宋" panose="02010609060101010101" pitchFamily="49" charset="-122"/>
              </a:rPr>
              <a:t>（核实）</a:t>
            </a:r>
            <a:endParaRPr lang="en-US" altLang="zh-CN" sz="2800" b="1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algn="just" eaLnBrk="1" hangingPunct="1">
              <a:lnSpc>
                <a:spcPct val="125000"/>
              </a:lnSpc>
              <a:buFont typeface="Wingdings" panose="05000000000000000000" pitchFamily="2" charset="2"/>
              <a:buChar char="u"/>
            </a:pPr>
            <a:r>
              <a:rPr lang="zh-CN" altLang="en-US" sz="28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需密切观察</a:t>
            </a:r>
            <a:r>
              <a:rPr lang="en-US" altLang="zh-CN" sz="28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T</a:t>
            </a:r>
            <a:r>
              <a:rPr lang="zh-CN" altLang="en-US" sz="28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，如：每小时测体温</a:t>
            </a:r>
            <a:r>
              <a:rPr lang="en-US" altLang="zh-CN" sz="28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</a:t>
            </a:r>
            <a:r>
              <a:rPr lang="zh-CN" altLang="en-US" sz="28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次  </a:t>
            </a:r>
            <a:r>
              <a:rPr lang="zh-CN" altLang="en-US" sz="2800" b="1" dirty="0">
                <a:latin typeface="仿宋" panose="02010609060101010101" pitchFamily="49" charset="-122"/>
                <a:ea typeface="仿宋" panose="02010609060101010101" pitchFamily="49" charset="-122"/>
              </a:rPr>
              <a:t>体温单上按规定时间记录，其余时间点的体温记录在护理记录单上。</a:t>
            </a:r>
            <a:endParaRPr lang="en-US" altLang="zh-CN" sz="2800" b="1" dirty="0">
              <a:solidFill>
                <a:srgbClr val="C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842231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058" name="图片 173057" descr="4">
            <a:extLst>
              <a:ext uri="{FF2B5EF4-FFF2-40B4-BE49-F238E27FC236}">
                <a16:creationId xmlns:a16="http://schemas.microsoft.com/office/drawing/2014/main" id="{D027BEE2-A619-4253-874A-E6C358715700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0" t="47881" b="6343"/>
          <a:stretch>
            <a:fillRect/>
          </a:stretch>
        </p:blipFill>
        <p:spPr bwMode="auto">
          <a:xfrm>
            <a:off x="2351584" y="759065"/>
            <a:ext cx="8361443" cy="6098935"/>
          </a:xfrm>
          <a:prstGeom prst="rect">
            <a:avLst/>
          </a:prstGeom>
          <a:solidFill>
            <a:srgbClr val="3366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3059" name="直接连接符 173058">
            <a:extLst>
              <a:ext uri="{FF2B5EF4-FFF2-40B4-BE49-F238E27FC236}">
                <a16:creationId xmlns:a16="http://schemas.microsoft.com/office/drawing/2014/main" id="{77B39B8A-A71E-4A64-A164-798A4B899502}"/>
              </a:ext>
            </a:extLst>
          </p:cNvPr>
          <p:cNvSpPr>
            <a:spLocks noChangeShapeType="1"/>
          </p:cNvSpPr>
          <p:nvPr/>
        </p:nvSpPr>
        <p:spPr bwMode="auto">
          <a:xfrm>
            <a:off x="9717027" y="3151692"/>
            <a:ext cx="790575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73060" name="直接连接符 173059">
            <a:extLst>
              <a:ext uri="{FF2B5EF4-FFF2-40B4-BE49-F238E27FC236}">
                <a16:creationId xmlns:a16="http://schemas.microsoft.com/office/drawing/2014/main" id="{D5512A1A-3C2E-4A96-8C16-0FCF2128E353}"/>
              </a:ext>
            </a:extLst>
          </p:cNvPr>
          <p:cNvSpPr>
            <a:spLocks noChangeShapeType="1"/>
          </p:cNvSpPr>
          <p:nvPr/>
        </p:nvSpPr>
        <p:spPr bwMode="auto">
          <a:xfrm>
            <a:off x="5029200" y="2057400"/>
            <a:ext cx="5257800" cy="0"/>
          </a:xfrm>
          <a:prstGeom prst="line">
            <a:avLst/>
          </a:prstGeom>
          <a:noFill/>
          <a:ln w="349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73064" name="直接连接符 173063">
            <a:extLst>
              <a:ext uri="{FF2B5EF4-FFF2-40B4-BE49-F238E27FC236}">
                <a16:creationId xmlns:a16="http://schemas.microsoft.com/office/drawing/2014/main" id="{386E2BDF-B21F-42EC-BBA1-5C0B33799549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9311" y="5834527"/>
            <a:ext cx="6773715" cy="0"/>
          </a:xfrm>
          <a:prstGeom prst="line">
            <a:avLst/>
          </a:prstGeom>
          <a:noFill/>
          <a:ln w="57150">
            <a:solidFill>
              <a:srgbClr val="CC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73065" name="直接连接符 173064">
            <a:extLst>
              <a:ext uri="{FF2B5EF4-FFF2-40B4-BE49-F238E27FC236}">
                <a16:creationId xmlns:a16="http://schemas.microsoft.com/office/drawing/2014/main" id="{9D284D79-C10B-4AF5-A806-E2E85E27F88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962403" y="2668273"/>
            <a:ext cx="6750623" cy="4471"/>
          </a:xfrm>
          <a:prstGeom prst="line">
            <a:avLst/>
          </a:prstGeom>
          <a:noFill/>
          <a:ln w="57150">
            <a:solidFill>
              <a:srgbClr val="CC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73069" name="流程图: 联系 173068">
            <a:extLst>
              <a:ext uri="{FF2B5EF4-FFF2-40B4-BE49-F238E27FC236}">
                <a16:creationId xmlns:a16="http://schemas.microsoft.com/office/drawing/2014/main" id="{B8BA2FDD-02E6-49B8-8A43-913CA2D4BD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70007" y="4313248"/>
            <a:ext cx="152400" cy="152400"/>
          </a:xfrm>
          <a:prstGeom prst="flowChartConnector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1pPr>
            <a:lvl2pPr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9pPr>
          </a:lstStyle>
          <a:p>
            <a:endParaRPr lang="zh-CN" altLang="en-US"/>
          </a:p>
        </p:txBody>
      </p:sp>
      <p:sp>
        <p:nvSpPr>
          <p:cNvPr id="173070" name="直接连接符 173069">
            <a:extLst>
              <a:ext uri="{FF2B5EF4-FFF2-40B4-BE49-F238E27FC236}">
                <a16:creationId xmlns:a16="http://schemas.microsoft.com/office/drawing/2014/main" id="{466BDB32-4388-49C8-A5D9-85DE1B216A5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051025" y="4173984"/>
            <a:ext cx="152400" cy="1524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73071" name="直接连接符 173070">
            <a:extLst>
              <a:ext uri="{FF2B5EF4-FFF2-40B4-BE49-F238E27FC236}">
                <a16:creationId xmlns:a16="http://schemas.microsoft.com/office/drawing/2014/main" id="{61AC1987-BAC5-4BEC-B660-10229568404F}"/>
              </a:ext>
            </a:extLst>
          </p:cNvPr>
          <p:cNvSpPr>
            <a:spLocks noChangeShapeType="1"/>
          </p:cNvSpPr>
          <p:nvPr/>
        </p:nvSpPr>
        <p:spPr bwMode="auto">
          <a:xfrm>
            <a:off x="5051786" y="4187491"/>
            <a:ext cx="152400" cy="1524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73074" name="圆角矩形 173073">
            <a:extLst>
              <a:ext uri="{FF2B5EF4-FFF2-40B4-BE49-F238E27FC236}">
                <a16:creationId xmlns:a16="http://schemas.microsoft.com/office/drawing/2014/main" id="{26AA9C62-4DE9-42BB-9FD8-B11A89CAC84D}"/>
              </a:ext>
            </a:extLst>
          </p:cNvPr>
          <p:cNvSpPr/>
          <p:nvPr/>
        </p:nvSpPr>
        <p:spPr>
          <a:xfrm>
            <a:off x="183376" y="4851743"/>
            <a:ext cx="6073775" cy="57467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 cap="flat" cmpd="sng">
            <a:solidFill>
              <a:schemeClr val="folHlink"/>
            </a:solidFill>
            <a:prstDash val="solid"/>
            <a:headEnd type="none" w="med" len="med"/>
            <a:tailEnd type="none" w="med" len="med"/>
          </a:ln>
        </p:spPr>
        <p:txBody>
          <a:bodyPr anchor="ctr">
            <a:spAutoFit/>
          </a:bodyPr>
          <a:lstStyle/>
          <a:p>
            <a:r>
              <a:rPr lang="zh-CN" altLang="en-US" sz="2800" b="1" noProof="1">
                <a:effectLst>
                  <a:outerShdw blurRad="38100" dist="38100" dir="2700000">
                    <a:srgbClr val="C0C0C0"/>
                  </a:outerShdw>
                </a:effectLst>
                <a:ea typeface="黑体" panose="02010609060101010101" pitchFamily="2" charset="-122"/>
                <a:sym typeface="+mn-ea"/>
              </a:rPr>
              <a:t>②相邻两次体温之间用蓝墨水笔连线</a:t>
            </a:r>
          </a:p>
        </p:txBody>
      </p:sp>
      <p:sp>
        <p:nvSpPr>
          <p:cNvPr id="173075" name="直接连接符 173074">
            <a:extLst>
              <a:ext uri="{FF2B5EF4-FFF2-40B4-BE49-F238E27FC236}">
                <a16:creationId xmlns:a16="http://schemas.microsoft.com/office/drawing/2014/main" id="{59932B92-FE61-4165-A292-EA9E9BE20B4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761274" y="4284582"/>
            <a:ext cx="304800" cy="22860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73076" name="直接连接符 173075">
            <a:extLst>
              <a:ext uri="{FF2B5EF4-FFF2-40B4-BE49-F238E27FC236}">
                <a16:creationId xmlns:a16="http://schemas.microsoft.com/office/drawing/2014/main" id="{93030702-14B0-4C1A-8DE5-E9B9106156F6}"/>
              </a:ext>
            </a:extLst>
          </p:cNvPr>
          <p:cNvSpPr>
            <a:spLocks noChangeShapeType="1"/>
          </p:cNvSpPr>
          <p:nvPr/>
        </p:nvSpPr>
        <p:spPr bwMode="auto">
          <a:xfrm>
            <a:off x="5191211" y="4256937"/>
            <a:ext cx="867324" cy="148589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73077" name="流程图: 联系 173076">
            <a:extLst>
              <a:ext uri="{FF2B5EF4-FFF2-40B4-BE49-F238E27FC236}">
                <a16:creationId xmlns:a16="http://schemas.microsoft.com/office/drawing/2014/main" id="{A1EB2649-F049-4A9E-8DB6-36467614C5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6312" y="3755459"/>
            <a:ext cx="152400" cy="152400"/>
          </a:xfrm>
          <a:prstGeom prst="flowChartConnector">
            <a:avLst/>
          </a:prstGeom>
          <a:solidFill>
            <a:srgbClr val="0033CC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1pPr>
            <a:lvl2pPr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9pPr>
          </a:lstStyle>
          <a:p>
            <a:endParaRPr lang="zh-CN" altLang="en-US"/>
          </a:p>
        </p:txBody>
      </p:sp>
      <p:sp>
        <p:nvSpPr>
          <p:cNvPr id="173078" name="流程图: 联系 173077">
            <a:extLst>
              <a:ext uri="{FF2B5EF4-FFF2-40B4-BE49-F238E27FC236}">
                <a16:creationId xmlns:a16="http://schemas.microsoft.com/office/drawing/2014/main" id="{9FC3C453-EB4C-4F2F-B22F-2BCCC5943E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7200" y="2635306"/>
            <a:ext cx="152400" cy="152400"/>
          </a:xfrm>
          <a:prstGeom prst="flowChartConnector">
            <a:avLst/>
          </a:prstGeom>
          <a:solidFill>
            <a:srgbClr val="0033CC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1pPr>
            <a:lvl2pPr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9pPr>
          </a:lstStyle>
          <a:p>
            <a:endParaRPr lang="zh-CN" altLang="en-US"/>
          </a:p>
        </p:txBody>
      </p:sp>
      <p:sp>
        <p:nvSpPr>
          <p:cNvPr id="173079" name="流程图: 联系 173078">
            <a:extLst>
              <a:ext uri="{FF2B5EF4-FFF2-40B4-BE49-F238E27FC236}">
                <a16:creationId xmlns:a16="http://schemas.microsoft.com/office/drawing/2014/main" id="{FCDFB2D5-3EF9-4752-B6BE-5F6AA9E1CE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64627" y="3091328"/>
            <a:ext cx="152400" cy="152400"/>
          </a:xfrm>
          <a:prstGeom prst="flowChartConnector">
            <a:avLst/>
          </a:prstGeom>
          <a:solidFill>
            <a:srgbClr val="0033CC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1pPr>
            <a:lvl2pPr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9pPr>
          </a:lstStyle>
          <a:p>
            <a:endParaRPr lang="zh-CN" altLang="en-US"/>
          </a:p>
        </p:txBody>
      </p:sp>
      <p:sp>
        <p:nvSpPr>
          <p:cNvPr id="173080" name="流程图: 联系 173079">
            <a:extLst>
              <a:ext uri="{FF2B5EF4-FFF2-40B4-BE49-F238E27FC236}">
                <a16:creationId xmlns:a16="http://schemas.microsoft.com/office/drawing/2014/main" id="{CACCBE82-E1F0-49B9-93BD-C02306E098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23162" y="4495800"/>
            <a:ext cx="152400" cy="152400"/>
          </a:xfrm>
          <a:prstGeom prst="flowChartConnector">
            <a:avLst/>
          </a:prstGeom>
          <a:solidFill>
            <a:srgbClr val="0033CC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1pPr>
            <a:lvl2pPr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9pPr>
          </a:lstStyle>
          <a:p>
            <a:endParaRPr lang="zh-CN" altLang="en-US"/>
          </a:p>
        </p:txBody>
      </p:sp>
      <p:sp>
        <p:nvSpPr>
          <p:cNvPr id="173081" name="直接连接符 173080">
            <a:extLst>
              <a:ext uri="{FF2B5EF4-FFF2-40B4-BE49-F238E27FC236}">
                <a16:creationId xmlns:a16="http://schemas.microsoft.com/office/drawing/2014/main" id="{9C14C63E-2351-4A28-9653-1FB836D2436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207358" y="3867297"/>
            <a:ext cx="377656" cy="454615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73082" name="直接连接符 173081">
            <a:extLst>
              <a:ext uri="{FF2B5EF4-FFF2-40B4-BE49-F238E27FC236}">
                <a16:creationId xmlns:a16="http://schemas.microsoft.com/office/drawing/2014/main" id="{141E6C4C-B7B7-45D3-AF8D-97E42D4780E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720838" y="3505200"/>
            <a:ext cx="838202" cy="300326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73083" name="直接连接符 173082">
            <a:extLst>
              <a:ext uri="{FF2B5EF4-FFF2-40B4-BE49-F238E27FC236}">
                <a16:creationId xmlns:a16="http://schemas.microsoft.com/office/drawing/2014/main" id="{F1B5A13C-392B-4871-B6C4-2AED27AA07A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694037" y="2751886"/>
            <a:ext cx="426027" cy="677113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73084" name="流程图: 可选过程 173083">
            <a:extLst>
              <a:ext uri="{FF2B5EF4-FFF2-40B4-BE49-F238E27FC236}">
                <a16:creationId xmlns:a16="http://schemas.microsoft.com/office/drawing/2014/main" id="{B028D754-5AD9-431F-AE4A-067831983785}"/>
              </a:ext>
            </a:extLst>
          </p:cNvPr>
          <p:cNvSpPr/>
          <p:nvPr/>
        </p:nvSpPr>
        <p:spPr>
          <a:xfrm>
            <a:off x="758779" y="1436283"/>
            <a:ext cx="4219575" cy="2145268"/>
          </a:xfrm>
          <a:prstGeom prst="flowChartAlternateProcess">
            <a:avLst/>
          </a:prstGeom>
          <a:solidFill>
            <a:schemeClr val="bg1"/>
          </a:solidFill>
          <a:ln w="28575" cap="flat" cmpd="sng">
            <a:solidFill>
              <a:schemeClr val="folHlink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>
            <a:spAutoFit/>
          </a:bodyPr>
          <a:lstStyle/>
          <a:p>
            <a:r>
              <a:rPr lang="zh-CN" altLang="en-US" sz="2400" b="1" noProof="1">
                <a:effectLst>
                  <a:outerShdw blurRad="38100" dist="38100" dir="2700000">
                    <a:srgbClr val="C0C0C0"/>
                  </a:outerShdw>
                </a:effectLst>
                <a:latin typeface="黑体" panose="02010609060101010101" pitchFamily="2" charset="-122"/>
                <a:ea typeface="黑体" panose="02010609060101010101" pitchFamily="2" charset="-122"/>
                <a:sym typeface="+mn-ea"/>
              </a:rPr>
              <a:t>③高热物理降温措施实施</a:t>
            </a:r>
            <a:r>
              <a:rPr lang="en-US" altLang="zh-CN" sz="2400" b="1" noProof="1">
                <a:effectLst>
                  <a:outerShdw blurRad="38100" dist="38100" dir="2700000">
                    <a:srgbClr val="C0C0C0"/>
                  </a:outerShdw>
                </a:effectLst>
                <a:latin typeface="黑体" panose="02010609060101010101" pitchFamily="2" charset="-122"/>
                <a:ea typeface="黑体" panose="02010609060101010101" pitchFamily="2" charset="-122"/>
                <a:sym typeface="+mn-ea"/>
              </a:rPr>
              <a:t>30min</a:t>
            </a:r>
            <a:r>
              <a:rPr lang="zh-CN" altLang="en-US" sz="2400" b="1" noProof="1">
                <a:effectLst>
                  <a:outerShdw blurRad="38100" dist="38100" dir="2700000">
                    <a:srgbClr val="C0C0C0"/>
                  </a:outerShdw>
                </a:effectLst>
                <a:latin typeface="黑体" panose="02010609060101010101" pitchFamily="2" charset="-122"/>
                <a:ea typeface="黑体" panose="02010609060101010101" pitchFamily="2" charset="-122"/>
                <a:sym typeface="+mn-ea"/>
              </a:rPr>
              <a:t>后测体温，以“  ”表示，并用</a:t>
            </a:r>
            <a:r>
              <a:rPr lang="zh-CN" altLang="en-US" sz="2400" b="1" noProof="1">
                <a:solidFill>
                  <a:srgbClr val="C000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黑体" panose="02010609060101010101" pitchFamily="2" charset="-122"/>
                <a:ea typeface="黑体" panose="02010609060101010101" pitchFamily="2" charset="-122"/>
                <a:sym typeface="+mn-ea"/>
              </a:rPr>
              <a:t>红虚线</a:t>
            </a:r>
            <a:r>
              <a:rPr lang="zh-CN" altLang="en-US" sz="2400" b="1" noProof="1">
                <a:effectLst>
                  <a:outerShdw blurRad="38100" dist="38100" dir="2700000">
                    <a:srgbClr val="C0C0C0"/>
                  </a:outerShdw>
                </a:effectLst>
                <a:latin typeface="黑体" panose="02010609060101010101" pitchFamily="2" charset="-122"/>
                <a:ea typeface="黑体" panose="02010609060101010101" pitchFamily="2" charset="-122"/>
                <a:sym typeface="+mn-ea"/>
              </a:rPr>
              <a:t>与降温前的</a:t>
            </a:r>
            <a:r>
              <a:rPr lang="en-US" altLang="zh-CN" sz="2400" b="1" noProof="1">
                <a:effectLst>
                  <a:outerShdw blurRad="38100" dist="38100" dir="2700000">
                    <a:srgbClr val="C0C0C0"/>
                  </a:outerShdw>
                </a:effectLst>
                <a:latin typeface="黑体" panose="02010609060101010101" pitchFamily="2" charset="-122"/>
                <a:ea typeface="黑体" panose="02010609060101010101" pitchFamily="2" charset="-122"/>
                <a:sym typeface="+mn-ea"/>
              </a:rPr>
              <a:t>T</a:t>
            </a:r>
            <a:r>
              <a:rPr lang="zh-CN" altLang="en-US" sz="2400" b="1" noProof="1">
                <a:effectLst>
                  <a:outerShdw blurRad="38100" dist="38100" dir="2700000">
                    <a:srgbClr val="C0C0C0"/>
                  </a:outerShdw>
                </a:effectLst>
                <a:latin typeface="黑体" panose="02010609060101010101" pitchFamily="2" charset="-122"/>
                <a:ea typeface="黑体" panose="02010609060101010101" pitchFamily="2" charset="-122"/>
                <a:sym typeface="+mn-ea"/>
              </a:rPr>
              <a:t>相连，下一次</a:t>
            </a:r>
            <a:r>
              <a:rPr lang="en-US" altLang="zh-CN" sz="2400" b="1" noProof="1">
                <a:effectLst>
                  <a:outerShdw blurRad="38100" dist="38100" dir="2700000">
                    <a:srgbClr val="C0C0C0"/>
                  </a:outerShdw>
                </a:effectLst>
                <a:latin typeface="黑体" panose="02010609060101010101" pitchFamily="2" charset="-122"/>
                <a:ea typeface="黑体" panose="02010609060101010101" pitchFamily="2" charset="-122"/>
                <a:sym typeface="+mn-ea"/>
              </a:rPr>
              <a:t>T</a:t>
            </a:r>
            <a:r>
              <a:rPr lang="zh-CN" altLang="en-US" sz="2400" b="1" noProof="1">
                <a:effectLst>
                  <a:outerShdw blurRad="38100" dist="38100" dir="2700000">
                    <a:srgbClr val="C0C0C0"/>
                  </a:outerShdw>
                </a:effectLst>
                <a:latin typeface="黑体" panose="02010609060101010101" pitchFamily="2" charset="-122"/>
                <a:ea typeface="黑体" panose="02010609060101010101" pitchFamily="2" charset="-122"/>
                <a:sym typeface="+mn-ea"/>
              </a:rPr>
              <a:t>应与降温前的</a:t>
            </a:r>
            <a:r>
              <a:rPr lang="en-US" altLang="zh-CN" sz="2400" b="1" noProof="1">
                <a:effectLst>
                  <a:outerShdw blurRad="38100" dist="38100" dir="2700000">
                    <a:srgbClr val="C0C0C0"/>
                  </a:outerShdw>
                </a:effectLst>
                <a:latin typeface="黑体" panose="02010609060101010101" pitchFamily="2" charset="-122"/>
                <a:ea typeface="黑体" panose="02010609060101010101" pitchFamily="2" charset="-122"/>
                <a:sym typeface="+mn-ea"/>
              </a:rPr>
              <a:t>T</a:t>
            </a:r>
            <a:r>
              <a:rPr lang="zh-CN" altLang="en-US" sz="2400" b="1" noProof="1">
                <a:effectLst>
                  <a:outerShdw blurRad="38100" dist="38100" dir="2700000">
                    <a:srgbClr val="C0C0C0"/>
                  </a:outerShdw>
                </a:effectLst>
                <a:latin typeface="黑体" panose="02010609060101010101" pitchFamily="2" charset="-122"/>
                <a:ea typeface="黑体" panose="02010609060101010101" pitchFamily="2" charset="-122"/>
                <a:sym typeface="+mn-ea"/>
              </a:rPr>
              <a:t>相连。</a:t>
            </a:r>
          </a:p>
        </p:txBody>
      </p:sp>
      <p:sp>
        <p:nvSpPr>
          <p:cNvPr id="173085" name="直接连接符 173084">
            <a:extLst>
              <a:ext uri="{FF2B5EF4-FFF2-40B4-BE49-F238E27FC236}">
                <a16:creationId xmlns:a16="http://schemas.microsoft.com/office/drawing/2014/main" id="{CC74ED72-D44F-49C5-BD0A-0B7C1D27F49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196265" y="1067436"/>
            <a:ext cx="900112" cy="1563107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73086" name="流程图: 联系 173085">
            <a:extLst>
              <a:ext uri="{FF2B5EF4-FFF2-40B4-BE49-F238E27FC236}">
                <a16:creationId xmlns:a16="http://schemas.microsoft.com/office/drawing/2014/main" id="{11D089D6-581D-4740-AD28-6D173A051B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76186" y="2306705"/>
            <a:ext cx="152400" cy="152400"/>
          </a:xfrm>
          <a:prstGeom prst="flowChartConnector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1pPr>
            <a:lvl2pPr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9pPr>
          </a:lstStyle>
          <a:p>
            <a:endParaRPr lang="zh-CN" altLang="en-US"/>
          </a:p>
        </p:txBody>
      </p:sp>
      <p:sp>
        <p:nvSpPr>
          <p:cNvPr id="173087" name="直接连接符 173086">
            <a:extLst>
              <a:ext uri="{FF2B5EF4-FFF2-40B4-BE49-F238E27FC236}">
                <a16:creationId xmlns:a16="http://schemas.microsoft.com/office/drawing/2014/main" id="{14C82DDA-9BE3-4F29-8CB7-70C807B039F7}"/>
              </a:ext>
            </a:extLst>
          </p:cNvPr>
          <p:cNvSpPr>
            <a:spLocks noChangeShapeType="1"/>
          </p:cNvSpPr>
          <p:nvPr/>
        </p:nvSpPr>
        <p:spPr bwMode="auto">
          <a:xfrm>
            <a:off x="9152386" y="1111490"/>
            <a:ext cx="0" cy="1195215"/>
          </a:xfrm>
          <a:prstGeom prst="line">
            <a:avLst/>
          </a:prstGeom>
          <a:noFill/>
          <a:ln w="5715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73088" name="直接连接符 173087">
            <a:extLst>
              <a:ext uri="{FF2B5EF4-FFF2-40B4-BE49-F238E27FC236}">
                <a16:creationId xmlns:a16="http://schemas.microsoft.com/office/drawing/2014/main" id="{FD283938-B365-45D7-AFE2-AF4B9640E02D}"/>
              </a:ext>
            </a:extLst>
          </p:cNvPr>
          <p:cNvSpPr>
            <a:spLocks noChangeShapeType="1"/>
          </p:cNvSpPr>
          <p:nvPr/>
        </p:nvSpPr>
        <p:spPr bwMode="auto">
          <a:xfrm>
            <a:off x="9215442" y="1067436"/>
            <a:ext cx="458715" cy="2084256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73089" name="流程图: 联系 173088">
            <a:extLst>
              <a:ext uri="{FF2B5EF4-FFF2-40B4-BE49-F238E27FC236}">
                <a16:creationId xmlns:a16="http://schemas.microsoft.com/office/drawing/2014/main" id="{C573C7EF-6070-4D0E-87DE-F51C65107E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05862" y="3092687"/>
            <a:ext cx="152400" cy="152400"/>
          </a:xfrm>
          <a:prstGeom prst="flowChartConnector">
            <a:avLst/>
          </a:prstGeom>
          <a:solidFill>
            <a:srgbClr val="0033CC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1pPr>
            <a:lvl2pPr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9pPr>
          </a:lstStyle>
          <a:p>
            <a:endParaRPr lang="zh-CN" altLang="en-US"/>
          </a:p>
        </p:txBody>
      </p:sp>
      <p:sp>
        <p:nvSpPr>
          <p:cNvPr id="173090" name="流程图: 联系 173089">
            <a:extLst>
              <a:ext uri="{FF2B5EF4-FFF2-40B4-BE49-F238E27FC236}">
                <a16:creationId xmlns:a16="http://schemas.microsoft.com/office/drawing/2014/main" id="{5C923CBF-DBF7-435D-8013-71F225500C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67800" y="896650"/>
            <a:ext cx="152400" cy="152400"/>
          </a:xfrm>
          <a:prstGeom prst="flowChartConnector">
            <a:avLst/>
          </a:prstGeom>
          <a:solidFill>
            <a:srgbClr val="0033CC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1pPr>
            <a:lvl2pPr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9pPr>
          </a:lstStyle>
          <a:p>
            <a:endParaRPr lang="zh-CN" altLang="en-US"/>
          </a:p>
        </p:txBody>
      </p:sp>
      <p:sp>
        <p:nvSpPr>
          <p:cNvPr id="173092" name="流程图: 联系 173091">
            <a:extLst>
              <a:ext uri="{FF2B5EF4-FFF2-40B4-BE49-F238E27FC236}">
                <a16:creationId xmlns:a16="http://schemas.microsoft.com/office/drawing/2014/main" id="{0D1BC58B-702C-4F00-857C-592E748EA7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9040" y="3390900"/>
            <a:ext cx="152400" cy="152400"/>
          </a:xfrm>
          <a:prstGeom prst="flowChartConnector">
            <a:avLst/>
          </a:prstGeom>
          <a:solidFill>
            <a:srgbClr val="0033CC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1pPr>
            <a:lvl2pPr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9pPr>
          </a:lstStyle>
          <a:p>
            <a:endParaRPr lang="zh-CN" altLang="en-US"/>
          </a:p>
        </p:txBody>
      </p:sp>
      <p:sp>
        <p:nvSpPr>
          <p:cNvPr id="173093" name="流程图: 联系 173092">
            <a:extLst>
              <a:ext uri="{FF2B5EF4-FFF2-40B4-BE49-F238E27FC236}">
                <a16:creationId xmlns:a16="http://schemas.microsoft.com/office/drawing/2014/main" id="{B3317CCE-6214-40BF-BA64-9B4F3C41EB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39311" y="2061493"/>
            <a:ext cx="152400" cy="152400"/>
          </a:xfrm>
          <a:prstGeom prst="flowChartConnector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1pPr>
            <a:lvl2pPr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9pPr>
          </a:lstStyle>
          <a:p>
            <a:endParaRPr lang="zh-CN" altLang="en-US"/>
          </a:p>
        </p:txBody>
      </p:sp>
      <p:sp>
        <p:nvSpPr>
          <p:cNvPr id="38" name="文本占位符 1">
            <a:extLst>
              <a:ext uri="{FF2B5EF4-FFF2-40B4-BE49-F238E27FC236}">
                <a16:creationId xmlns:a16="http://schemas.microsoft.com/office/drawing/2014/main" id="{57E33C74-1CF8-4CD0-BCC1-AA55F832DF58}"/>
              </a:ext>
            </a:extLst>
          </p:cNvPr>
          <p:cNvSpPr txBox="1">
            <a:spLocks/>
          </p:cNvSpPr>
          <p:nvPr/>
        </p:nvSpPr>
        <p:spPr>
          <a:xfrm>
            <a:off x="1264651" y="104917"/>
            <a:ext cx="7495645" cy="575005"/>
          </a:xfrm>
          <a:ln/>
        </p:spPr>
        <p:txBody>
          <a:bodyPr anchor="ctr" anchorCtr="0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r>
              <a:rPr lang="zh-CN" altLang="en-US" sz="3200" b="1" dirty="0">
                <a:latin typeface="黑体" panose="02010609060101010101" pitchFamily="49" charset="-122"/>
                <a:ea typeface="黑体" panose="02010609060101010101" pitchFamily="49" charset="-122"/>
              </a:rPr>
              <a:t>一、</a:t>
            </a:r>
            <a:r>
              <a:rPr lang="zh-CN" altLang="en-US" sz="3200" b="1" dirty="0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体温单</a:t>
            </a:r>
            <a:r>
              <a:rPr lang="en-US" altLang="zh-CN" sz="3200" b="1" dirty="0">
                <a:latin typeface="黑体" panose="02010609060101010101" pitchFamily="49" charset="-122"/>
                <a:ea typeface="黑体" panose="02010609060101010101" pitchFamily="49" charset="-122"/>
              </a:rPr>
              <a:t>——</a:t>
            </a:r>
            <a:r>
              <a:rPr lang="zh-CN" altLang="en-US" sz="3200" b="1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体温曲线的绘制</a:t>
            </a:r>
          </a:p>
        </p:txBody>
      </p:sp>
      <p:sp>
        <p:nvSpPr>
          <p:cNvPr id="39" name="直接连接符 38">
            <a:extLst>
              <a:ext uri="{FF2B5EF4-FFF2-40B4-BE49-F238E27FC236}">
                <a16:creationId xmlns:a16="http://schemas.microsoft.com/office/drawing/2014/main" id="{E21A0C37-7703-4A07-A604-9D3AFFF5B61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939311" y="1164797"/>
            <a:ext cx="6750623" cy="4471"/>
          </a:xfrm>
          <a:prstGeom prst="line">
            <a:avLst/>
          </a:prstGeom>
          <a:noFill/>
          <a:ln w="57150">
            <a:solidFill>
              <a:srgbClr val="CC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73066" name="流程图: 可选过程 173065">
            <a:extLst>
              <a:ext uri="{FF2B5EF4-FFF2-40B4-BE49-F238E27FC236}">
                <a16:creationId xmlns:a16="http://schemas.microsoft.com/office/drawing/2014/main" id="{7A1FC7C8-D439-45BB-8F47-91FA653BD354}"/>
              </a:ext>
            </a:extLst>
          </p:cNvPr>
          <p:cNvSpPr/>
          <p:nvPr/>
        </p:nvSpPr>
        <p:spPr>
          <a:xfrm>
            <a:off x="4159250" y="-76542"/>
            <a:ext cx="6127750" cy="1328023"/>
          </a:xfrm>
          <a:prstGeom prst="flowChartAlternateProcess">
            <a:avLst/>
          </a:prstGeom>
          <a:solidFill>
            <a:schemeClr val="bg1"/>
          </a:solidFill>
          <a:ln w="28575" cap="flat" cmpd="sng">
            <a:solidFill>
              <a:schemeClr val="folHlink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>
            <a:spAutoFit/>
          </a:bodyPr>
          <a:lstStyle/>
          <a:p>
            <a:r>
              <a:rPr lang="zh-CN" altLang="en-US" sz="2400" b="1" noProof="1">
                <a:effectLst>
                  <a:outerShdw blurRad="38100" dist="38100" dir="2700000">
                    <a:srgbClr val="C0C0C0"/>
                  </a:outerShdw>
                </a:effectLst>
                <a:latin typeface="黑体" panose="02010609060101010101" pitchFamily="2" charset="-122"/>
                <a:ea typeface="黑体" panose="02010609060101010101" pitchFamily="2" charset="-122"/>
                <a:sym typeface="+mn-ea"/>
              </a:rPr>
              <a:t>①体温每格为</a:t>
            </a:r>
            <a:r>
              <a:rPr lang="en-US" altLang="zh-CN" sz="2400" b="1" noProof="1">
                <a:solidFill>
                  <a:srgbClr val="C000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黑体" panose="02010609060101010101" pitchFamily="2" charset="-122"/>
                <a:ea typeface="黑体" panose="02010609060101010101" pitchFamily="2" charset="-122"/>
                <a:sym typeface="+mn-ea"/>
              </a:rPr>
              <a:t>0.1℃</a:t>
            </a:r>
            <a:r>
              <a:rPr lang="en-US" altLang="zh-CN" sz="2400" b="1" noProof="1">
                <a:effectLst>
                  <a:outerShdw blurRad="38100" dist="38100" dir="2700000">
                    <a:srgbClr val="C0C0C0"/>
                  </a:outerShdw>
                </a:effectLst>
                <a:latin typeface="黑体" panose="02010609060101010101" pitchFamily="2" charset="-122"/>
                <a:ea typeface="黑体" panose="02010609060101010101" pitchFamily="2" charset="-122"/>
                <a:sym typeface="+mn-ea"/>
              </a:rPr>
              <a:t> </a:t>
            </a:r>
            <a:r>
              <a:rPr lang="zh-CN" altLang="en-US" sz="2400" b="1" noProof="1">
                <a:effectLst>
                  <a:outerShdw blurRad="38100" dist="38100" dir="2700000">
                    <a:srgbClr val="C0C0C0"/>
                  </a:outerShdw>
                </a:effectLst>
                <a:latin typeface="黑体" panose="02010609060101010101" pitchFamily="2" charset="-122"/>
                <a:ea typeface="黑体" panose="02010609060101010101" pitchFamily="2" charset="-122"/>
                <a:sym typeface="+mn-ea"/>
              </a:rPr>
              <a:t>，用蓝笔绘画，口温为“   ”、肛温为 “   ”、腋温为“</a:t>
            </a:r>
            <a:r>
              <a:rPr lang="en-US" altLang="zh-CN" sz="2400" b="1" noProof="1">
                <a:solidFill>
                  <a:srgbClr val="6666FF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黑体" panose="02010609060101010101" pitchFamily="2" charset="-122"/>
                <a:ea typeface="黑体" panose="02010609060101010101" pitchFamily="2" charset="-122"/>
                <a:sym typeface="+mn-ea"/>
              </a:rPr>
              <a:t>×</a:t>
            </a:r>
            <a:r>
              <a:rPr lang="en-US" altLang="zh-CN" sz="2400" b="1" noProof="1">
                <a:effectLst>
                  <a:outerShdw blurRad="38100" dist="38100" dir="2700000">
                    <a:srgbClr val="C0C0C0"/>
                  </a:outerShdw>
                </a:effectLst>
                <a:latin typeface="黑体" panose="02010609060101010101" pitchFamily="2" charset="-122"/>
                <a:ea typeface="黑体" panose="02010609060101010101" pitchFamily="2" charset="-122"/>
                <a:sym typeface="+mn-ea"/>
              </a:rPr>
              <a:t> ”</a:t>
            </a:r>
          </a:p>
        </p:txBody>
      </p:sp>
      <p:sp>
        <p:nvSpPr>
          <p:cNvPr id="173068" name="流程图: 联系 173067">
            <a:extLst>
              <a:ext uri="{FF2B5EF4-FFF2-40B4-BE49-F238E27FC236}">
                <a16:creationId xmlns:a16="http://schemas.microsoft.com/office/drawing/2014/main" id="{6A9689AC-30DF-4696-9BFD-6BCEDB11C1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51025" y="525258"/>
            <a:ext cx="152400" cy="152400"/>
          </a:xfrm>
          <a:prstGeom prst="flowChartConnector">
            <a:avLst/>
          </a:prstGeom>
          <a:solidFill>
            <a:srgbClr val="3366FF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1pPr>
            <a:lvl2pPr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9pPr>
          </a:lstStyle>
          <a:p>
            <a:endParaRPr lang="zh-CN" altLang="en-US"/>
          </a:p>
        </p:txBody>
      </p:sp>
      <p:sp>
        <p:nvSpPr>
          <p:cNvPr id="173067" name="流程图: 联系 173066">
            <a:extLst>
              <a:ext uri="{FF2B5EF4-FFF2-40B4-BE49-F238E27FC236}">
                <a16:creationId xmlns:a16="http://schemas.microsoft.com/office/drawing/2014/main" id="{6D60BA2B-D735-4931-94D4-2A06510294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1637" y="488751"/>
            <a:ext cx="152400" cy="152400"/>
          </a:xfrm>
          <a:prstGeom prst="flowChartConnector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1pPr>
            <a:lvl2pPr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9pPr>
          </a:lstStyle>
          <a:p>
            <a:endParaRPr lang="zh-CN" altLang="en-US"/>
          </a:p>
        </p:txBody>
      </p:sp>
      <p:grpSp>
        <p:nvGrpSpPr>
          <p:cNvPr id="40" name="Group 10">
            <a:extLst>
              <a:ext uri="{FF2B5EF4-FFF2-40B4-BE49-F238E27FC236}">
                <a16:creationId xmlns:a16="http://schemas.microsoft.com/office/drawing/2014/main" id="{063B90A3-C151-4CDB-8F80-C0497454505B}"/>
              </a:ext>
            </a:extLst>
          </p:cNvPr>
          <p:cNvGrpSpPr>
            <a:grpSpLocks/>
          </p:cNvGrpSpPr>
          <p:nvPr/>
        </p:nvGrpSpPr>
        <p:grpSpPr bwMode="auto">
          <a:xfrm>
            <a:off x="6897612" y="1773353"/>
            <a:ext cx="1136651" cy="1692275"/>
            <a:chOff x="0" y="0"/>
            <a:chExt cx="716" cy="1066"/>
          </a:xfrm>
        </p:grpSpPr>
        <p:sp>
          <p:nvSpPr>
            <p:cNvPr id="41" name="Text Box 11">
              <a:extLst>
                <a:ext uri="{FF2B5EF4-FFF2-40B4-BE49-F238E27FC236}">
                  <a16:creationId xmlns:a16="http://schemas.microsoft.com/office/drawing/2014/main" id="{010EC0F0-7ABE-4103-8665-B73CB61CA6F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0"/>
              <a:ext cx="354" cy="1066"/>
            </a:xfrm>
            <a:prstGeom prst="rect">
              <a:avLst/>
            </a:prstGeom>
            <a:solidFill>
              <a:srgbClr val="0000CC"/>
            </a:solidFill>
            <a:ln w="12700">
              <a:solidFill>
                <a:srgbClr val="0000CC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CCFF"/>
                    </a:outerShdw>
                  </a:effectLst>
                </a14:hiddenEffects>
              </a:ext>
            </a:extLst>
          </p:spPr>
          <p:txBody>
            <a:bodyPr vert="eaVert" wrap="none" lIns="92075" tIns="46036" rIns="92075" bIns="46036">
              <a:spAutoFit/>
            </a:bodyPr>
            <a:lstStyle>
              <a:lvl1pPr>
                <a:buFont typeface="Arial" panose="020B0604020202020204" pitchFamily="34" charset="0"/>
                <a:defRPr sz="1400">
                  <a:solidFill>
                    <a:schemeClr val="bg1"/>
                  </a:solidFill>
                  <a:latin typeface="FrutigerNext LT Regular"/>
                  <a:ea typeface="MS PGothic" panose="020B0600070205080204" pitchFamily="34" charset="-128"/>
                </a:defRPr>
              </a:lvl1pPr>
              <a:lvl2pPr marL="742950" indent="-285750">
                <a:buFont typeface="Arial" panose="020B0604020202020204" pitchFamily="34" charset="0"/>
                <a:defRPr sz="1400">
                  <a:solidFill>
                    <a:schemeClr val="bg1"/>
                  </a:solidFill>
                  <a:latin typeface="FrutigerNext LT Regular"/>
                  <a:ea typeface="MS PGothic" panose="020B0600070205080204" pitchFamily="34" charset="-128"/>
                </a:defRPr>
              </a:lvl2pPr>
              <a:lvl3pPr marL="1143000" indent="-228600">
                <a:buFont typeface="Arial" panose="020B0604020202020204" pitchFamily="34" charset="0"/>
                <a:defRPr sz="1400">
                  <a:solidFill>
                    <a:schemeClr val="bg1"/>
                  </a:solidFill>
                  <a:latin typeface="FrutigerNext LT Regular"/>
                  <a:ea typeface="MS PGothic" panose="020B0600070205080204" pitchFamily="34" charset="-128"/>
                </a:defRPr>
              </a:lvl3pPr>
              <a:lvl4pPr marL="1600200" indent="-228600">
                <a:buFont typeface="Arial" panose="020B0604020202020204" pitchFamily="34" charset="0"/>
                <a:defRPr sz="1400">
                  <a:solidFill>
                    <a:schemeClr val="bg1"/>
                  </a:solidFill>
                  <a:latin typeface="FrutigerNext LT Regular"/>
                  <a:ea typeface="MS PGothic" panose="020B0600070205080204" pitchFamily="34" charset="-128"/>
                </a:defRPr>
              </a:lvl4pPr>
              <a:lvl5pPr marL="2057400" indent="-228600">
                <a:buFont typeface="Arial" panose="020B0604020202020204" pitchFamily="34" charset="0"/>
                <a:defRPr sz="1400">
                  <a:solidFill>
                    <a:schemeClr val="bg1"/>
                  </a:solidFill>
                  <a:latin typeface="FrutigerNext LT Regular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400">
                  <a:solidFill>
                    <a:schemeClr val="bg1"/>
                  </a:solidFill>
                  <a:latin typeface="FrutigerNext LT Regular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400">
                  <a:solidFill>
                    <a:schemeClr val="bg1"/>
                  </a:solidFill>
                  <a:latin typeface="FrutigerNext LT Regular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400">
                  <a:solidFill>
                    <a:schemeClr val="bg1"/>
                  </a:solidFill>
                  <a:latin typeface="FrutigerNext LT Regular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400">
                  <a:solidFill>
                    <a:schemeClr val="bg1"/>
                  </a:solidFill>
                  <a:latin typeface="FrutigerNext LT Regular"/>
                  <a:ea typeface="MS PGothic" panose="020B0600070205080204" pitchFamily="34" charset="-128"/>
                </a:defRPr>
              </a:lvl9pPr>
            </a:lstStyle>
            <a:p>
              <a:r>
                <a:rPr lang="zh-CN" altLang="en-US" sz="2400" b="1">
                  <a:solidFill>
                    <a:srgbClr val="FFFF00"/>
                  </a:solidFill>
                  <a:latin typeface="Comic Sans MS" panose="030F0702030302020204" pitchFamily="66" charset="0"/>
                  <a:ea typeface="华文中宋" panose="02010600040101010101" pitchFamily="2" charset="-122"/>
                </a:rPr>
                <a:t>重复测试</a:t>
              </a:r>
              <a:endParaRPr lang="zh-CN" altLang="en-US"/>
            </a:p>
          </p:txBody>
        </p:sp>
        <p:sp>
          <p:nvSpPr>
            <p:cNvPr id="42" name="Line 12">
              <a:extLst>
                <a:ext uri="{FF2B5EF4-FFF2-40B4-BE49-F238E27FC236}">
                  <a16:creationId xmlns:a16="http://schemas.microsoft.com/office/drawing/2014/main" id="{0D7BED80-EF5A-429C-9FDD-37FE855D3A4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2" y="226"/>
              <a:ext cx="354" cy="263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CCFF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zh-CN" altLang="en-US"/>
            </a:p>
          </p:txBody>
        </p:sp>
      </p:grpSp>
      <p:sp>
        <p:nvSpPr>
          <p:cNvPr id="2" name="文本框 1">
            <a:extLst>
              <a:ext uri="{FF2B5EF4-FFF2-40B4-BE49-F238E27FC236}">
                <a16:creationId xmlns:a16="http://schemas.microsoft.com/office/drawing/2014/main" id="{FD207935-C8BF-4002-A22E-7FA7FDCA41FE}"/>
              </a:ext>
            </a:extLst>
          </p:cNvPr>
          <p:cNvSpPr txBox="1"/>
          <p:nvPr/>
        </p:nvSpPr>
        <p:spPr>
          <a:xfrm>
            <a:off x="7969017" y="2130560"/>
            <a:ext cx="5760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V</a:t>
            </a:r>
            <a:endParaRPr lang="zh-CN" altLang="en-US" sz="2800" b="1" dirty="0">
              <a:solidFill>
                <a:srgbClr val="00206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3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3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73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3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3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73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30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30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173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30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30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173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30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30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30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306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30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306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30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306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30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306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306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30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30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30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306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306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306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306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306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306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306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306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30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30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30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306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306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306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306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306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306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306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306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385" decel="100000"/>
                                        <p:tgtEl>
                                          <p:spTgt spid="17308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385" decel="100000"/>
                                        <p:tgtEl>
                                          <p:spTgt spid="17308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81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7308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82" dur="385" fill="hold"/>
                                        <p:tgtEl>
                                          <p:spTgt spid="17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83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7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84" dur="385" fill="hold"/>
                                        <p:tgtEl>
                                          <p:spTgt spid="17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85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7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 nodeType="clickPar">
                      <p:stCondLst>
                        <p:cond delay="indefinite"/>
                      </p:stCondLst>
                      <p:childTnLst>
                        <p:par>
                          <p:cTn id="8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8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385" decel="100000"/>
                                        <p:tgtEl>
                                          <p:spTgt spid="17307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385" decel="100000"/>
                                        <p:tgtEl>
                                          <p:spTgt spid="17307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2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7307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93" dur="385" fill="hold"/>
                                        <p:tgtEl>
                                          <p:spTgt spid="1730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94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730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95" dur="385" fill="hold"/>
                                        <p:tgtEl>
                                          <p:spTgt spid="1730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96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730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97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385" decel="100000"/>
                                        <p:tgtEl>
                                          <p:spTgt spid="1730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385" decel="100000"/>
                                        <p:tgtEl>
                                          <p:spTgt spid="17307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01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7307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2" dur="385" fill="hold"/>
                                        <p:tgtEl>
                                          <p:spTgt spid="1730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03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730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04" dur="385" fill="hold"/>
                                        <p:tgtEl>
                                          <p:spTgt spid="1730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05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730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 nodeType="clickPar">
                      <p:stCondLst>
                        <p:cond delay="indefinite"/>
                      </p:stCondLst>
                      <p:childTnLst>
                        <p:par>
                          <p:cTn id="10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8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385" decel="100000"/>
                                        <p:tgtEl>
                                          <p:spTgt spid="17306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1" dur="385" decel="100000"/>
                                        <p:tgtEl>
                                          <p:spTgt spid="17306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12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7306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13" dur="385" fill="hold"/>
                                        <p:tgtEl>
                                          <p:spTgt spid="1730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4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730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15" dur="385" fill="hold"/>
                                        <p:tgtEl>
                                          <p:spTgt spid="1730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16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730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 nodeType="clickPar">
                      <p:stCondLst>
                        <p:cond delay="indefinite"/>
                      </p:stCondLst>
                      <p:childTnLst>
                        <p:par>
                          <p:cTn id="1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9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17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17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17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7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1730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1730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1730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1730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3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49" presetClass="exit" presetSubtype="0" ac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1730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1730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1730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1730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3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1730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1730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1730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1730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3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 nodeType="clickPar">
                      <p:stCondLst>
                        <p:cond delay="indefinite"/>
                      </p:stCondLst>
                      <p:childTnLst>
                        <p:par>
                          <p:cTn id="1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17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17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9" dur="1000"/>
                                        <p:tgtEl>
                                          <p:spTgt spid="17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 nodeType="clickPar">
                      <p:stCondLst>
                        <p:cond delay="indefinite"/>
                      </p:stCondLst>
                      <p:childTnLst>
                        <p:par>
                          <p:cTn id="1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17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17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 nodeType="clickPar">
                      <p:stCondLst>
                        <p:cond delay="indefinite"/>
                      </p:stCondLst>
                      <p:childTnLst>
                        <p:par>
                          <p:cTn id="1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8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173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173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17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17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17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 nodeType="clickPar">
                      <p:stCondLst>
                        <p:cond delay="indefinite"/>
                      </p:stCondLst>
                      <p:childTnLst>
                        <p:par>
                          <p:cTn id="1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1730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1730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 nodeType="clickPar">
                      <p:stCondLst>
                        <p:cond delay="indefinite"/>
                      </p:stCondLst>
                      <p:childTnLst>
                        <p:par>
                          <p:cTn id="1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1730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1730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77" dur="1000"/>
                                        <p:tgtEl>
                                          <p:spTgt spid="173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 nodeType="clickPar">
                      <p:stCondLst>
                        <p:cond delay="indefinite"/>
                      </p:stCondLst>
                      <p:childTnLst>
                        <p:par>
                          <p:cTn id="1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1730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1730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 nodeType="clickPar">
                      <p:stCondLst>
                        <p:cond delay="indefinite"/>
                      </p:stCondLst>
                      <p:childTnLst>
                        <p:par>
                          <p:cTn id="1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6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800" decel="100000"/>
                                        <p:tgtEl>
                                          <p:spTgt spid="17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9" dur="800" decel="100000" fill="hold"/>
                                        <p:tgtEl>
                                          <p:spTgt spid="1730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800" decel="100000" fill="hold"/>
                                        <p:tgtEl>
                                          <p:spTgt spid="17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800" decel="100000" fill="hold"/>
                                        <p:tgtEl>
                                          <p:spTgt spid="17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 nodeType="clickPar">
                      <p:stCondLst>
                        <p:cond delay="indefinite"/>
                      </p:stCondLst>
                      <p:childTnLst>
                        <p:par>
                          <p:cTn id="1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1730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500" fill="hold"/>
                                        <p:tgtEl>
                                          <p:spTgt spid="1730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 nodeType="clickPar">
                      <p:stCondLst>
                        <p:cond delay="indefinite"/>
                      </p:stCondLst>
                      <p:childTnLst>
                        <p:par>
                          <p:cTn id="20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2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3" dur="500"/>
                                        <p:tgtEl>
                                          <p:spTgt spid="17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500"/>
                                        <p:tgtEl>
                                          <p:spTgt spid="17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500"/>
                                        <p:tgtEl>
                                          <p:spTgt spid="17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6" dur="500"/>
                                        <p:tgtEl>
                                          <p:spTgt spid="17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 nodeType="clickPar">
                      <p:stCondLst>
                        <p:cond delay="indefinite"/>
                      </p:stCondLst>
                      <p:childTnLst>
                        <p:par>
                          <p:cTn id="20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30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30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30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309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309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309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309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309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309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309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309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 nodeType="clickPar">
                      <p:stCondLst>
                        <p:cond delay="indefinite"/>
                      </p:stCondLst>
                      <p:childTnLst>
                        <p:par>
                          <p:cTn id="2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0" dur="500" fill="hold"/>
                                        <p:tgtEl>
                                          <p:spTgt spid="1730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500" fill="hold"/>
                                        <p:tgtEl>
                                          <p:spTgt spid="1730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 nodeType="clickPar">
                      <p:stCondLst>
                        <p:cond delay="indefinite"/>
                      </p:stCondLst>
                      <p:childTnLst>
                        <p:par>
                          <p:cTn id="2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6" dur="500"/>
                                        <p:tgtEl>
                                          <p:spTgt spid="17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7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9" dur="385" decel="100000"/>
                                        <p:tgtEl>
                                          <p:spTgt spid="17309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0" dur="385" decel="100000"/>
                                        <p:tgtEl>
                                          <p:spTgt spid="17309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41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7309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42" dur="385" fill="hold"/>
                                        <p:tgtEl>
                                          <p:spTgt spid="1730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43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730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44" dur="385" fill="hold"/>
                                        <p:tgtEl>
                                          <p:spTgt spid="1730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45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730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6" fill="hold" nodeType="clickPar">
                      <p:stCondLst>
                        <p:cond delay="indefinite"/>
                      </p:stCondLst>
                      <p:childTnLst>
                        <p:par>
                          <p:cTn id="2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8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385" decel="100000"/>
                                        <p:tgtEl>
                                          <p:spTgt spid="1730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1" dur="385" decel="100000"/>
                                        <p:tgtEl>
                                          <p:spTgt spid="17308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52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7308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53" dur="385" fill="hold"/>
                                        <p:tgtEl>
                                          <p:spTgt spid="1730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54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730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55" dur="385" fill="hold"/>
                                        <p:tgtEl>
                                          <p:spTgt spid="1730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56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730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 nodeType="clickPar">
                      <p:stCondLst>
                        <p:cond delay="indefinite"/>
                      </p:stCondLst>
                      <p:childTnLst>
                        <p:par>
                          <p:cTn id="2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1" dur="1000"/>
                                        <p:tgtEl>
                                          <p:spTgt spid="1730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2" dur="1000" fill="hold"/>
                                        <p:tgtEl>
                                          <p:spTgt spid="1730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1000" fill="hold"/>
                                        <p:tgtEl>
                                          <p:spTgt spid="1730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 nodeType="clickPar">
                      <p:stCondLst>
                        <p:cond delay="indefinite"/>
                      </p:stCondLst>
                      <p:childTnLst>
                        <p:par>
                          <p:cTn id="2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8" dur="1000" fill="hold"/>
                                        <p:tgtEl>
                                          <p:spTgt spid="1730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1000" fill="hold"/>
                                        <p:tgtEl>
                                          <p:spTgt spid="173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0" dur="1000"/>
                                        <p:tgtEl>
                                          <p:spTgt spid="17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1" fill="hold" nodeType="clickPar">
                      <p:stCondLst>
                        <p:cond delay="indefinite"/>
                      </p:stCondLst>
                      <p:childTnLst>
                        <p:par>
                          <p:cTn id="2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3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5" dur="800" decel="100000"/>
                                        <p:tgtEl>
                                          <p:spTgt spid="1730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6" dur="800" decel="100000" fill="hold"/>
                                        <p:tgtEl>
                                          <p:spTgt spid="1730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7" dur="800" decel="100000" fill="hold"/>
                                        <p:tgtEl>
                                          <p:spTgt spid="173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8" dur="800" decel="100000" fill="hold"/>
                                        <p:tgtEl>
                                          <p:spTgt spid="173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3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3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6" fill="hold" nodeType="clickPar">
                      <p:stCondLst>
                        <p:cond delay="indefinite"/>
                      </p:stCondLst>
                      <p:childTnLst>
                        <p:par>
                          <p:cTn id="28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8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0" dur="500" fill="hold"/>
                                        <p:tgtEl>
                                          <p:spTgt spid="1730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1" dur="500" fill="hold"/>
                                        <p:tgtEl>
                                          <p:spTgt spid="1730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2" dur="500" fill="hold"/>
                                        <p:tgtEl>
                                          <p:spTgt spid="1730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3" dur="500"/>
                                        <p:tgtEl>
                                          <p:spTgt spid="173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4" fill="hold">
                      <p:stCondLst>
                        <p:cond delay="indefinite"/>
                      </p:stCondLst>
                      <p:childTnLst>
                        <p:par>
                          <p:cTn id="295" fill="hold">
                            <p:stCondLst>
                              <p:cond delay="0"/>
                            </p:stCondLst>
                            <p:childTnLst>
                              <p:par>
                                <p:cTn id="29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8" dur="1000" fill="hold"/>
                                        <p:tgtEl>
                                          <p:spTgt spid="1730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9" dur="1000" fill="hold"/>
                                        <p:tgtEl>
                                          <p:spTgt spid="1730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0" dur="1000"/>
                                        <p:tgtEl>
                                          <p:spTgt spid="173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1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animEffect transition="out" filter="checkerboard(across)">
                                      <p:cBhvr>
                                        <p:cTn id="302" dur="500"/>
                                        <p:tgtEl>
                                          <p:spTgt spid="1730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6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7" dur="500"/>
                                        <p:tgtEl>
                                          <p:spTgt spid="1730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8" dur="500"/>
                                        <p:tgtEl>
                                          <p:spTgt spid="173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3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1" dur="500"/>
                                        <p:tgtEl>
                                          <p:spTgt spid="173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2" dur="500"/>
                                        <p:tgtEl>
                                          <p:spTgt spid="173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3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4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5" dur="500"/>
                                        <p:tgtEl>
                                          <p:spTgt spid="1730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6" dur="500"/>
                                        <p:tgtEl>
                                          <p:spTgt spid="1730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3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8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9" dur="500"/>
                                        <p:tgtEl>
                                          <p:spTgt spid="1730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0" dur="500"/>
                                        <p:tgtEl>
                                          <p:spTgt spid="1730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3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3" dur="500"/>
                                        <p:tgtEl>
                                          <p:spTgt spid="1730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4" dur="500"/>
                                        <p:tgtEl>
                                          <p:spTgt spid="1730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3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6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7" dur="500"/>
                                        <p:tgtEl>
                                          <p:spTgt spid="1730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8" dur="500"/>
                                        <p:tgtEl>
                                          <p:spTgt spid="1730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3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0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1" dur="500"/>
                                        <p:tgtEl>
                                          <p:spTgt spid="1730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2" dur="500"/>
                                        <p:tgtEl>
                                          <p:spTgt spid="1730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3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4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5" dur="500"/>
                                        <p:tgtEl>
                                          <p:spTgt spid="1730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6" dur="500"/>
                                        <p:tgtEl>
                                          <p:spTgt spid="1730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3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8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9" dur="500"/>
                                        <p:tgtEl>
                                          <p:spTgt spid="1730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0" dur="500"/>
                                        <p:tgtEl>
                                          <p:spTgt spid="1730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3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2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3" dur="500"/>
                                        <p:tgtEl>
                                          <p:spTgt spid="17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4" dur="500"/>
                                        <p:tgtEl>
                                          <p:spTgt spid="17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6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7" dur="500"/>
                                        <p:tgtEl>
                                          <p:spTgt spid="17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8" dur="500"/>
                                        <p:tgtEl>
                                          <p:spTgt spid="17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0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1" dur="500"/>
                                        <p:tgtEl>
                                          <p:spTgt spid="17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2" dur="500"/>
                                        <p:tgtEl>
                                          <p:spTgt spid="17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4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5" dur="500"/>
                                        <p:tgtEl>
                                          <p:spTgt spid="17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6" dur="500"/>
                                        <p:tgtEl>
                                          <p:spTgt spid="17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8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9" dur="500"/>
                                        <p:tgtEl>
                                          <p:spTgt spid="1730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0" dur="500"/>
                                        <p:tgtEl>
                                          <p:spTgt spid="173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2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3" dur="500"/>
                                        <p:tgtEl>
                                          <p:spTgt spid="17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4" dur="500"/>
                                        <p:tgtEl>
                                          <p:spTgt spid="17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6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7" dur="500"/>
                                        <p:tgtEl>
                                          <p:spTgt spid="1730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8" dur="500"/>
                                        <p:tgtEl>
                                          <p:spTgt spid="1730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0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1" dur="500"/>
                                        <p:tgtEl>
                                          <p:spTgt spid="173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2" dur="500"/>
                                        <p:tgtEl>
                                          <p:spTgt spid="173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4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5" dur="500"/>
                                        <p:tgtEl>
                                          <p:spTgt spid="1730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6" dur="500"/>
                                        <p:tgtEl>
                                          <p:spTgt spid="1730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8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9" dur="500"/>
                                        <p:tgtEl>
                                          <p:spTgt spid="1730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0" dur="500"/>
                                        <p:tgtEl>
                                          <p:spTgt spid="1730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2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3" dur="500"/>
                                        <p:tgtEl>
                                          <p:spTgt spid="1730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4" dur="500"/>
                                        <p:tgtEl>
                                          <p:spTgt spid="1730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6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7" dur="500"/>
                                        <p:tgtEl>
                                          <p:spTgt spid="1730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8" dur="500"/>
                                        <p:tgtEl>
                                          <p:spTgt spid="1730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3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0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1" dur="500"/>
                                        <p:tgtEl>
                                          <p:spTgt spid="173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2" dur="500"/>
                                        <p:tgtEl>
                                          <p:spTgt spid="173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4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5" dur="500"/>
                                        <p:tgtEl>
                                          <p:spTgt spid="1730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6" dur="500"/>
                                        <p:tgtEl>
                                          <p:spTgt spid="1730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3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8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9" dur="500"/>
                                        <p:tgtEl>
                                          <p:spTgt spid="1730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0" dur="500"/>
                                        <p:tgtEl>
                                          <p:spTgt spid="1730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3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2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3" dur="500"/>
                                        <p:tgtEl>
                                          <p:spTgt spid="1730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4" dur="500"/>
                                        <p:tgtEl>
                                          <p:spTgt spid="1730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3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6" fill="hold">
                            <p:stCondLst>
                              <p:cond delay="1000"/>
                            </p:stCondLst>
                            <p:childTnLst>
                              <p:par>
                                <p:cTn id="407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408" dur="2000"/>
                                        <p:tgtEl>
                                          <p:spTgt spid="1730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3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0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1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2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8" fill="hold" nodeType="clickPar">
                      <p:stCondLst>
                        <p:cond delay="indefinite"/>
                      </p:stCondLst>
                      <p:childTnLst>
                        <p:par>
                          <p:cTn id="4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1" dur="500"/>
                                        <p:tgtEl>
                                          <p:spTgt spid="173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2" dur="500"/>
                                        <p:tgtEl>
                                          <p:spTgt spid="173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3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4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2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0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1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3074" grpId="0" animBg="1"/>
      <p:bldP spid="173084" grpId="0" animBg="1"/>
      <p:bldP spid="173084" grpId="1" animBg="1"/>
      <p:bldP spid="173066" grpId="0" animBg="1"/>
      <p:bldP spid="173066" grpId="1" animBg="1"/>
      <p:bldP spid="2" grpId="0"/>
      <p:bldP spid="2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50177D50-A57A-4A74-A7BE-BB34FFB10B4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64651" y="104917"/>
            <a:ext cx="8647773" cy="575005"/>
          </a:xfrm>
        </p:spPr>
        <p:txBody>
          <a:bodyPr anchor="ctr" anchorCtr="0"/>
          <a:lstStyle/>
          <a:p>
            <a:r>
              <a:rPr lang="zh-CN" altLang="en-US" sz="3200" dirty="0">
                <a:latin typeface="黑体" panose="02010609060101010101" pitchFamily="49" charset="-122"/>
                <a:ea typeface="黑体" panose="02010609060101010101" pitchFamily="49" charset="-122"/>
              </a:rPr>
              <a:t>一、体温单</a:t>
            </a:r>
            <a:r>
              <a:rPr lang="en-US" altLang="zh-CN" sz="3200" dirty="0">
                <a:latin typeface="黑体" panose="02010609060101010101" pitchFamily="49" charset="-122"/>
                <a:ea typeface="黑体" panose="02010609060101010101" pitchFamily="49" charset="-122"/>
              </a:rPr>
              <a:t>——</a:t>
            </a:r>
            <a:r>
              <a:rPr lang="zh-CN" altLang="en-US" sz="3200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脉率（心率）曲线的绘制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A56E388-4882-405C-A57D-1F184CA057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60296" y="6381750"/>
            <a:ext cx="3431704" cy="41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等线" charset="0"/>
              </a:defRPr>
            </a:lvl1pPr>
            <a:lvl2pPr marL="742950" indent="-2857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等线" charset="0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等线" charset="0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等线" charset="0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等线" charset="0"/>
              </a:defRPr>
            </a:lvl5pPr>
            <a:lvl6pPr marL="2514600" indent="-228600" algn="l" defTabSz="6858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971800" indent="-228600" algn="l" defTabSz="6858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429000" indent="-228600" algn="l" defTabSz="6858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886200" indent="-228600" algn="l" defTabSz="6858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r>
              <a:rPr lang="zh-CN" altLang="en-US" sz="1800" b="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  <a:endParaRPr lang="zh-CN" altLang="en-US" sz="1800" b="0" dirty="0">
              <a:solidFill>
                <a:schemeClr val="bg1"/>
              </a:solidFill>
              <a:latin typeface="等线" panose="02010600030101010101" pitchFamily="2" charset="-122"/>
              <a:ea typeface="华文行楷" panose="02010800040101010101" pitchFamily="2" charset="-122"/>
            </a:endParaRPr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7DC7FD42-B43D-4753-ACE3-C7778BD6A7F2}"/>
              </a:ext>
            </a:extLst>
          </p:cNvPr>
          <p:cNvSpPr txBox="1">
            <a:spLocks noChangeArrowheads="1"/>
          </p:cNvSpPr>
          <p:nvPr/>
        </p:nvSpPr>
        <p:spPr>
          <a:xfrm>
            <a:off x="839416" y="837119"/>
            <a:ext cx="11089232" cy="3672408"/>
          </a:xfrm>
          <a:prstGeom prst="rect">
            <a:avLst/>
          </a:prstGeom>
        </p:spPr>
        <p:txBody>
          <a:bodyPr/>
          <a:lstStyle>
            <a:lvl1pPr marL="171450" indent="-171450" algn="l" rtl="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等线" charset="0"/>
              </a:defRPr>
            </a:lvl1pPr>
            <a:lvl2pPr marL="5143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等线" charset="0"/>
              </a:defRPr>
            </a:lvl2pPr>
            <a:lvl3pPr marL="8572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等线" charset="0"/>
              </a:defRPr>
            </a:lvl3pPr>
            <a:lvl4pPr marL="12001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等线" charset="0"/>
              </a:defRPr>
            </a:lvl4pPr>
            <a:lvl5pPr marL="15430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等线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  <a:spcBef>
                <a:spcPct val="15000"/>
              </a:spcBef>
              <a:buFont typeface="Wingdings" panose="05000000000000000000" pitchFamily="2" charset="2"/>
              <a:buChar char="u"/>
              <a:defRPr/>
            </a:pPr>
            <a:r>
              <a:rPr lang="zh-CN" altLang="en-US" sz="2800" b="1" dirty="0">
                <a:latin typeface="宋体" panose="02010600030101010101" pitchFamily="2" charset="-122"/>
              </a:rPr>
              <a:t>用</a:t>
            </a:r>
            <a:r>
              <a:rPr lang="zh-CN" altLang="en-US" sz="2800" b="1" dirty="0">
                <a:solidFill>
                  <a:srgbClr val="C00000"/>
                </a:solidFill>
                <a:latin typeface="Calibri" panose="020F0502020204030204" pitchFamily="34" charset="0"/>
                <a:sym typeface="Arial" panose="020B0604020202020204" pitchFamily="34" charset="0"/>
              </a:rPr>
              <a:t>红笔</a:t>
            </a:r>
            <a:r>
              <a:rPr lang="zh-CN" altLang="en-US" sz="2800" b="1" dirty="0">
                <a:latin typeface="宋体" panose="02010600030101010101" pitchFamily="2" charset="-122"/>
              </a:rPr>
              <a:t>绘制，脉率符号为“</a:t>
            </a:r>
            <a:r>
              <a:rPr lang="zh-CN" altLang="en-US" sz="2800" b="1" dirty="0">
                <a:solidFill>
                  <a:srgbClr val="C00000"/>
                </a:solidFill>
                <a:latin typeface="Calibri" panose="020F0502020204030204" pitchFamily="34" charset="0"/>
                <a:sym typeface="Arial" panose="020B0604020202020204" pitchFamily="34" charset="0"/>
              </a:rPr>
              <a:t>●</a:t>
            </a:r>
            <a:r>
              <a:rPr lang="zh-CN" altLang="en-US" sz="2800" b="1" dirty="0">
                <a:latin typeface="宋体" panose="02010600030101010101" pitchFamily="2" charset="-122"/>
              </a:rPr>
              <a:t>”，心率符号为“  ”，每小格</a:t>
            </a:r>
            <a:r>
              <a:rPr lang="en-US" altLang="zh-CN" sz="2800" b="1" dirty="0">
                <a:latin typeface="宋体" panose="02010600030101010101" pitchFamily="2" charset="-122"/>
              </a:rPr>
              <a:t>4</a:t>
            </a:r>
            <a:r>
              <a:rPr lang="zh-CN" altLang="en-US" sz="2800" b="1" dirty="0">
                <a:latin typeface="宋体" panose="02010600030101010101" pitchFamily="2" charset="-122"/>
              </a:rPr>
              <a:t>次</a:t>
            </a:r>
            <a:r>
              <a:rPr lang="en-US" altLang="zh-CN" sz="2800" b="1" dirty="0">
                <a:latin typeface="宋体" panose="02010600030101010101" pitchFamily="2" charset="-122"/>
              </a:rPr>
              <a:t>/min</a:t>
            </a:r>
            <a:r>
              <a:rPr lang="zh-CN" altLang="en-US" sz="2800" b="1" dirty="0">
                <a:latin typeface="宋体" panose="02010600030101010101" pitchFamily="2" charset="-122"/>
              </a:rPr>
              <a:t>。</a:t>
            </a:r>
          </a:p>
          <a:p>
            <a:pPr algn="just">
              <a:lnSpc>
                <a:spcPct val="120000"/>
              </a:lnSpc>
              <a:spcBef>
                <a:spcPct val="15000"/>
              </a:spcBef>
              <a:buFont typeface="Wingdings" panose="05000000000000000000" pitchFamily="2" charset="2"/>
              <a:buChar char="u"/>
              <a:defRPr/>
            </a:pPr>
            <a:r>
              <a:rPr lang="zh-CN" altLang="en-US" sz="2800" b="1" dirty="0">
                <a:latin typeface="宋体" panose="02010600030101010101" pitchFamily="2" charset="-122"/>
              </a:rPr>
              <a:t>脉搏与体温重叠，先蓝笔划体温（腋温），再红圈画其外表示脉搏</a:t>
            </a:r>
            <a:endParaRPr lang="en-US" altLang="zh-CN" sz="2800" b="1" dirty="0">
              <a:latin typeface="宋体" panose="02010600030101010101" pitchFamily="2" charset="-122"/>
            </a:endParaRPr>
          </a:p>
          <a:p>
            <a:pPr marL="0" indent="0" algn="just">
              <a:lnSpc>
                <a:spcPct val="120000"/>
              </a:lnSpc>
              <a:spcBef>
                <a:spcPct val="15000"/>
              </a:spcBef>
              <a:buNone/>
              <a:defRPr/>
            </a:pPr>
            <a:r>
              <a:rPr lang="zh-CN" altLang="en-US" sz="2800" b="1" dirty="0">
                <a:latin typeface="宋体" panose="02010600030101010101" pitchFamily="2" charset="-122"/>
              </a:rPr>
              <a:t>    ；如系肛温？     如系口温？</a:t>
            </a:r>
          </a:p>
          <a:p>
            <a:pPr algn="just">
              <a:lnSpc>
                <a:spcPct val="120000"/>
              </a:lnSpc>
              <a:spcBef>
                <a:spcPct val="15000"/>
              </a:spcBef>
              <a:buFont typeface="Wingdings" panose="05000000000000000000" pitchFamily="2" charset="2"/>
              <a:buChar char="u"/>
              <a:defRPr/>
            </a:pPr>
            <a:r>
              <a:rPr lang="zh-CN" altLang="en-US" sz="2800" b="1" dirty="0">
                <a:latin typeface="宋体" panose="02010600030101010101" pitchFamily="2" charset="-122"/>
              </a:rPr>
              <a:t>相邻两次脉搏或心率用 </a:t>
            </a:r>
            <a:r>
              <a:rPr lang="zh-CN" altLang="en-US" sz="2800" b="1" dirty="0">
                <a:solidFill>
                  <a:srgbClr val="FF0066"/>
                </a:solidFill>
                <a:latin typeface="Calibri" panose="020F0502020204030204" pitchFamily="34" charset="0"/>
                <a:sym typeface="Arial" panose="020B0604020202020204" pitchFamily="34" charset="0"/>
              </a:rPr>
              <a:t>     </a:t>
            </a:r>
            <a:r>
              <a:rPr lang="zh-CN" altLang="en-US" sz="2800" b="1" dirty="0">
                <a:latin typeface="宋体" panose="02010600030101010101" pitchFamily="2" charset="-122"/>
              </a:rPr>
              <a:t>   相连。</a:t>
            </a:r>
          </a:p>
          <a:p>
            <a:pPr algn="just">
              <a:buFont typeface="Wingdings" panose="05000000000000000000" pitchFamily="2" charset="2"/>
              <a:buChar char="u"/>
              <a:defRPr/>
            </a:pPr>
            <a:r>
              <a:rPr lang="zh-CN" altLang="en-US" sz="2800" b="1" dirty="0">
                <a:latin typeface="宋体" panose="02010600030101010101" pitchFamily="2" charset="-122"/>
              </a:rPr>
              <a:t>脉搏短绌时，脉率和心率两曲线之间用 </a:t>
            </a:r>
            <a:r>
              <a:rPr lang="zh-CN" altLang="en-US" sz="2800" b="1" dirty="0">
                <a:solidFill>
                  <a:srgbClr val="C00000"/>
                </a:solidFill>
                <a:latin typeface="Calibri" panose="020F0502020204030204" pitchFamily="34" charset="0"/>
                <a:sym typeface="Arial" panose="020B0604020202020204" pitchFamily="34" charset="0"/>
              </a:rPr>
              <a:t>红线 </a:t>
            </a:r>
            <a:r>
              <a:rPr lang="zh-CN" altLang="en-US" sz="2800" b="1" dirty="0">
                <a:latin typeface="宋体" panose="02010600030101010101" pitchFamily="2" charset="-122"/>
              </a:rPr>
              <a:t>填满。</a:t>
            </a:r>
          </a:p>
          <a:p>
            <a:pPr algn="just">
              <a:lnSpc>
                <a:spcPct val="120000"/>
              </a:lnSpc>
              <a:spcBef>
                <a:spcPct val="15000"/>
              </a:spcBef>
              <a:buFont typeface="Wingdings" panose="05000000000000000000" pitchFamily="2" charset="2"/>
              <a:buChar char="u"/>
              <a:defRPr/>
            </a:pPr>
            <a:endParaRPr lang="zh-CN" altLang="en-US" sz="2800" b="1" dirty="0">
              <a:effectLst>
                <a:outerShdw blurRad="38100" dist="38100" dir="2700000" algn="tl">
                  <a:srgbClr val="C0C0C0"/>
                </a:outerShdw>
              </a:effectLst>
              <a:latin typeface="宋体" panose="02010600030101010101" pitchFamily="2" charset="-122"/>
            </a:endParaRPr>
          </a:p>
        </p:txBody>
      </p:sp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id="{5DC59267-6831-4E56-B47D-63B072254BF7}"/>
              </a:ext>
            </a:extLst>
          </p:cNvPr>
          <p:cNvCxnSpPr/>
          <p:nvPr/>
        </p:nvCxnSpPr>
        <p:spPr>
          <a:xfrm>
            <a:off x="4943872" y="3429000"/>
            <a:ext cx="864096" cy="0"/>
          </a:xfrm>
          <a:prstGeom prst="line">
            <a:avLst/>
          </a:prstGeom>
          <a:ln w="38100">
            <a:solidFill>
              <a:srgbClr val="C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图片 10">
            <a:extLst>
              <a:ext uri="{FF2B5EF4-FFF2-40B4-BE49-F238E27FC236}">
                <a16:creationId xmlns:a16="http://schemas.microsoft.com/office/drawing/2014/main" id="{1A21F8B8-ABC4-49B8-93F3-E739F44C74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586" y="2621376"/>
            <a:ext cx="571550" cy="449619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3A99FED6-0A00-43A1-810E-B0F5F20A9A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3752" y="2621376"/>
            <a:ext cx="548688" cy="449619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D9756FF3-84C3-467D-9495-44B59949C8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056" y="2621376"/>
            <a:ext cx="525826" cy="419136"/>
          </a:xfrm>
          <a:prstGeom prst="rect">
            <a:avLst/>
          </a:prstGeom>
        </p:spPr>
      </p:pic>
      <p:sp>
        <p:nvSpPr>
          <p:cNvPr id="22" name="圆: 空心 21">
            <a:extLst>
              <a:ext uri="{FF2B5EF4-FFF2-40B4-BE49-F238E27FC236}">
                <a16:creationId xmlns:a16="http://schemas.microsoft.com/office/drawing/2014/main" id="{DB03A805-D80E-409C-A5A4-06889569564C}"/>
              </a:ext>
            </a:extLst>
          </p:cNvPr>
          <p:cNvSpPr/>
          <p:nvPr/>
        </p:nvSpPr>
        <p:spPr>
          <a:xfrm>
            <a:off x="9048328" y="980728"/>
            <a:ext cx="360040" cy="360040"/>
          </a:xfrm>
          <a:prstGeom prst="donut">
            <a:avLst>
              <a:gd name="adj" fmla="val 15137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1D30828F-47B9-4A14-B667-B3D1CCBC3C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7456" y="4221088"/>
            <a:ext cx="3217005" cy="2088232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CD8B2CCE-9531-4E58-B83E-CCC729E764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966" y="4221088"/>
            <a:ext cx="3176364" cy="2061851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6BB19A1D-C458-4E66-B5AE-37B8417564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7631" y="4221088"/>
            <a:ext cx="3245224" cy="208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5794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50177D50-A57A-4A74-A7BE-BB34FFB10B4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64651" y="104917"/>
            <a:ext cx="8647773" cy="575005"/>
          </a:xfrm>
        </p:spPr>
        <p:txBody>
          <a:bodyPr anchor="ctr" anchorCtr="0"/>
          <a:lstStyle/>
          <a:p>
            <a:r>
              <a:rPr lang="zh-CN" altLang="en-US" sz="3200" dirty="0">
                <a:latin typeface="黑体" panose="02010609060101010101" pitchFamily="49" charset="-122"/>
                <a:ea typeface="黑体" panose="02010609060101010101" pitchFamily="49" charset="-122"/>
              </a:rPr>
              <a:t>一、体温单</a:t>
            </a:r>
            <a:r>
              <a:rPr lang="en-US" altLang="zh-CN" sz="3200" dirty="0">
                <a:latin typeface="黑体" panose="02010609060101010101" pitchFamily="49" charset="-122"/>
                <a:ea typeface="黑体" panose="02010609060101010101" pitchFamily="49" charset="-122"/>
              </a:rPr>
              <a:t>——</a:t>
            </a:r>
            <a:r>
              <a:rPr lang="zh-CN" altLang="en-US" sz="3200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呼吸的记录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A56E388-4882-405C-A57D-1F184CA057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60296" y="6381750"/>
            <a:ext cx="3431704" cy="41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等线" charset="0"/>
              </a:defRPr>
            </a:lvl1pPr>
            <a:lvl2pPr marL="742950" indent="-2857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等线" charset="0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等线" charset="0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等线" charset="0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等线" charset="0"/>
              </a:defRPr>
            </a:lvl5pPr>
            <a:lvl6pPr marL="2514600" indent="-228600" algn="l" defTabSz="6858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971800" indent="-228600" algn="l" defTabSz="6858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429000" indent="-228600" algn="l" defTabSz="6858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886200" indent="-228600" algn="l" defTabSz="6858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r>
              <a:rPr lang="zh-CN" altLang="en-US" sz="1800" b="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  <a:endParaRPr lang="zh-CN" altLang="en-US" sz="1800" b="0" dirty="0">
              <a:solidFill>
                <a:schemeClr val="bg1"/>
              </a:solidFill>
              <a:latin typeface="等线" panose="02010600030101010101" pitchFamily="2" charset="-122"/>
              <a:ea typeface="华文行楷" panose="02010800040101010101" pitchFamily="2" charset="-122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724F7A65-1B6D-491A-8440-7EB8264BFB35}"/>
              </a:ext>
            </a:extLst>
          </p:cNvPr>
          <p:cNvGrpSpPr/>
          <p:nvPr/>
        </p:nvGrpSpPr>
        <p:grpSpPr>
          <a:xfrm>
            <a:off x="1232107" y="3645024"/>
            <a:ext cx="9361040" cy="1656184"/>
            <a:chOff x="1219200" y="2743200"/>
            <a:chExt cx="7315200" cy="1219200"/>
          </a:xfrm>
        </p:grpSpPr>
        <p:pic>
          <p:nvPicPr>
            <p:cNvPr id="10" name="图片 9" descr="6">
              <a:extLst>
                <a:ext uri="{FF2B5EF4-FFF2-40B4-BE49-F238E27FC236}">
                  <a16:creationId xmlns:a16="http://schemas.microsoft.com/office/drawing/2014/main" id="{9E746A37-227D-43F2-99A6-F317DE9F3B9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5757"/>
            <a:stretch>
              <a:fillRect/>
            </a:stretch>
          </p:blipFill>
          <p:spPr bwMode="auto">
            <a:xfrm>
              <a:off x="1219200" y="2743200"/>
              <a:ext cx="7315200" cy="1219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4B20048A-CB6A-4096-AC1D-8DFE5728DCC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62263" y="3276600"/>
              <a:ext cx="400050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宋体" panose="02010600030101010101" pitchFamily="2" charset="-122"/>
                </a:defRPr>
              </a:lvl1pPr>
              <a:lvl2pPr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宋体" panose="02010600030101010101" pitchFamily="2" charset="-122"/>
                </a:defRPr>
              </a:lvl2pPr>
              <a:lvl3pPr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宋体" panose="02010600030101010101" pitchFamily="2" charset="-122"/>
                </a:defRPr>
              </a:lvl3pPr>
              <a:lvl4pPr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宋体" panose="02010600030101010101" pitchFamily="2" charset="-122"/>
                </a:defRPr>
              </a:lvl4pPr>
              <a:lvl5pPr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宋体" panose="02010600030101010101" pitchFamily="2" charset="-122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宋体" panose="02010600030101010101" pitchFamily="2" charset="-122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宋体" panose="02010600030101010101" pitchFamily="2" charset="-122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宋体" panose="02010600030101010101" pitchFamily="2" charset="-122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1800" b="1">
                  <a:solidFill>
                    <a:srgbClr val="FF0000"/>
                  </a:solidFill>
                  <a:latin typeface="PMingLiU" panose="02020500000000000000" pitchFamily="18" charset="-120"/>
                  <a:ea typeface="PMingLiU" panose="02020500000000000000" pitchFamily="18" charset="-120"/>
                </a:rPr>
                <a:t>18</a:t>
              </a:r>
            </a:p>
          </p:txBody>
        </p: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BDF78155-545C-4A4B-9A1D-81C9134DEFB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24200" y="2876550"/>
              <a:ext cx="400050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宋体" panose="02010600030101010101" pitchFamily="2" charset="-122"/>
                </a:defRPr>
              </a:lvl1pPr>
              <a:lvl2pPr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宋体" panose="02010600030101010101" pitchFamily="2" charset="-122"/>
                </a:defRPr>
              </a:lvl2pPr>
              <a:lvl3pPr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宋体" panose="02010600030101010101" pitchFamily="2" charset="-122"/>
                </a:defRPr>
              </a:lvl3pPr>
              <a:lvl4pPr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宋体" panose="02010600030101010101" pitchFamily="2" charset="-122"/>
                </a:defRPr>
              </a:lvl4pPr>
              <a:lvl5pPr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宋体" panose="02010600030101010101" pitchFamily="2" charset="-122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宋体" panose="02010600030101010101" pitchFamily="2" charset="-122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宋体" panose="02010600030101010101" pitchFamily="2" charset="-122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宋体" panose="02010600030101010101" pitchFamily="2" charset="-122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1800" b="1">
                  <a:solidFill>
                    <a:srgbClr val="FF0000"/>
                  </a:solidFill>
                  <a:latin typeface="PMingLiU" panose="02020500000000000000" pitchFamily="18" charset="-120"/>
                  <a:ea typeface="PMingLiU" panose="02020500000000000000" pitchFamily="18" charset="-120"/>
                </a:rPr>
                <a:t>18</a:t>
              </a:r>
            </a:p>
          </p:txBody>
        </p: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68EE0365-4EAF-4C47-9289-DECEDBF90E3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72013" y="3276600"/>
              <a:ext cx="400050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宋体" panose="02010600030101010101" pitchFamily="2" charset="-122"/>
                </a:defRPr>
              </a:lvl1pPr>
              <a:lvl2pPr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宋体" panose="02010600030101010101" pitchFamily="2" charset="-122"/>
                </a:defRPr>
              </a:lvl2pPr>
              <a:lvl3pPr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宋体" panose="02010600030101010101" pitchFamily="2" charset="-122"/>
                </a:defRPr>
              </a:lvl3pPr>
              <a:lvl4pPr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宋体" panose="02010600030101010101" pitchFamily="2" charset="-122"/>
                </a:defRPr>
              </a:lvl4pPr>
              <a:lvl5pPr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宋体" panose="02010600030101010101" pitchFamily="2" charset="-122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宋体" panose="02010600030101010101" pitchFamily="2" charset="-122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宋体" panose="02010600030101010101" pitchFamily="2" charset="-122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宋体" panose="02010600030101010101" pitchFamily="2" charset="-122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1800" b="1">
                  <a:solidFill>
                    <a:srgbClr val="FF0000"/>
                  </a:solidFill>
                  <a:latin typeface="PMingLiU" panose="02020500000000000000" pitchFamily="18" charset="-120"/>
                  <a:ea typeface="PMingLiU" panose="02020500000000000000" pitchFamily="18" charset="-120"/>
                </a:rPr>
                <a:t>18</a:t>
              </a:r>
            </a:p>
          </p:txBody>
        </p:sp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0E1FC9B5-8865-4318-8732-DAFCCE1EAC0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57600" y="3276600"/>
              <a:ext cx="400050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宋体" panose="02010600030101010101" pitchFamily="2" charset="-122"/>
                </a:defRPr>
              </a:lvl1pPr>
              <a:lvl2pPr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宋体" panose="02010600030101010101" pitchFamily="2" charset="-122"/>
                </a:defRPr>
              </a:lvl2pPr>
              <a:lvl3pPr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宋体" panose="02010600030101010101" pitchFamily="2" charset="-122"/>
                </a:defRPr>
              </a:lvl3pPr>
              <a:lvl4pPr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宋体" panose="02010600030101010101" pitchFamily="2" charset="-122"/>
                </a:defRPr>
              </a:lvl4pPr>
              <a:lvl5pPr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宋体" panose="02010600030101010101" pitchFamily="2" charset="-122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宋体" panose="02010600030101010101" pitchFamily="2" charset="-122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宋体" panose="02010600030101010101" pitchFamily="2" charset="-122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宋体" panose="02010600030101010101" pitchFamily="2" charset="-122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1800" b="1">
                  <a:solidFill>
                    <a:srgbClr val="FF0000"/>
                  </a:solidFill>
                  <a:latin typeface="PMingLiU" panose="02020500000000000000" pitchFamily="18" charset="-120"/>
                  <a:ea typeface="PMingLiU" panose="02020500000000000000" pitchFamily="18" charset="-120"/>
                </a:rPr>
                <a:t>20</a:t>
              </a:r>
            </a:p>
          </p:txBody>
        </p:sp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BBA213B3-A620-4006-A5C3-F08E5ED98E6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62425" y="2852738"/>
              <a:ext cx="400050" cy="36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宋体" panose="02010600030101010101" pitchFamily="2" charset="-122"/>
                </a:defRPr>
              </a:lvl1pPr>
              <a:lvl2pPr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宋体" panose="02010600030101010101" pitchFamily="2" charset="-122"/>
                </a:defRPr>
              </a:lvl2pPr>
              <a:lvl3pPr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宋体" panose="02010600030101010101" pitchFamily="2" charset="-122"/>
                </a:defRPr>
              </a:lvl3pPr>
              <a:lvl4pPr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宋体" panose="02010600030101010101" pitchFamily="2" charset="-122"/>
                </a:defRPr>
              </a:lvl4pPr>
              <a:lvl5pPr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宋体" panose="02010600030101010101" pitchFamily="2" charset="-122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宋体" panose="02010600030101010101" pitchFamily="2" charset="-122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宋体" panose="02010600030101010101" pitchFamily="2" charset="-122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宋体" panose="02010600030101010101" pitchFamily="2" charset="-122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1800" b="1">
                  <a:solidFill>
                    <a:srgbClr val="FF0000"/>
                  </a:solidFill>
                  <a:latin typeface="PMingLiU" panose="02020500000000000000" pitchFamily="18" charset="-120"/>
                  <a:ea typeface="PMingLiU" panose="02020500000000000000" pitchFamily="18" charset="-120"/>
                </a:rPr>
                <a:t>22</a:t>
              </a:r>
            </a:p>
          </p:txBody>
        </p:sp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92469D25-871D-4B77-A0B9-F764F342435F}"/>
                </a:ext>
              </a:extLst>
            </p:cNvPr>
            <p:cNvSpPr txBox="1"/>
            <p:nvPr/>
          </p:nvSpPr>
          <p:spPr>
            <a:xfrm>
              <a:off x="5486400" y="3276600"/>
              <a:ext cx="368300" cy="39687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/>
            <a:p>
              <a:r>
                <a:rPr lang="en-US" altLang="zh-CN" b="1" noProof="1">
                  <a:effectLst>
                    <a:outerShdw blurRad="38100" dist="38100" dir="2700000">
                      <a:srgbClr val="C0C0C0"/>
                    </a:outerShdw>
                  </a:effectLst>
                  <a:sym typeface="+mn-ea"/>
                </a:rPr>
                <a:t>R</a:t>
              </a:r>
            </a:p>
          </p:txBody>
        </p:sp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906155BA-677D-4AD9-8C46-8B5A0B1EFFF6}"/>
                </a:ext>
              </a:extLst>
            </p:cNvPr>
            <p:cNvSpPr txBox="1"/>
            <p:nvPr/>
          </p:nvSpPr>
          <p:spPr>
            <a:xfrm>
              <a:off x="4953000" y="2852738"/>
              <a:ext cx="368300" cy="39687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/>
            <a:p>
              <a:r>
                <a:rPr lang="en-US" altLang="zh-CN" b="1" noProof="1">
                  <a:effectLst>
                    <a:outerShdw blurRad="38100" dist="38100" dir="2700000">
                      <a:srgbClr val="C0C0C0"/>
                    </a:outerShdw>
                  </a:effectLst>
                  <a:sym typeface="+mn-ea"/>
                </a:rPr>
                <a:t>R</a:t>
              </a:r>
            </a:p>
          </p:txBody>
        </p:sp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1D166E95-D96D-49CA-ACDB-48231E41E245}"/>
                </a:ext>
              </a:extLst>
            </p:cNvPr>
            <p:cNvSpPr txBox="1"/>
            <p:nvPr/>
          </p:nvSpPr>
          <p:spPr>
            <a:xfrm>
              <a:off x="5972175" y="2852738"/>
              <a:ext cx="368300" cy="39687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/>
            <a:p>
              <a:r>
                <a:rPr lang="en-US" altLang="zh-CN" b="1" noProof="1">
                  <a:effectLst>
                    <a:outerShdw blurRad="38100" dist="38100" dir="2700000">
                      <a:srgbClr val="C0C0C0"/>
                    </a:outerShdw>
                  </a:effectLst>
                  <a:sym typeface="+mn-ea"/>
                </a:rPr>
                <a:t>R</a:t>
              </a:r>
            </a:p>
          </p:txBody>
        </p:sp>
      </p:grpSp>
      <p:sp>
        <p:nvSpPr>
          <p:cNvPr id="24" name="文本框 23">
            <a:extLst>
              <a:ext uri="{FF2B5EF4-FFF2-40B4-BE49-F238E27FC236}">
                <a16:creationId xmlns:a16="http://schemas.microsoft.com/office/drawing/2014/main" id="{11A8D36C-51DE-420D-B472-389E09580AA9}"/>
              </a:ext>
            </a:extLst>
          </p:cNvPr>
          <p:cNvSpPr txBox="1"/>
          <p:nvPr/>
        </p:nvSpPr>
        <p:spPr>
          <a:xfrm>
            <a:off x="1041866" y="910461"/>
            <a:ext cx="9806661" cy="21900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25000"/>
              </a:lnSpc>
              <a:buFont typeface="Wingdings" panose="05000000000000000000" pitchFamily="2" charset="2"/>
              <a:buChar char="u"/>
            </a:pPr>
            <a:r>
              <a:rPr lang="zh-CN" altLang="en-US" sz="2800" noProof="1">
                <a:ea typeface="黑体" panose="02010609060101010101" pitchFamily="2" charset="-122"/>
                <a:sym typeface="+mn-ea"/>
              </a:rPr>
              <a:t>用</a:t>
            </a:r>
            <a:r>
              <a:rPr lang="zh-CN" altLang="en-US" sz="2800" noProof="1">
                <a:solidFill>
                  <a:srgbClr val="C00000"/>
                </a:solidFill>
                <a:ea typeface="黑体" panose="02010609060101010101" pitchFamily="2" charset="-122"/>
                <a:sym typeface="+mn-ea"/>
              </a:rPr>
              <a:t>红色</a:t>
            </a:r>
            <a:r>
              <a:rPr lang="zh-CN" altLang="en-US" sz="2800" noProof="1">
                <a:ea typeface="黑体" panose="02010609060101010101" pitchFamily="2" charset="-122"/>
                <a:sym typeface="+mn-ea"/>
              </a:rPr>
              <a:t>笔</a:t>
            </a:r>
            <a:r>
              <a:rPr lang="zh-CN" altLang="en-US" sz="2800" noProof="1">
                <a:latin typeface="Arial" panose="020B0604020202020204" pitchFamily="34" charset="0"/>
                <a:ea typeface="黑体" panose="02010609060101010101" pitchFamily="2" charset="-122"/>
                <a:sym typeface="+mn-ea"/>
              </a:rPr>
              <a:t>记录患者自主呼吸的次数，</a:t>
            </a:r>
            <a:r>
              <a:rPr lang="zh-CN" altLang="en-US" sz="2800" noProof="1">
                <a:ea typeface="黑体" panose="02010609060101010101" pitchFamily="2" charset="-122"/>
                <a:sym typeface="+mn-ea"/>
              </a:rPr>
              <a:t>以阿拉伯数字表示，填写在“呼吸”栏，</a:t>
            </a:r>
            <a:r>
              <a:rPr lang="zh-CN" altLang="en-US" sz="2800" noProof="1">
                <a:latin typeface="Arial" panose="020B0604020202020204" pitchFamily="34" charset="0"/>
                <a:ea typeface="黑体" panose="02010609060101010101" pitchFamily="2" charset="-122"/>
                <a:sym typeface="+mn-ea"/>
              </a:rPr>
              <a:t>相邻两次上下错开。</a:t>
            </a:r>
            <a:endParaRPr lang="en-US" altLang="zh-CN" sz="2800" noProof="1">
              <a:latin typeface="Arial" panose="020B0604020202020204" pitchFamily="34" charset="0"/>
              <a:ea typeface="黑体" panose="02010609060101010101" pitchFamily="2" charset="-122"/>
              <a:sym typeface="+mn-ea"/>
            </a:endParaRPr>
          </a:p>
          <a:p>
            <a:pPr marL="457200" indent="-457200">
              <a:lnSpc>
                <a:spcPct val="125000"/>
              </a:lnSpc>
              <a:buFont typeface="Wingdings" panose="05000000000000000000" pitchFamily="2" charset="2"/>
              <a:buChar char="u"/>
            </a:pPr>
            <a:r>
              <a:rPr lang="zh-CN" altLang="en-US" sz="2800" noProof="1">
                <a:ea typeface="黑体" panose="02010609060101010101" pitchFamily="2" charset="-122"/>
                <a:sym typeface="+mn-ea"/>
              </a:rPr>
              <a:t>使用呼吸机病人的呼吸以      表示，在体温单相应时间内顶格用黑笔画     。</a:t>
            </a:r>
            <a:endParaRPr lang="zh-CN" altLang="en-US" sz="2800" noProof="1">
              <a:latin typeface="Arial" panose="020B0604020202020204" pitchFamily="34" charset="0"/>
              <a:ea typeface="黑体" panose="02010609060101010101" pitchFamily="2" charset="-122"/>
              <a:sym typeface="+mn-ea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50A500C8-D6AE-453A-9384-C8A92C93BDC6}"/>
              </a:ext>
            </a:extLst>
          </p:cNvPr>
          <p:cNvSpPr/>
          <p:nvPr/>
        </p:nvSpPr>
        <p:spPr>
          <a:xfrm>
            <a:off x="5637181" y="2114040"/>
            <a:ext cx="346655" cy="358299"/>
          </a:xfrm>
          <a:prstGeom prst="ellipse">
            <a:avLst/>
          </a:prstGeom>
          <a:noFill/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tx1"/>
                </a:solidFill>
              </a:rPr>
              <a:t>R</a:t>
            </a:r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7" name="椭圆 6">
            <a:extLst>
              <a:ext uri="{FF2B5EF4-FFF2-40B4-BE49-F238E27FC236}">
                <a16:creationId xmlns:a16="http://schemas.microsoft.com/office/drawing/2014/main" id="{CA703210-19A6-47E8-9C1D-DB1269956F7F}"/>
              </a:ext>
            </a:extLst>
          </p:cNvPr>
          <p:cNvSpPr/>
          <p:nvPr/>
        </p:nvSpPr>
        <p:spPr>
          <a:xfrm>
            <a:off x="3496550" y="2601636"/>
            <a:ext cx="346655" cy="358299"/>
          </a:xfrm>
          <a:prstGeom prst="ellipse">
            <a:avLst/>
          </a:prstGeom>
          <a:noFill/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tx1"/>
                </a:solidFill>
              </a:rPr>
              <a:t>R</a:t>
            </a:r>
            <a:endParaRPr lang="zh-CN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41567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50177D50-A57A-4A74-A7BE-BB34FFB10B4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64651" y="104917"/>
            <a:ext cx="8647773" cy="575005"/>
          </a:xfrm>
        </p:spPr>
        <p:txBody>
          <a:bodyPr anchor="ctr" anchorCtr="0"/>
          <a:lstStyle/>
          <a:p>
            <a:r>
              <a:rPr lang="zh-CN" altLang="en-US" sz="3200" dirty="0">
                <a:latin typeface="黑体" panose="02010609060101010101" pitchFamily="49" charset="-122"/>
                <a:ea typeface="黑体" panose="02010609060101010101" pitchFamily="49" charset="-122"/>
              </a:rPr>
              <a:t>一、体温单</a:t>
            </a:r>
            <a:r>
              <a:rPr lang="en-US" altLang="zh-CN" sz="3200" dirty="0">
                <a:latin typeface="黑体" panose="02010609060101010101" pitchFamily="49" charset="-122"/>
                <a:ea typeface="黑体" panose="02010609060101010101" pitchFamily="49" charset="-122"/>
              </a:rPr>
              <a:t>——</a:t>
            </a:r>
            <a:r>
              <a:rPr lang="zh-CN" altLang="en-US" sz="3200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底栏填写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A56E388-4882-405C-A57D-1F184CA057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60296" y="6381750"/>
            <a:ext cx="3431704" cy="41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等线" charset="0"/>
              </a:defRPr>
            </a:lvl1pPr>
            <a:lvl2pPr marL="742950" indent="-2857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等线" charset="0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等线" charset="0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等线" charset="0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等线" charset="0"/>
              </a:defRPr>
            </a:lvl5pPr>
            <a:lvl6pPr marL="2514600" indent="-228600" algn="l" defTabSz="6858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971800" indent="-228600" algn="l" defTabSz="6858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429000" indent="-228600" algn="l" defTabSz="6858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886200" indent="-228600" algn="l" defTabSz="6858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r>
              <a:rPr lang="zh-CN" altLang="en-US" sz="1800" b="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  <a:endParaRPr lang="zh-CN" altLang="en-US" sz="1800" b="0" dirty="0">
              <a:solidFill>
                <a:schemeClr val="bg1"/>
              </a:solidFill>
              <a:latin typeface="等线" panose="02010600030101010101" pitchFamily="2" charset="-122"/>
              <a:ea typeface="华文行楷" panose="02010800040101010101" pitchFamily="2" charset="-122"/>
            </a:endParaRPr>
          </a:p>
        </p:txBody>
      </p:sp>
      <p:pic>
        <p:nvPicPr>
          <p:cNvPr id="18" name="图片 17" descr="6">
            <a:extLst>
              <a:ext uri="{FF2B5EF4-FFF2-40B4-BE49-F238E27FC236}">
                <a16:creationId xmlns:a16="http://schemas.microsoft.com/office/drawing/2014/main" id="{B3397B08-E034-4A41-A6AD-14BE02A1AD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93" r="32257" b="7580"/>
          <a:stretch/>
        </p:blipFill>
        <p:spPr bwMode="auto">
          <a:xfrm>
            <a:off x="398493" y="1237511"/>
            <a:ext cx="6048672" cy="5012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79B63B56-F96B-4552-8A3D-4EFE44377BE2}"/>
              </a:ext>
            </a:extLst>
          </p:cNvPr>
          <p:cNvSpPr txBox="1"/>
          <p:nvPr/>
        </p:nvSpPr>
        <p:spPr>
          <a:xfrm>
            <a:off x="2831930" y="2666247"/>
            <a:ext cx="581025" cy="519112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en-US" altLang="zh-CN" sz="2800" b="1" noProof="1">
                <a:solidFill>
                  <a:srgbClr val="0000CC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Arial" panose="020B0604020202020204" pitchFamily="34" charset="0"/>
                <a:ea typeface="黑体" panose="02010609060101010101" pitchFamily="2" charset="-122"/>
                <a:sym typeface="+mn-ea"/>
              </a:rPr>
              <a:t>52</a:t>
            </a: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E775BBAC-091F-4FE2-A1DA-E3ED33EDFA0F}"/>
              </a:ext>
            </a:extLst>
          </p:cNvPr>
          <p:cNvSpPr txBox="1"/>
          <p:nvPr/>
        </p:nvSpPr>
        <p:spPr>
          <a:xfrm>
            <a:off x="2573516" y="3286702"/>
            <a:ext cx="1117600" cy="45720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en-US" altLang="zh-CN" sz="2400" b="1" noProof="1">
                <a:solidFill>
                  <a:srgbClr val="0000CC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Arial" panose="020B0604020202020204" pitchFamily="34" charset="0"/>
                <a:ea typeface="黑体" panose="02010609060101010101" pitchFamily="2" charset="-122"/>
                <a:sym typeface="+mn-ea"/>
              </a:rPr>
              <a:t>110/85</a:t>
            </a: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C1B5F7B6-7C36-4147-9824-96B44F4DB1E2}"/>
              </a:ext>
            </a:extLst>
          </p:cNvPr>
          <p:cNvSpPr txBox="1"/>
          <p:nvPr/>
        </p:nvSpPr>
        <p:spPr>
          <a:xfrm>
            <a:off x="2700516" y="3946588"/>
            <a:ext cx="863600" cy="45720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en-US" altLang="zh-CN" sz="2400" b="1" noProof="1">
                <a:solidFill>
                  <a:srgbClr val="0000CC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Arial" panose="020B0604020202020204" pitchFamily="34" charset="0"/>
                <a:ea typeface="黑体" panose="02010609060101010101" pitchFamily="2" charset="-122"/>
                <a:sym typeface="+mn-ea"/>
              </a:rPr>
              <a:t>2000</a:t>
            </a: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A28BA437-1B72-4A97-A6E1-122359515CD9}"/>
              </a:ext>
            </a:extLst>
          </p:cNvPr>
          <p:cNvSpPr txBox="1"/>
          <p:nvPr/>
        </p:nvSpPr>
        <p:spPr>
          <a:xfrm>
            <a:off x="2700516" y="4606474"/>
            <a:ext cx="863600" cy="45720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en-US" altLang="zh-CN" sz="2400" b="1" noProof="1">
                <a:solidFill>
                  <a:srgbClr val="0000CC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Arial" panose="020B0604020202020204" pitchFamily="34" charset="0"/>
                <a:ea typeface="黑体" panose="02010609060101010101" pitchFamily="2" charset="-122"/>
                <a:sym typeface="+mn-ea"/>
              </a:rPr>
              <a:t>2200</a:t>
            </a: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93CC4CD4-1569-4AC4-9BDC-73CF607D540E}"/>
              </a:ext>
            </a:extLst>
          </p:cNvPr>
          <p:cNvSpPr txBox="1"/>
          <p:nvPr/>
        </p:nvSpPr>
        <p:spPr>
          <a:xfrm>
            <a:off x="2568332" y="5266360"/>
            <a:ext cx="1122784" cy="4572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b="1" noProof="1">
                <a:solidFill>
                  <a:srgbClr val="FF33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Arial" panose="020B0604020202020204" pitchFamily="34" charset="0"/>
                <a:ea typeface="黑体" panose="02010609060101010101" pitchFamily="2" charset="-122"/>
                <a:sym typeface="+mn-ea"/>
              </a:rPr>
              <a:t>青霉素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6551EF95-DB2F-4732-BF6B-9D57DCA117B6}"/>
              </a:ext>
            </a:extLst>
          </p:cNvPr>
          <p:cNvSpPr txBox="1"/>
          <p:nvPr/>
        </p:nvSpPr>
        <p:spPr>
          <a:xfrm>
            <a:off x="4578278" y="3946588"/>
            <a:ext cx="863600" cy="45720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en-US" altLang="zh-CN" sz="2400" b="1" noProof="1">
                <a:solidFill>
                  <a:srgbClr val="0000CC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Arial" panose="020B0604020202020204" pitchFamily="34" charset="0"/>
                <a:ea typeface="黑体" panose="02010609060101010101" pitchFamily="2" charset="-122"/>
                <a:sym typeface="+mn-ea"/>
              </a:rPr>
              <a:t>1500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4D2C09C2-F75D-473C-97CC-DD4226B93E36}"/>
              </a:ext>
            </a:extLst>
          </p:cNvPr>
          <p:cNvSpPr txBox="1"/>
          <p:nvPr/>
        </p:nvSpPr>
        <p:spPr>
          <a:xfrm>
            <a:off x="4601958" y="4629706"/>
            <a:ext cx="863600" cy="45720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en-US" altLang="zh-CN" sz="2400" b="1" noProof="1">
                <a:solidFill>
                  <a:srgbClr val="0000CC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Arial" panose="020B0604020202020204" pitchFamily="34" charset="0"/>
                <a:ea typeface="黑体" panose="02010609060101010101" pitchFamily="2" charset="-122"/>
                <a:sym typeface="+mn-ea"/>
              </a:rPr>
              <a:t>1300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矩形 13">
                <a:extLst>
                  <a:ext uri="{FF2B5EF4-FFF2-40B4-BE49-F238E27FC236}">
                    <a16:creationId xmlns:a16="http://schemas.microsoft.com/office/drawing/2014/main" id="{C25FF750-EC7B-4FC2-A236-B09E0932FE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608931" y="912987"/>
                <a:ext cx="5184576" cy="563551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宋体" panose="02010600030101010101" pitchFamily="2" charset="-122"/>
                  </a:defRPr>
                </a:lvl1pPr>
                <a:lvl2pPr eaLnBrk="0" hangingPunct="0"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宋体" panose="02010600030101010101" pitchFamily="2" charset="-122"/>
                  </a:defRPr>
                </a:lvl2pPr>
                <a:lvl3pPr eaLnBrk="0" hangingPunct="0"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宋体" panose="02010600030101010101" pitchFamily="2" charset="-122"/>
                  </a:defRPr>
                </a:lvl3pPr>
                <a:lvl4pPr eaLnBrk="0" hangingPunct="0"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宋体" panose="02010600030101010101" pitchFamily="2" charset="-122"/>
                  </a:defRPr>
                </a:lvl4pPr>
                <a:lvl5pPr eaLnBrk="0" hangingPunct="0"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宋体" panose="02010600030101010101" pitchFamily="2" charset="-122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宋体" panose="02010600030101010101" pitchFamily="2" charset="-122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宋体" panose="02010600030101010101" pitchFamily="2" charset="-122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宋体" panose="02010600030101010101" pitchFamily="2" charset="-122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宋体" panose="02010600030101010101" pitchFamily="2" charset="-122"/>
                  </a:defRPr>
                </a:lvl9pPr>
              </a:lstStyle>
              <a:p>
                <a:pPr marL="342900" indent="-342900" eaLnBrk="1" hangingPunct="1">
                  <a:buFont typeface="Wingdings" panose="05000000000000000000" pitchFamily="2" charset="2"/>
                  <a:buChar char="u"/>
                </a:pPr>
                <a:r>
                  <a:rPr lang="zh-CN" altLang="en-US" sz="2800" b="1" noProof="1">
                    <a:effectLst>
                      <a:outerShdw blurRad="38100" dist="38100" dir="2700000">
                        <a:srgbClr val="C0C0C0"/>
                      </a:outerShdw>
                    </a:effectLst>
                    <a:latin typeface="黑体" panose="02010609060101010101" pitchFamily="2" charset="-122"/>
                    <a:ea typeface="黑体" panose="02010609060101010101" pitchFamily="2" charset="-122"/>
                    <a:sym typeface="+mn-ea"/>
                  </a:rPr>
                  <a:t>大、小便</a:t>
                </a:r>
                <a:r>
                  <a:rPr lang="en-US" altLang="zh-CN" sz="2800" b="1" u="sng" noProof="1">
                    <a:solidFill>
                      <a:srgbClr val="FF3300"/>
                    </a:solidFill>
                    <a:effectLst>
                      <a:outerShdw blurRad="38100" dist="38100" dir="2700000">
                        <a:srgbClr val="C0C0C0"/>
                      </a:outerShdw>
                    </a:effectLst>
                    <a:latin typeface="黑体" panose="02010609060101010101" pitchFamily="2" charset="-122"/>
                    <a:ea typeface="黑体" panose="02010609060101010101" pitchFamily="2" charset="-122"/>
                    <a:sym typeface="+mn-ea"/>
                  </a:rPr>
                  <a:t>24</a:t>
                </a:r>
                <a:r>
                  <a:rPr lang="zh-CN" altLang="en-US" sz="2800" b="1" u="sng" noProof="1">
                    <a:solidFill>
                      <a:srgbClr val="FF3300"/>
                    </a:solidFill>
                    <a:effectLst>
                      <a:outerShdw blurRad="38100" dist="38100" dir="2700000">
                        <a:srgbClr val="C0C0C0"/>
                      </a:outerShdw>
                    </a:effectLst>
                    <a:latin typeface="黑体" panose="02010609060101010101" pitchFamily="2" charset="-122"/>
                    <a:ea typeface="黑体" panose="02010609060101010101" pitchFamily="2" charset="-122"/>
                    <a:sym typeface="+mn-ea"/>
                  </a:rPr>
                  <a:t>小时</a:t>
                </a:r>
                <a:r>
                  <a:rPr lang="zh-CN" altLang="en-US" sz="2800" b="1" noProof="1">
                    <a:effectLst>
                      <a:outerShdw blurRad="38100" dist="38100" dir="2700000">
                        <a:srgbClr val="C0C0C0"/>
                      </a:outerShdw>
                    </a:effectLst>
                    <a:latin typeface="黑体" panose="02010609060101010101" pitchFamily="2" charset="-122"/>
                    <a:ea typeface="黑体" panose="02010609060101010101" pitchFamily="2" charset="-122"/>
                    <a:sym typeface="+mn-ea"/>
                  </a:rPr>
                  <a:t>记录一次，用</a:t>
                </a:r>
                <a:r>
                  <a:rPr lang="zh-CN" altLang="en-US" sz="2800" b="1" noProof="1">
                    <a:solidFill>
                      <a:srgbClr val="0000CC"/>
                    </a:solidFill>
                    <a:effectLst>
                      <a:outerShdw blurRad="38100" dist="38100" dir="2700000">
                        <a:srgbClr val="C0C0C0"/>
                      </a:outerShdw>
                    </a:effectLst>
                    <a:latin typeface="黑体" panose="02010609060101010101" pitchFamily="2" charset="-122"/>
                    <a:ea typeface="黑体" panose="02010609060101010101" pitchFamily="2" charset="-122"/>
                    <a:sym typeface="+mn-ea"/>
                  </a:rPr>
                  <a:t>蓝笔</a:t>
                </a:r>
                <a:r>
                  <a:rPr lang="zh-CN" altLang="en-US" sz="2800" b="1" noProof="1">
                    <a:effectLst>
                      <a:outerShdw blurRad="38100" dist="38100" dir="2700000">
                        <a:srgbClr val="C0C0C0"/>
                      </a:outerShdw>
                    </a:effectLst>
                    <a:latin typeface="黑体" panose="02010609060101010101" pitchFamily="2" charset="-122"/>
                    <a:ea typeface="黑体" panose="02010609060101010101" pitchFamily="2" charset="-122"/>
                    <a:sym typeface="+mn-ea"/>
                  </a:rPr>
                  <a:t>填写在相应的栏内。</a:t>
                </a:r>
                <a:endParaRPr lang="en-US" altLang="zh-CN" sz="2800" b="1" noProof="1">
                  <a:effectLst>
                    <a:outerShdw blurRad="38100" dist="38100" dir="2700000">
                      <a:srgbClr val="C0C0C0"/>
                    </a:outerShdw>
                  </a:effectLst>
                  <a:latin typeface="黑体" panose="02010609060101010101" pitchFamily="2" charset="-122"/>
                  <a:ea typeface="黑体" panose="02010609060101010101" pitchFamily="2" charset="-122"/>
                  <a:sym typeface="+mn-ea"/>
                </a:endParaRPr>
              </a:p>
              <a:p>
                <a:pPr eaLnBrk="1" hangingPunct="1"/>
                <a:endParaRPr lang="zh-CN" altLang="en-US" sz="2400" b="1" noProof="1">
                  <a:effectLst>
                    <a:outerShdw blurRad="38100" dist="38100" dir="2700000">
                      <a:srgbClr val="C0C0C0"/>
                    </a:outerShdw>
                  </a:effectLst>
                  <a:latin typeface="黑体" panose="02010609060101010101" pitchFamily="2" charset="-122"/>
                  <a:ea typeface="黑体" panose="02010609060101010101" pitchFamily="2" charset="-122"/>
                  <a:sym typeface="+mn-ea"/>
                </a:endParaRPr>
              </a:p>
              <a:p>
                <a:pPr marL="342900" indent="-342900" eaLnBrk="1" hangingPunct="1">
                  <a:buFont typeface="Wingdings" panose="05000000000000000000" pitchFamily="2" charset="2"/>
                  <a:buChar char="u"/>
                </a:pPr>
                <a:r>
                  <a:rPr lang="zh-CN" altLang="en-US" sz="2800" b="1" dirty="0">
                    <a:latin typeface="黑体" panose="02010609060101010101" pitchFamily="49" charset="-122"/>
                    <a:ea typeface="黑体" panose="02010609060101010101" pitchFamily="49" charset="-122"/>
                  </a:rPr>
                  <a:t>灌肠用</a:t>
                </a:r>
                <a:r>
                  <a:rPr lang="zh-CN" altLang="en-US" sz="2800" b="1" dirty="0">
                    <a:latin typeface="Arial" panose="020B0604020202020204" pitchFamily="34" charset="0"/>
                    <a:ea typeface="黑体" panose="02010609060101010101" pitchFamily="49" charset="-122"/>
                  </a:rPr>
                  <a:t>“</a:t>
                </a:r>
                <a:r>
                  <a:rPr lang="zh-CN" altLang="en-US" sz="2800" b="1" dirty="0">
                    <a:latin typeface="黑体" panose="02010609060101010101" pitchFamily="49" charset="-122"/>
                    <a:ea typeface="黑体" panose="02010609060101010101" pitchFamily="49" charset="-122"/>
                  </a:rPr>
                  <a:t> </a:t>
                </a:r>
                <a:r>
                  <a:rPr lang="en-US" altLang="zh-CN" sz="2800" b="1" dirty="0">
                    <a:solidFill>
                      <a:srgbClr val="0B237D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E</a:t>
                </a:r>
                <a:r>
                  <a:rPr lang="en-US" altLang="zh-CN" sz="2800" b="1" dirty="0">
                    <a:solidFill>
                      <a:schemeClr val="accent2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 </a:t>
                </a:r>
                <a:r>
                  <a:rPr lang="en-US" altLang="zh-CN" sz="2800" b="1" dirty="0">
                    <a:latin typeface="Arial" panose="020B0604020202020204" pitchFamily="34" charset="0"/>
                    <a:ea typeface="黑体" panose="02010609060101010101" pitchFamily="49" charset="-122"/>
                  </a:rPr>
                  <a:t>”</a:t>
                </a:r>
                <a:r>
                  <a:rPr lang="en-US" altLang="zh-CN" sz="2800" b="1" dirty="0">
                    <a:latin typeface="黑体" panose="02010609060101010101" pitchFamily="49" charset="-122"/>
                    <a:ea typeface="黑体" panose="02010609060101010101" pitchFamily="49" charset="-122"/>
                  </a:rPr>
                  <a:t> </a:t>
                </a:r>
                <a:r>
                  <a:rPr lang="zh-CN" altLang="en-US" sz="2800" b="1" dirty="0">
                    <a:latin typeface="黑体" panose="02010609060101010101" pitchFamily="49" charset="-122"/>
                    <a:ea typeface="黑体" panose="02010609060101010101" pitchFamily="49" charset="-122"/>
                  </a:rPr>
                  <a:t>表示。</a:t>
                </a:r>
              </a:p>
              <a:p>
                <a:pPr eaLnBrk="1" hangingPunct="1"/>
                <a:r>
                  <a:rPr lang="zh-CN" altLang="en-US" sz="2800" b="1" dirty="0">
                    <a:latin typeface="黑体" panose="02010609060101010101" pitchFamily="49" charset="-122"/>
                    <a:ea typeface="黑体" panose="02010609060101010101" pitchFamily="49" charset="-122"/>
                  </a:rPr>
                  <a:t>   ①</a:t>
                </a:r>
                <a:r>
                  <a:rPr lang="zh-CN" altLang="en-US" sz="2800" b="1" dirty="0">
                    <a:latin typeface="Arial" panose="020B0604020202020204" pitchFamily="34" charset="0"/>
                    <a:ea typeface="黑体" panose="02010609060101010101" pitchFamily="49" charset="-122"/>
                  </a:rPr>
                  <a:t>“</a:t>
                </a:r>
                <a:r>
                  <a:rPr lang="zh-CN" altLang="en-US" sz="2800" b="1" dirty="0">
                    <a:latin typeface="黑体" panose="02010609060101010101" pitchFamily="49" charset="-122"/>
                    <a:ea typeface="黑体" panose="02010609060101010101" pitchFamily="49" charset="-122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2800" b="1" i="1" smtClean="0">
                            <a:solidFill>
                              <a:srgbClr val="0B237D"/>
                            </a:solidFill>
                            <a:latin typeface="Cambria Math" panose="02040503050406030204" pitchFamily="18" charset="0"/>
                            <a:ea typeface="黑体" panose="02010609060101010101" pitchFamily="49" charset="-122"/>
                          </a:rPr>
                        </m:ctrlPr>
                      </m:fPr>
                      <m:num>
                        <m:r>
                          <a:rPr lang="en-US" altLang="zh-CN" sz="2800" b="1" i="1">
                            <a:solidFill>
                              <a:srgbClr val="0B237D"/>
                            </a:solidFill>
                            <a:latin typeface="Cambria Math" panose="02040503050406030204" pitchFamily="18" charset="0"/>
                            <a:ea typeface="黑体" panose="02010609060101010101" pitchFamily="49" charset="-122"/>
                          </a:rPr>
                          <m:t>0</m:t>
                        </m:r>
                      </m:num>
                      <m:den>
                        <m:r>
                          <a:rPr lang="en-US" altLang="zh-CN" sz="2800" b="1" i="1" smtClean="0">
                            <a:solidFill>
                              <a:srgbClr val="0B237D"/>
                            </a:solidFill>
                            <a:latin typeface="Cambria Math" panose="02040503050406030204" pitchFamily="18" charset="0"/>
                            <a:ea typeface="黑体" panose="02010609060101010101" pitchFamily="49" charset="-122"/>
                          </a:rPr>
                          <m:t>𝑬</m:t>
                        </m:r>
                      </m:den>
                    </m:f>
                  </m:oMath>
                </a14:m>
                <a:r>
                  <a:rPr lang="en-US" altLang="zh-CN" sz="2800" b="1" dirty="0">
                    <a:solidFill>
                      <a:srgbClr val="0B237D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 </a:t>
                </a:r>
                <a:r>
                  <a:rPr lang="en-US" altLang="zh-CN" sz="2800" b="1" dirty="0">
                    <a:latin typeface="Arial" panose="020B0604020202020204" pitchFamily="34" charset="0"/>
                    <a:ea typeface="黑体" panose="02010609060101010101" pitchFamily="49" charset="-122"/>
                  </a:rPr>
                  <a:t>”</a:t>
                </a:r>
                <a:r>
                  <a:rPr lang="en-US" altLang="zh-CN" sz="2800" b="1" dirty="0">
                    <a:latin typeface="黑体" panose="02010609060101010101" pitchFamily="49" charset="-122"/>
                    <a:ea typeface="黑体" panose="02010609060101010101" pitchFamily="49" charset="-122"/>
                  </a:rPr>
                  <a:t> </a:t>
                </a:r>
                <a:r>
                  <a:rPr lang="zh-CN" altLang="en-US" sz="2800" b="1" dirty="0">
                    <a:latin typeface="黑体" panose="02010609060101010101" pitchFamily="49" charset="-122"/>
                    <a:ea typeface="黑体" panose="02010609060101010101" pitchFamily="49" charset="-122"/>
                  </a:rPr>
                  <a:t>灌肠后无大便； </a:t>
                </a:r>
              </a:p>
              <a:p>
                <a:pPr eaLnBrk="1" hangingPunct="1"/>
                <a:r>
                  <a:rPr lang="zh-CN" altLang="en-US" sz="2800" b="1" dirty="0">
                    <a:latin typeface="黑体" panose="02010609060101010101" pitchFamily="49" charset="-122"/>
                    <a:ea typeface="黑体" panose="02010609060101010101" pitchFamily="49" charset="-122"/>
                  </a:rPr>
                  <a:t>   ②</a:t>
                </a:r>
                <a:r>
                  <a:rPr lang="zh-CN" altLang="en-US" sz="2800" b="1" dirty="0">
                    <a:latin typeface="Arial" panose="020B0604020202020204" pitchFamily="34" charset="0"/>
                    <a:ea typeface="黑体" panose="02010609060101010101" pitchFamily="49" charset="-122"/>
                  </a:rPr>
                  <a:t>“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2800" b="1" i="1">
                            <a:solidFill>
                              <a:srgbClr val="0B237D"/>
                            </a:solidFill>
                            <a:latin typeface="Cambria Math" panose="02040503050406030204" pitchFamily="18" charset="0"/>
                            <a:ea typeface="黑体" panose="02010609060101010101" pitchFamily="49" charset="-122"/>
                          </a:rPr>
                        </m:ctrlPr>
                      </m:fPr>
                      <m:num>
                        <m:r>
                          <a:rPr lang="en-US" altLang="zh-CN" sz="2800" b="1" i="1" smtClean="0">
                            <a:solidFill>
                              <a:srgbClr val="0B237D"/>
                            </a:solidFill>
                            <a:latin typeface="Cambria Math" panose="02040503050406030204" pitchFamily="18" charset="0"/>
                            <a:ea typeface="黑体" panose="02010609060101010101" pitchFamily="49" charset="-122"/>
                          </a:rPr>
                          <m:t>𝟏</m:t>
                        </m:r>
                      </m:num>
                      <m:den>
                        <m:r>
                          <a:rPr lang="en-US" altLang="zh-CN" sz="2800" b="1" i="1">
                            <a:solidFill>
                              <a:srgbClr val="0B237D"/>
                            </a:solidFill>
                            <a:latin typeface="Cambria Math" panose="02040503050406030204" pitchFamily="18" charset="0"/>
                            <a:ea typeface="黑体" panose="02010609060101010101" pitchFamily="49" charset="-122"/>
                          </a:rPr>
                          <m:t>𝑬</m:t>
                        </m:r>
                      </m:den>
                    </m:f>
                  </m:oMath>
                </a14:m>
                <a:r>
                  <a:rPr lang="en-US" altLang="zh-CN" sz="2800" b="1" dirty="0">
                    <a:solidFill>
                      <a:srgbClr val="0B237D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 </a:t>
                </a:r>
                <a:r>
                  <a:rPr lang="en-US" altLang="zh-CN" sz="2800" b="1" dirty="0">
                    <a:latin typeface="Arial" panose="020B0604020202020204" pitchFamily="34" charset="0"/>
                    <a:ea typeface="黑体" panose="02010609060101010101" pitchFamily="49" charset="-122"/>
                  </a:rPr>
                  <a:t>”</a:t>
                </a:r>
                <a:r>
                  <a:rPr lang="en-US" altLang="zh-CN" sz="2800" b="1" dirty="0">
                    <a:latin typeface="黑体" panose="02010609060101010101" pitchFamily="49" charset="-122"/>
                    <a:ea typeface="黑体" panose="02010609060101010101" pitchFamily="49" charset="-122"/>
                  </a:rPr>
                  <a:t> </a:t>
                </a:r>
                <a:r>
                  <a:rPr lang="zh-CN" altLang="en-US" sz="2800" b="1" dirty="0">
                    <a:latin typeface="黑体" panose="02010609060101010101" pitchFamily="49" charset="-122"/>
                    <a:ea typeface="黑体" panose="02010609060101010101" pitchFamily="49" charset="-122"/>
                  </a:rPr>
                  <a:t>灌肠后排便</a:t>
                </a:r>
                <a:r>
                  <a:rPr lang="en-US" altLang="zh-CN" sz="2800" b="1" dirty="0">
                    <a:latin typeface="黑体" panose="02010609060101010101" pitchFamily="49" charset="-122"/>
                    <a:ea typeface="黑体" panose="02010609060101010101" pitchFamily="49" charset="-122"/>
                  </a:rPr>
                  <a:t>1</a:t>
                </a:r>
                <a:r>
                  <a:rPr lang="zh-CN" altLang="en-US" sz="2800" b="1" dirty="0">
                    <a:latin typeface="黑体" panose="02010609060101010101" pitchFamily="49" charset="-122"/>
                    <a:ea typeface="黑体" panose="02010609060101010101" pitchFamily="49" charset="-122"/>
                  </a:rPr>
                  <a:t>次； </a:t>
                </a:r>
              </a:p>
              <a:p>
                <a:pPr eaLnBrk="1" hangingPunct="1"/>
                <a:r>
                  <a:rPr lang="zh-CN" altLang="en-US" sz="2800" b="1" dirty="0">
                    <a:latin typeface="黑体" panose="02010609060101010101" pitchFamily="49" charset="-122"/>
                    <a:ea typeface="黑体" panose="02010609060101010101" pitchFamily="49" charset="-122"/>
                  </a:rPr>
                  <a:t>   ③</a:t>
                </a:r>
                <a:r>
                  <a:rPr lang="zh-CN" altLang="en-US" sz="2800" b="1" dirty="0">
                    <a:latin typeface="Arial" panose="020B0604020202020204" pitchFamily="34" charset="0"/>
                    <a:ea typeface="黑体" panose="02010609060101010101" pitchFamily="49" charset="-122"/>
                  </a:rPr>
                  <a:t>“</a:t>
                </a:r>
                <a:r>
                  <a:rPr lang="en-US" altLang="zh-CN" b="1" dirty="0">
                    <a:solidFill>
                      <a:srgbClr val="0B237D"/>
                    </a:solidFill>
                    <a:latin typeface="Arial" panose="020B0604020202020204" pitchFamily="34" charset="0"/>
                    <a:ea typeface="黑体" panose="02010609060101010101" pitchFamily="49" charset="-122"/>
                  </a:rPr>
                  <a:t>1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2800" b="1" i="1">
                            <a:solidFill>
                              <a:srgbClr val="0B237D"/>
                            </a:solidFill>
                            <a:latin typeface="Cambria Math" panose="02040503050406030204" pitchFamily="18" charset="0"/>
                            <a:ea typeface="黑体" panose="02010609060101010101" pitchFamily="49" charset="-122"/>
                          </a:rPr>
                        </m:ctrlPr>
                      </m:fPr>
                      <m:num>
                        <m:r>
                          <a:rPr lang="en-US" altLang="zh-CN" sz="2800" b="1" i="1" smtClean="0">
                            <a:solidFill>
                              <a:srgbClr val="0B237D"/>
                            </a:solidFill>
                            <a:latin typeface="Cambria Math" panose="02040503050406030204" pitchFamily="18" charset="0"/>
                            <a:ea typeface="黑体" panose="02010609060101010101" pitchFamily="49" charset="-122"/>
                          </a:rPr>
                          <m:t>𝟐</m:t>
                        </m:r>
                      </m:num>
                      <m:den>
                        <m:r>
                          <a:rPr lang="en-US" altLang="zh-CN" sz="2800" b="1" i="1">
                            <a:solidFill>
                              <a:srgbClr val="0B237D"/>
                            </a:solidFill>
                            <a:latin typeface="Cambria Math" panose="02040503050406030204" pitchFamily="18" charset="0"/>
                            <a:ea typeface="黑体" panose="02010609060101010101" pitchFamily="49" charset="-122"/>
                          </a:rPr>
                          <m:t>𝑬</m:t>
                        </m:r>
                      </m:den>
                    </m:f>
                  </m:oMath>
                </a14:m>
                <a:r>
                  <a:rPr lang="en-US" altLang="zh-CN" sz="2800" b="1" dirty="0">
                    <a:latin typeface="黑体" panose="02010609060101010101" pitchFamily="49" charset="-122"/>
                    <a:ea typeface="黑体" panose="02010609060101010101" pitchFamily="49" charset="-122"/>
                  </a:rPr>
                  <a:t> </a:t>
                </a:r>
                <a:r>
                  <a:rPr lang="en-US" altLang="zh-CN" sz="2800" b="1" dirty="0">
                    <a:latin typeface="Arial" panose="020B0604020202020204" pitchFamily="34" charset="0"/>
                    <a:ea typeface="黑体" panose="02010609060101010101" pitchFamily="49" charset="-122"/>
                  </a:rPr>
                  <a:t>”</a:t>
                </a:r>
                <a:r>
                  <a:rPr lang="en-US" altLang="zh-CN" sz="2800" b="1" dirty="0">
                    <a:latin typeface="黑体" panose="02010609060101010101" pitchFamily="49" charset="-122"/>
                    <a:ea typeface="黑体" panose="02010609060101010101" pitchFamily="49" charset="-122"/>
                  </a:rPr>
                  <a:t> </a:t>
                </a:r>
                <a:r>
                  <a:rPr lang="zh-CN" altLang="en-US" sz="2800" b="1" dirty="0">
                    <a:latin typeface="黑体" panose="02010609060101010101" pitchFamily="49" charset="-122"/>
                    <a:ea typeface="黑体" panose="02010609060101010101" pitchFamily="49" charset="-122"/>
                  </a:rPr>
                  <a:t>自行排便</a:t>
                </a:r>
                <a:r>
                  <a:rPr lang="en-US" altLang="zh-CN" sz="2800" b="1" dirty="0">
                    <a:latin typeface="黑体" panose="02010609060101010101" pitchFamily="49" charset="-122"/>
                    <a:ea typeface="黑体" panose="02010609060101010101" pitchFamily="49" charset="-122"/>
                  </a:rPr>
                  <a:t>1</a:t>
                </a:r>
                <a:r>
                  <a:rPr lang="zh-CN" altLang="en-US" sz="2800" b="1" dirty="0">
                    <a:latin typeface="黑体" panose="02010609060101010101" pitchFamily="49" charset="-122"/>
                    <a:ea typeface="黑体" panose="02010609060101010101" pitchFamily="49" charset="-122"/>
                  </a:rPr>
                  <a:t>次、灌肠后排便</a:t>
                </a:r>
                <a:r>
                  <a:rPr lang="en-US" altLang="zh-CN" sz="2800" b="1" dirty="0">
                    <a:latin typeface="黑体" panose="02010609060101010101" pitchFamily="49" charset="-122"/>
                    <a:ea typeface="黑体" panose="02010609060101010101" pitchFamily="49" charset="-122"/>
                  </a:rPr>
                  <a:t>2</a:t>
                </a:r>
                <a:r>
                  <a:rPr lang="zh-CN" altLang="en-US" sz="2800" b="1" dirty="0">
                    <a:latin typeface="黑体" panose="02010609060101010101" pitchFamily="49" charset="-122"/>
                    <a:ea typeface="黑体" panose="02010609060101010101" pitchFamily="49" charset="-122"/>
                  </a:rPr>
                  <a:t>次。</a:t>
                </a:r>
                <a:endParaRPr lang="en-US" altLang="zh-CN" sz="2800" b="1" dirty="0"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  <a:p>
                <a:pPr eaLnBrk="1" hangingPunct="1"/>
                <a:endParaRPr lang="en-US" altLang="zh-CN" sz="1600" b="1" dirty="0"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  <a:p>
                <a:pPr marL="457200" indent="-457200" eaLnBrk="1" hangingPunct="1">
                  <a:buFont typeface="Wingdings" panose="05000000000000000000" pitchFamily="2" charset="2"/>
                  <a:buChar char="u"/>
                </a:pPr>
                <a:r>
                  <a:rPr lang="zh-CN" altLang="en-US" sz="2800" b="1" dirty="0">
                    <a:latin typeface="黑体" panose="02010609060101010101" pitchFamily="49" charset="-122"/>
                    <a:ea typeface="黑体" panose="02010609060101010101" pitchFamily="49" charset="-122"/>
                  </a:rPr>
                  <a:t>大小便失禁都以</a:t>
                </a:r>
                <a:r>
                  <a:rPr lang="zh-CN" altLang="en-US" sz="2800" b="1" dirty="0">
                    <a:solidFill>
                      <a:srgbClr val="0B237D"/>
                    </a:solidFill>
                    <a:latin typeface="Arial" panose="020B0604020202020204" pitchFamily="34" charset="0"/>
                    <a:ea typeface="黑体" panose="02010609060101010101" pitchFamily="49" charset="-122"/>
                  </a:rPr>
                  <a:t>“</a:t>
                </a:r>
                <a:r>
                  <a:rPr lang="en-US" altLang="zh-CN" sz="2800" b="1" dirty="0">
                    <a:solidFill>
                      <a:srgbClr val="0B237D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※</a:t>
                </a:r>
                <a:r>
                  <a:rPr lang="en-US" altLang="zh-CN" sz="2800" b="1" dirty="0">
                    <a:solidFill>
                      <a:srgbClr val="0B237D"/>
                    </a:solidFill>
                    <a:latin typeface="Arial" panose="020B0604020202020204" pitchFamily="34" charset="0"/>
                    <a:ea typeface="黑体" panose="02010609060101010101" pitchFamily="49" charset="-122"/>
                  </a:rPr>
                  <a:t>”</a:t>
                </a:r>
                <a:r>
                  <a:rPr lang="en-US" altLang="zh-CN" sz="2800" b="1" dirty="0">
                    <a:latin typeface="黑体" panose="02010609060101010101" pitchFamily="49" charset="-122"/>
                    <a:ea typeface="黑体" panose="02010609060101010101" pitchFamily="49" charset="-122"/>
                  </a:rPr>
                  <a:t> </a:t>
                </a:r>
                <a:r>
                  <a:rPr lang="zh-CN" altLang="en-US" sz="2800" b="1" dirty="0">
                    <a:latin typeface="黑体" panose="02010609060101010101" pitchFamily="49" charset="-122"/>
                    <a:ea typeface="黑体" panose="02010609060101010101" pitchFamily="49" charset="-122"/>
                  </a:rPr>
                  <a:t>表示，导尿以</a:t>
                </a:r>
                <a:r>
                  <a:rPr lang="zh-CN" altLang="en-US" sz="2800" b="1" dirty="0">
                    <a:solidFill>
                      <a:srgbClr val="0B237D"/>
                    </a:solidFill>
                    <a:latin typeface="Arial" panose="020B0604020202020204" pitchFamily="34" charset="0"/>
                    <a:ea typeface="黑体" panose="02010609060101010101" pitchFamily="49" charset="-122"/>
                  </a:rPr>
                  <a:t>“</a:t>
                </a:r>
                <a:r>
                  <a:rPr lang="en-US" altLang="zh-CN" sz="2800" b="1" dirty="0">
                    <a:solidFill>
                      <a:srgbClr val="0B237D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C</a:t>
                </a:r>
                <a:r>
                  <a:rPr lang="en-US" altLang="zh-CN" sz="2800" b="1" dirty="0">
                    <a:solidFill>
                      <a:srgbClr val="0B237D"/>
                    </a:solidFill>
                    <a:latin typeface="Arial" panose="020B0604020202020204" pitchFamily="34" charset="0"/>
                    <a:ea typeface="黑体" panose="02010609060101010101" pitchFamily="49" charset="-122"/>
                  </a:rPr>
                  <a:t>”</a:t>
                </a:r>
                <a:r>
                  <a:rPr lang="en-US" altLang="zh-CN" sz="2800" b="1" dirty="0">
                    <a:latin typeface="黑体" panose="02010609060101010101" pitchFamily="49" charset="-122"/>
                    <a:ea typeface="黑体" panose="02010609060101010101" pitchFamily="49" charset="-122"/>
                  </a:rPr>
                  <a:t> </a:t>
                </a:r>
                <a:r>
                  <a:rPr lang="zh-CN" altLang="en-US" sz="2800" b="1" dirty="0">
                    <a:latin typeface="黑体" panose="02010609060101010101" pitchFamily="49" charset="-122"/>
                    <a:ea typeface="黑体" panose="02010609060101010101" pitchFamily="49" charset="-122"/>
                  </a:rPr>
                  <a:t>表示。</a:t>
                </a:r>
              </a:p>
              <a:p>
                <a:pPr eaLnBrk="1" hangingPunct="1"/>
                <a:r>
                  <a:rPr lang="zh-CN" altLang="en-US" sz="2800" b="1" dirty="0"/>
                  <a:t>   </a:t>
                </a:r>
                <a:endParaRPr lang="zh-CN" altLang="en-US" sz="2800" b="1" dirty="0"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</mc:Choice>
        <mc:Fallback xmlns="">
          <p:sp>
            <p:nvSpPr>
              <p:cNvPr id="14" name="矩形 13">
                <a:extLst>
                  <a:ext uri="{FF2B5EF4-FFF2-40B4-BE49-F238E27FC236}">
                    <a16:creationId xmlns:a16="http://schemas.microsoft.com/office/drawing/2014/main" id="{C25FF750-EC7B-4FC2-A236-B09E0932FE5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608931" y="912987"/>
                <a:ext cx="5184576" cy="5635517"/>
              </a:xfrm>
              <a:prstGeom prst="rect">
                <a:avLst/>
              </a:prstGeom>
              <a:blipFill>
                <a:blip r:embed="rId3"/>
                <a:stretch>
                  <a:fillRect l="-2350" t="-1299" r="-4348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文本框 14">
            <a:extLst>
              <a:ext uri="{FF2B5EF4-FFF2-40B4-BE49-F238E27FC236}">
                <a16:creationId xmlns:a16="http://schemas.microsoft.com/office/drawing/2014/main" id="{DC91190D-6931-4FF1-AE95-1FF45E9ABBD6}"/>
              </a:ext>
            </a:extLst>
          </p:cNvPr>
          <p:cNvSpPr txBox="1"/>
          <p:nvPr/>
        </p:nvSpPr>
        <p:spPr>
          <a:xfrm>
            <a:off x="4719565" y="2651856"/>
            <a:ext cx="906017" cy="52322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zh-CN" altLang="en-US" sz="2800" b="1" noProof="1">
                <a:solidFill>
                  <a:srgbClr val="0000CC"/>
                </a:solidFill>
                <a:effectLst>
                  <a:outerShdw blurRad="38100" dist="38100" dir="2700000">
                    <a:srgbClr val="C0C0C0"/>
                  </a:outerShdw>
                </a:effectLst>
                <a:ea typeface="黑体" panose="02010609060101010101" pitchFamily="2" charset="-122"/>
                <a:sym typeface="+mn-ea"/>
              </a:rPr>
              <a:t>卧床</a:t>
            </a:r>
            <a:endParaRPr lang="en-US" altLang="zh-CN" sz="2800" b="1" noProof="1">
              <a:solidFill>
                <a:srgbClr val="0000CC"/>
              </a:solidFill>
              <a:effectLst>
                <a:outerShdw blurRad="38100" dist="38100" dir="2700000">
                  <a:srgbClr val="C0C0C0"/>
                </a:outerShdw>
              </a:effectLst>
              <a:latin typeface="Arial" panose="020B0604020202020204" pitchFamily="34" charset="0"/>
              <a:ea typeface="黑体" panose="02010609060101010101" pitchFamily="2" charset="-122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53127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4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44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8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9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0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5" grpId="0"/>
      <p:bldP spid="26" grpId="0"/>
      <p:bldP spid="27" grpId="0"/>
      <p:bldP spid="28" grpId="0"/>
      <p:bldP spid="10" grpId="0"/>
      <p:bldP spid="11" grpId="0"/>
      <p:bldP spid="14" grpId="0"/>
      <p:bldP spid="1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50177D50-A57A-4A74-A7BE-BB34FFB10B4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64651" y="104917"/>
            <a:ext cx="8647773" cy="575005"/>
          </a:xfrm>
        </p:spPr>
        <p:txBody>
          <a:bodyPr anchor="ctr" anchorCtr="0"/>
          <a:lstStyle/>
          <a:p>
            <a:r>
              <a:rPr lang="zh-CN" altLang="en-US" sz="3200" dirty="0">
                <a:latin typeface="黑体" panose="02010609060101010101" pitchFamily="49" charset="-122"/>
                <a:ea typeface="黑体" panose="02010609060101010101" pitchFamily="49" charset="-122"/>
              </a:rPr>
              <a:t>二、医嘱单</a:t>
            </a:r>
            <a:r>
              <a:rPr lang="en-US" altLang="zh-CN" sz="3200" dirty="0">
                <a:latin typeface="黑体" panose="02010609060101010101" pitchFamily="49" charset="-122"/>
                <a:ea typeface="黑体" panose="02010609060101010101" pitchFamily="49" charset="-122"/>
              </a:rPr>
              <a:t>——</a:t>
            </a:r>
            <a:r>
              <a:rPr lang="zh-CN" altLang="en-US" sz="3200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内容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A56E388-4882-405C-A57D-1F184CA057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60296" y="6381750"/>
            <a:ext cx="3431704" cy="41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等线" charset="0"/>
              </a:defRPr>
            </a:lvl1pPr>
            <a:lvl2pPr marL="742950" indent="-2857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等线" charset="0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等线" charset="0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等线" charset="0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等线" charset="0"/>
              </a:defRPr>
            </a:lvl5pPr>
            <a:lvl6pPr marL="2514600" indent="-228600" algn="l" defTabSz="6858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971800" indent="-228600" algn="l" defTabSz="6858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429000" indent="-228600" algn="l" defTabSz="6858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886200" indent="-228600" algn="l" defTabSz="6858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r>
              <a:rPr lang="zh-CN" altLang="en-US" sz="1800" b="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  <a:endParaRPr lang="zh-CN" altLang="en-US" sz="1800" b="0" dirty="0">
              <a:solidFill>
                <a:schemeClr val="bg1"/>
              </a:solidFill>
              <a:latin typeface="等线" panose="02010600030101010101" pitchFamily="2" charset="-122"/>
              <a:ea typeface="华文行楷" panose="02010800040101010101" pitchFamily="2" charset="-122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92FA7B8F-0AD6-404C-96B5-0893CB3942BF}"/>
              </a:ext>
            </a:extLst>
          </p:cNvPr>
          <p:cNvSpPr/>
          <p:nvPr/>
        </p:nvSpPr>
        <p:spPr>
          <a:xfrm>
            <a:off x="551384" y="908720"/>
            <a:ext cx="22717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华文行楷" panose="02010800040101010101" pitchFamily="2" charset="-122"/>
                <a:ea typeface="华文行楷" panose="02010800040101010101" pitchFamily="2" charset="-122"/>
              </a:rPr>
              <a:t>医嘱单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87F14BF7-09FF-4349-9C49-4FE476665B90}"/>
              </a:ext>
            </a:extLst>
          </p:cNvPr>
          <p:cNvSpPr txBox="1"/>
          <p:nvPr/>
        </p:nvSpPr>
        <p:spPr>
          <a:xfrm>
            <a:off x="551384" y="1843992"/>
            <a:ext cx="11161240" cy="10954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2800" b="1" dirty="0">
                <a:solidFill>
                  <a:srgbClr val="00206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    </a:t>
            </a:r>
            <a:r>
              <a:rPr lang="zh-CN" alt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仿宋" panose="02010609060101010101" pitchFamily="49" charset="-122"/>
                <a:ea typeface="仿宋" panose="02010609060101010101" pitchFamily="49" charset="-122"/>
              </a:rPr>
              <a:t>医生根据病人病情需要，为达到诊断、治疗的目的而拟定的书面嘱咐，由医护人员共同执行。分为纸质医嘱和电子医嘱两种形式。</a:t>
            </a:r>
            <a:endParaRPr lang="en-US" altLang="zh-CN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20CD447-286C-4605-81B0-E80083A4CF0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883"/>
          <a:stretch/>
        </p:blipFill>
        <p:spPr>
          <a:xfrm>
            <a:off x="407368" y="3335043"/>
            <a:ext cx="936104" cy="77073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AF0F2FB-F3EE-4DB3-B74D-B9D48DD47BA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54"/>
          <a:stretch/>
        </p:blipFill>
        <p:spPr>
          <a:xfrm>
            <a:off x="387103" y="4232051"/>
            <a:ext cx="865696" cy="770734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C43769F5-931D-4EC0-90A9-B99F28EB7A08}"/>
              </a:ext>
            </a:extLst>
          </p:cNvPr>
          <p:cNvSpPr/>
          <p:nvPr/>
        </p:nvSpPr>
        <p:spPr>
          <a:xfrm>
            <a:off x="1343472" y="3378145"/>
            <a:ext cx="8928992" cy="1792903"/>
          </a:xfrm>
          <a:prstGeom prst="roundRect">
            <a:avLst/>
          </a:prstGeom>
          <a:noFill/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25000"/>
              </a:lnSpc>
            </a:pPr>
            <a:r>
              <a:rPr lang="zh-CN" altLang="en-US" sz="2800" b="1" dirty="0">
                <a:solidFill>
                  <a:schemeClr val="bg2">
                    <a:lumMod val="25000"/>
                  </a:schemeClr>
                </a:solidFill>
              </a:rPr>
              <a:t>日期、时间、床号、姓名、护理常规、护理级别、饮食、体位、药物（注明剂量、用法、时间等）、各种检查及治疗、术前准备，以及医生和护士签名。</a:t>
            </a:r>
            <a:endParaRPr lang="en-US" altLang="zh-CN" sz="2800" b="1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B428993A-31E2-4CAB-8F61-6CFCE0F023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0336" y="3989187"/>
            <a:ext cx="3236093" cy="2473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08811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4">
            <a:extLst>
              <a:ext uri="{FF2B5EF4-FFF2-40B4-BE49-F238E27FC236}">
                <a16:creationId xmlns:a16="http://schemas.microsoft.com/office/drawing/2014/main" id="{65C6B3B2-CFC5-4DC2-8627-2A7F7D5AA395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821326" y="672501"/>
            <a:ext cx="4137348" cy="3897055"/>
            <a:chOff x="2043" y="813"/>
            <a:chExt cx="3644" cy="3432"/>
          </a:xfrm>
        </p:grpSpPr>
        <p:sp>
          <p:nvSpPr>
            <p:cNvPr id="7" name="公众号：陈西设计之家。微信搜索即可">
              <a:extLst>
                <a:ext uri="{FF2B5EF4-FFF2-40B4-BE49-F238E27FC236}">
                  <a16:creationId xmlns:a16="http://schemas.microsoft.com/office/drawing/2014/main" id="{9F2826AC-D83A-4DA4-B673-2D9153915F6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48" y="813"/>
              <a:ext cx="2041" cy="2039"/>
            </a:xfrm>
            <a:custGeom>
              <a:avLst/>
              <a:gdLst>
                <a:gd name="T0" fmla="*/ 1708 w 1219"/>
                <a:gd name="T1" fmla="*/ 0 h 1218"/>
                <a:gd name="T2" fmla="*/ 0 w 1219"/>
                <a:gd name="T3" fmla="*/ 1708 h 1218"/>
                <a:gd name="T4" fmla="*/ 1463 w 1219"/>
                <a:gd name="T5" fmla="*/ 3397 h 1218"/>
                <a:gd name="T6" fmla="*/ 1708 w 1219"/>
                <a:gd name="T7" fmla="*/ 3413 h 1218"/>
                <a:gd name="T8" fmla="*/ 2532 w 1219"/>
                <a:gd name="T9" fmla="*/ 3202 h 1218"/>
                <a:gd name="T10" fmla="*/ 2585 w 1219"/>
                <a:gd name="T11" fmla="*/ 3172 h 1218"/>
                <a:gd name="T12" fmla="*/ 3292 w 1219"/>
                <a:gd name="T13" fmla="*/ 2349 h 1218"/>
                <a:gd name="T14" fmla="*/ 3417 w 1219"/>
                <a:gd name="T15" fmla="*/ 1708 h 1218"/>
                <a:gd name="T16" fmla="*/ 1708 w 1219"/>
                <a:gd name="T17" fmla="*/ 0 h 1218"/>
                <a:gd name="T18" fmla="*/ 2170 w 1219"/>
                <a:gd name="T19" fmla="*/ 2573 h 1218"/>
                <a:gd name="T20" fmla="*/ 1708 w 1219"/>
                <a:gd name="T21" fmla="*/ 2687 h 1218"/>
                <a:gd name="T22" fmla="*/ 728 w 1219"/>
                <a:gd name="T23" fmla="*/ 1708 h 1218"/>
                <a:gd name="T24" fmla="*/ 1708 w 1219"/>
                <a:gd name="T25" fmla="*/ 728 h 1218"/>
                <a:gd name="T26" fmla="*/ 2689 w 1219"/>
                <a:gd name="T27" fmla="*/ 1708 h 1218"/>
                <a:gd name="T28" fmla="*/ 2224 w 1219"/>
                <a:gd name="T29" fmla="*/ 2541 h 1218"/>
                <a:gd name="T30" fmla="*/ 2170 w 1219"/>
                <a:gd name="T31" fmla="*/ 2573 h 121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219" h="1218">
                  <a:moveTo>
                    <a:pt x="609" y="0"/>
                  </a:moveTo>
                  <a:cubicBezTo>
                    <a:pt x="273" y="0"/>
                    <a:pt x="0" y="273"/>
                    <a:pt x="0" y="609"/>
                  </a:cubicBezTo>
                  <a:cubicBezTo>
                    <a:pt x="0" y="916"/>
                    <a:pt x="227" y="1169"/>
                    <a:pt x="522" y="1212"/>
                  </a:cubicBezTo>
                  <a:cubicBezTo>
                    <a:pt x="550" y="1216"/>
                    <a:pt x="580" y="1218"/>
                    <a:pt x="609" y="1218"/>
                  </a:cubicBezTo>
                  <a:cubicBezTo>
                    <a:pt x="716" y="1218"/>
                    <a:pt x="816" y="1191"/>
                    <a:pt x="903" y="1143"/>
                  </a:cubicBezTo>
                  <a:cubicBezTo>
                    <a:pt x="909" y="1139"/>
                    <a:pt x="916" y="1136"/>
                    <a:pt x="922" y="1132"/>
                  </a:cubicBezTo>
                  <a:cubicBezTo>
                    <a:pt x="1035" y="1064"/>
                    <a:pt x="1124" y="961"/>
                    <a:pt x="1174" y="838"/>
                  </a:cubicBezTo>
                  <a:cubicBezTo>
                    <a:pt x="1203" y="767"/>
                    <a:pt x="1219" y="690"/>
                    <a:pt x="1219" y="609"/>
                  </a:cubicBezTo>
                  <a:cubicBezTo>
                    <a:pt x="1219" y="273"/>
                    <a:pt x="946" y="0"/>
                    <a:pt x="609" y="0"/>
                  </a:cubicBezTo>
                  <a:close/>
                  <a:moveTo>
                    <a:pt x="774" y="918"/>
                  </a:moveTo>
                  <a:cubicBezTo>
                    <a:pt x="725" y="944"/>
                    <a:pt x="669" y="959"/>
                    <a:pt x="609" y="959"/>
                  </a:cubicBezTo>
                  <a:cubicBezTo>
                    <a:pt x="416" y="959"/>
                    <a:pt x="260" y="802"/>
                    <a:pt x="260" y="609"/>
                  </a:cubicBezTo>
                  <a:cubicBezTo>
                    <a:pt x="260" y="416"/>
                    <a:pt x="416" y="260"/>
                    <a:pt x="609" y="260"/>
                  </a:cubicBezTo>
                  <a:cubicBezTo>
                    <a:pt x="802" y="260"/>
                    <a:pt x="959" y="416"/>
                    <a:pt x="959" y="609"/>
                  </a:cubicBezTo>
                  <a:cubicBezTo>
                    <a:pt x="959" y="735"/>
                    <a:pt x="892" y="845"/>
                    <a:pt x="793" y="907"/>
                  </a:cubicBezTo>
                  <a:cubicBezTo>
                    <a:pt x="787" y="911"/>
                    <a:pt x="780" y="914"/>
                    <a:pt x="774" y="91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" name="Freeform 10">
              <a:extLst>
                <a:ext uri="{FF2B5EF4-FFF2-40B4-BE49-F238E27FC236}">
                  <a16:creationId xmlns:a16="http://schemas.microsoft.com/office/drawing/2014/main" id="{676BCB69-193B-4C3C-84DA-67A9EB3A48A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43" y="2201"/>
              <a:ext cx="2041" cy="2039"/>
            </a:xfrm>
            <a:custGeom>
              <a:avLst/>
              <a:gdLst>
                <a:gd name="T0" fmla="*/ 1708 w 1219"/>
                <a:gd name="T1" fmla="*/ 0 h 1218"/>
                <a:gd name="T2" fmla="*/ 0 w 1219"/>
                <a:gd name="T3" fmla="*/ 1708 h 1218"/>
                <a:gd name="T4" fmla="*/ 1708 w 1219"/>
                <a:gd name="T5" fmla="*/ 3413 h 1218"/>
                <a:gd name="T6" fmla="*/ 3417 w 1219"/>
                <a:gd name="T7" fmla="*/ 1708 h 1218"/>
                <a:gd name="T8" fmla="*/ 1708 w 1219"/>
                <a:gd name="T9" fmla="*/ 0 h 1218"/>
                <a:gd name="T10" fmla="*/ 1708 w 1219"/>
                <a:gd name="T11" fmla="*/ 2687 h 1218"/>
                <a:gd name="T12" fmla="*/ 728 w 1219"/>
                <a:gd name="T13" fmla="*/ 1708 h 1218"/>
                <a:gd name="T14" fmla="*/ 1708 w 1219"/>
                <a:gd name="T15" fmla="*/ 728 h 1218"/>
                <a:gd name="T16" fmla="*/ 2689 w 1219"/>
                <a:gd name="T17" fmla="*/ 1708 h 1218"/>
                <a:gd name="T18" fmla="*/ 1708 w 1219"/>
                <a:gd name="T19" fmla="*/ 2687 h 12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219" h="1218">
                  <a:moveTo>
                    <a:pt x="609" y="0"/>
                  </a:moveTo>
                  <a:cubicBezTo>
                    <a:pt x="273" y="0"/>
                    <a:pt x="0" y="273"/>
                    <a:pt x="0" y="609"/>
                  </a:cubicBezTo>
                  <a:cubicBezTo>
                    <a:pt x="0" y="946"/>
                    <a:pt x="273" y="1218"/>
                    <a:pt x="609" y="1218"/>
                  </a:cubicBezTo>
                  <a:cubicBezTo>
                    <a:pt x="946" y="1218"/>
                    <a:pt x="1219" y="946"/>
                    <a:pt x="1219" y="609"/>
                  </a:cubicBezTo>
                  <a:cubicBezTo>
                    <a:pt x="1219" y="273"/>
                    <a:pt x="946" y="0"/>
                    <a:pt x="609" y="0"/>
                  </a:cubicBezTo>
                  <a:close/>
                  <a:moveTo>
                    <a:pt x="609" y="959"/>
                  </a:moveTo>
                  <a:cubicBezTo>
                    <a:pt x="416" y="959"/>
                    <a:pt x="260" y="802"/>
                    <a:pt x="260" y="609"/>
                  </a:cubicBezTo>
                  <a:cubicBezTo>
                    <a:pt x="260" y="416"/>
                    <a:pt x="416" y="260"/>
                    <a:pt x="609" y="260"/>
                  </a:cubicBezTo>
                  <a:cubicBezTo>
                    <a:pt x="802" y="260"/>
                    <a:pt x="959" y="416"/>
                    <a:pt x="959" y="609"/>
                  </a:cubicBezTo>
                  <a:cubicBezTo>
                    <a:pt x="959" y="802"/>
                    <a:pt x="802" y="959"/>
                    <a:pt x="609" y="95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EB61547B-88FF-45D6-9634-294BE54D4217}"/>
                </a:ext>
              </a:extLst>
            </p:cNvPr>
            <p:cNvSpPr/>
            <p:nvPr/>
          </p:nvSpPr>
          <p:spPr bwMode="auto">
            <a:xfrm>
              <a:off x="3647" y="2216"/>
              <a:ext cx="2040" cy="2029"/>
            </a:xfrm>
            <a:custGeom>
              <a:avLst/>
              <a:gdLst>
                <a:gd name="T0" fmla="*/ 697 w 1219"/>
                <a:gd name="T1" fmla="*/ 0 h 1212"/>
                <a:gd name="T2" fmla="*/ 445 w 1219"/>
                <a:gd name="T3" fmla="*/ 294 h 1212"/>
                <a:gd name="T4" fmla="*/ 609 w 1219"/>
                <a:gd name="T5" fmla="*/ 253 h 1212"/>
                <a:gd name="T6" fmla="*/ 959 w 1219"/>
                <a:gd name="T7" fmla="*/ 603 h 1212"/>
                <a:gd name="T8" fmla="*/ 609 w 1219"/>
                <a:gd name="T9" fmla="*/ 952 h 1212"/>
                <a:gd name="T10" fmla="*/ 260 w 1219"/>
                <a:gd name="T11" fmla="*/ 603 h 1212"/>
                <a:gd name="T12" fmla="*/ 260 w 1219"/>
                <a:gd name="T13" fmla="*/ 600 h 1212"/>
                <a:gd name="T14" fmla="*/ 0 w 1219"/>
                <a:gd name="T15" fmla="*/ 600 h 1212"/>
                <a:gd name="T16" fmla="*/ 0 w 1219"/>
                <a:gd name="T17" fmla="*/ 603 h 1212"/>
                <a:gd name="T18" fmla="*/ 609 w 1219"/>
                <a:gd name="T19" fmla="*/ 1212 h 1212"/>
                <a:gd name="T20" fmla="*/ 1219 w 1219"/>
                <a:gd name="T21" fmla="*/ 603 h 1212"/>
                <a:gd name="T22" fmla="*/ 697 w 1219"/>
                <a:gd name="T23" fmla="*/ 0 h 1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19" h="1212">
                  <a:moveTo>
                    <a:pt x="697" y="0"/>
                  </a:moveTo>
                  <a:cubicBezTo>
                    <a:pt x="647" y="123"/>
                    <a:pt x="558" y="226"/>
                    <a:pt x="445" y="294"/>
                  </a:cubicBezTo>
                  <a:cubicBezTo>
                    <a:pt x="494" y="268"/>
                    <a:pt x="550" y="253"/>
                    <a:pt x="609" y="253"/>
                  </a:cubicBezTo>
                  <a:cubicBezTo>
                    <a:pt x="803" y="253"/>
                    <a:pt x="959" y="410"/>
                    <a:pt x="959" y="603"/>
                  </a:cubicBezTo>
                  <a:cubicBezTo>
                    <a:pt x="959" y="796"/>
                    <a:pt x="803" y="952"/>
                    <a:pt x="609" y="952"/>
                  </a:cubicBezTo>
                  <a:cubicBezTo>
                    <a:pt x="416" y="952"/>
                    <a:pt x="260" y="796"/>
                    <a:pt x="260" y="603"/>
                  </a:cubicBezTo>
                  <a:cubicBezTo>
                    <a:pt x="260" y="602"/>
                    <a:pt x="260" y="601"/>
                    <a:pt x="260" y="600"/>
                  </a:cubicBezTo>
                  <a:cubicBezTo>
                    <a:pt x="0" y="600"/>
                    <a:pt x="0" y="600"/>
                    <a:pt x="0" y="600"/>
                  </a:cubicBezTo>
                  <a:cubicBezTo>
                    <a:pt x="0" y="601"/>
                    <a:pt x="0" y="602"/>
                    <a:pt x="0" y="603"/>
                  </a:cubicBezTo>
                  <a:cubicBezTo>
                    <a:pt x="0" y="939"/>
                    <a:pt x="273" y="1212"/>
                    <a:pt x="609" y="1212"/>
                  </a:cubicBezTo>
                  <a:cubicBezTo>
                    <a:pt x="946" y="1212"/>
                    <a:pt x="1219" y="939"/>
                    <a:pt x="1219" y="603"/>
                  </a:cubicBezTo>
                  <a:cubicBezTo>
                    <a:pt x="1219" y="296"/>
                    <a:pt x="992" y="42"/>
                    <a:pt x="6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</p:grpSp>
      <p:sp>
        <p:nvSpPr>
          <p:cNvPr id="2" name="TextBox 60">
            <a:extLst>
              <a:ext uri="{FF2B5EF4-FFF2-40B4-BE49-F238E27FC236}">
                <a16:creationId xmlns:a16="http://schemas.microsoft.com/office/drawing/2014/main" id="{9EE2794F-F477-464F-BBA2-2186E3475423}"/>
              </a:ext>
            </a:extLst>
          </p:cNvPr>
          <p:cNvSpPr txBox="1"/>
          <p:nvPr/>
        </p:nvSpPr>
        <p:spPr>
          <a:xfrm>
            <a:off x="3781785" y="857296"/>
            <a:ext cx="1627369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长期医嘱</a:t>
            </a:r>
            <a:endParaRPr lang="id-ID" sz="2800" b="1" dirty="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" name="TextBox 57">
            <a:extLst>
              <a:ext uri="{FF2B5EF4-FFF2-40B4-BE49-F238E27FC236}">
                <a16:creationId xmlns:a16="http://schemas.microsoft.com/office/drawing/2014/main" id="{AA972D45-C01E-4C5E-BB86-3510AF9804B1}"/>
              </a:ext>
            </a:extLst>
          </p:cNvPr>
          <p:cNvSpPr txBox="1"/>
          <p:nvPr/>
        </p:nvSpPr>
        <p:spPr>
          <a:xfrm>
            <a:off x="1459121" y="1377739"/>
            <a:ext cx="405655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/>
            <a:r>
              <a:rPr lang="zh-CN" altLang="en-US" sz="2400" b="1" dirty="0">
                <a:solidFill>
                  <a:srgbClr val="0B237D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从医生开出医嘱起，至医生注明停止时间，有效时间在</a:t>
            </a:r>
            <a:r>
              <a:rPr lang="en-US" altLang="zh-CN" sz="2400" b="1" dirty="0">
                <a:solidFill>
                  <a:srgbClr val="0B237D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24h</a:t>
            </a:r>
            <a:r>
              <a:rPr lang="zh-CN" altLang="en-US" sz="2400" b="1" dirty="0">
                <a:solidFill>
                  <a:srgbClr val="0B237D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以上的医嘱。</a:t>
            </a:r>
            <a:endParaRPr lang="en-US" altLang="zh-CN" sz="2400" b="1" dirty="0">
              <a:solidFill>
                <a:srgbClr val="0B237D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34" name="TextBox 60">
            <a:extLst>
              <a:ext uri="{FF2B5EF4-FFF2-40B4-BE49-F238E27FC236}">
                <a16:creationId xmlns:a16="http://schemas.microsoft.com/office/drawing/2014/main" id="{2831ACEB-A5AA-4341-AE0E-A89B18EEBD6A}"/>
              </a:ext>
            </a:extLst>
          </p:cNvPr>
          <p:cNvSpPr txBox="1"/>
          <p:nvPr/>
        </p:nvSpPr>
        <p:spPr>
          <a:xfrm>
            <a:off x="3200784" y="3514731"/>
            <a:ext cx="1627369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临时医嘱</a:t>
            </a:r>
            <a:endParaRPr lang="id-ID" sz="2800" b="1" dirty="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6" name="TextBox 60">
            <a:extLst>
              <a:ext uri="{FF2B5EF4-FFF2-40B4-BE49-F238E27FC236}">
                <a16:creationId xmlns:a16="http://schemas.microsoft.com/office/drawing/2014/main" id="{ED364CA1-D870-4DE1-AEC2-0481F1479874}"/>
              </a:ext>
            </a:extLst>
          </p:cNvPr>
          <p:cNvSpPr txBox="1"/>
          <p:nvPr/>
        </p:nvSpPr>
        <p:spPr>
          <a:xfrm>
            <a:off x="8272269" y="1518905"/>
            <a:ext cx="1627369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备用医嘱</a:t>
            </a:r>
            <a:endParaRPr lang="id-ID" sz="2800" b="1" dirty="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6" name="灯片编号占位符 3">
            <a:extLst>
              <a:ext uri="{FF2B5EF4-FFF2-40B4-BE49-F238E27FC236}">
                <a16:creationId xmlns:a16="http://schemas.microsoft.com/office/drawing/2014/main" id="{9726E356-7470-4C57-B86A-BFE0C3E0D5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60296" y="6381750"/>
            <a:ext cx="3431704" cy="41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等线" charset="0"/>
              </a:defRPr>
            </a:lvl1pPr>
            <a:lvl2pPr marL="742950" indent="-2857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等线" charset="0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等线" charset="0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等线" charset="0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等线" charset="0"/>
              </a:defRPr>
            </a:lvl5pPr>
            <a:lvl6pPr marL="2514600" indent="-228600" algn="l" defTabSz="6858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971800" indent="-228600" algn="l" defTabSz="6858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429000" indent="-228600" algn="l" defTabSz="6858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886200" indent="-228600" algn="l" defTabSz="6858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r>
              <a:rPr lang="zh-CN" altLang="en-US" sz="1800" b="0" dirty="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  <a:endParaRPr lang="zh-CN" altLang="en-US" sz="1800" b="0" dirty="0">
              <a:solidFill>
                <a:schemeClr val="bg1"/>
              </a:solidFill>
              <a:latin typeface="等线" panose="02010600030101010101" pitchFamily="2" charset="-122"/>
              <a:ea typeface="华文行楷" panose="02010800040101010101" pitchFamily="2" charset="-122"/>
            </a:endParaRPr>
          </a:p>
        </p:txBody>
      </p:sp>
      <p:sp>
        <p:nvSpPr>
          <p:cNvPr id="27" name="TextBox 57">
            <a:extLst>
              <a:ext uri="{FF2B5EF4-FFF2-40B4-BE49-F238E27FC236}">
                <a16:creationId xmlns:a16="http://schemas.microsoft.com/office/drawing/2014/main" id="{148D8CBD-93F0-433E-98B2-4393371E0CB9}"/>
              </a:ext>
            </a:extLst>
          </p:cNvPr>
          <p:cNvSpPr txBox="1"/>
          <p:nvPr/>
        </p:nvSpPr>
        <p:spPr>
          <a:xfrm>
            <a:off x="691005" y="4179946"/>
            <a:ext cx="413032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/>
            <a:r>
              <a:rPr lang="zh-CN" altLang="en-US" sz="2400" b="1" dirty="0">
                <a:solidFill>
                  <a:srgbClr val="0B237D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有效时间在</a:t>
            </a:r>
            <a:r>
              <a:rPr lang="en-US" altLang="zh-CN" sz="2400" b="1" dirty="0">
                <a:solidFill>
                  <a:srgbClr val="0B237D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24h</a:t>
            </a:r>
            <a:r>
              <a:rPr lang="zh-CN" altLang="en-US" sz="2400" b="1" dirty="0">
                <a:solidFill>
                  <a:srgbClr val="0B237D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以内，应在短时间内执行。</a:t>
            </a:r>
            <a:endParaRPr lang="en-US" altLang="zh-CN" sz="2400" b="1" dirty="0">
              <a:solidFill>
                <a:srgbClr val="0B237D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58" name="文本框 57">
            <a:extLst>
              <a:ext uri="{FF2B5EF4-FFF2-40B4-BE49-F238E27FC236}">
                <a16:creationId xmlns:a16="http://schemas.microsoft.com/office/drawing/2014/main" id="{19CD3E71-5FC4-4493-9A8B-6CE32CEAD220}"/>
              </a:ext>
            </a:extLst>
          </p:cNvPr>
          <p:cNvSpPr txBox="1"/>
          <p:nvPr/>
        </p:nvSpPr>
        <p:spPr>
          <a:xfrm>
            <a:off x="911424" y="5154018"/>
            <a:ext cx="359522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B237D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需要立即执行（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B237D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st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B237D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)</a:t>
            </a:r>
          </a:p>
          <a:p>
            <a:pPr marL="342900" marR="0" lvl="0" indent="-34290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B237D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需要限定时间内执行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0B237D"/>
              </a:solidFill>
              <a:effectLst/>
              <a:uLnTx/>
              <a:uFillTx/>
              <a:latin typeface="仿宋" panose="02010609060101010101" pitchFamily="49" charset="-122"/>
              <a:ea typeface="仿宋" panose="02010609060101010101" pitchFamily="49" charset="-122"/>
              <a:cs typeface="+mn-cs"/>
            </a:endParaRPr>
          </a:p>
          <a:p>
            <a:pPr marL="342900" marR="0" lvl="0" indent="-34290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B237D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出院、转科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B237D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、死亡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0B237D"/>
              </a:solidFill>
              <a:effectLst/>
              <a:uLnTx/>
              <a:uFillTx/>
              <a:latin typeface="仿宋" panose="02010609060101010101" pitchFamily="49" charset="-122"/>
              <a:ea typeface="仿宋" panose="02010609060101010101" pitchFamily="49" charset="-122"/>
              <a:cs typeface="+mn-cs"/>
            </a:endParaRPr>
          </a:p>
        </p:txBody>
      </p:sp>
      <p:sp>
        <p:nvSpPr>
          <p:cNvPr id="30" name="TextBox 57">
            <a:extLst>
              <a:ext uri="{FF2B5EF4-FFF2-40B4-BE49-F238E27FC236}">
                <a16:creationId xmlns:a16="http://schemas.microsoft.com/office/drawing/2014/main" id="{D7C52902-8874-4D4D-9B61-09484576B448}"/>
              </a:ext>
            </a:extLst>
          </p:cNvPr>
          <p:cNvSpPr txBox="1"/>
          <p:nvPr/>
        </p:nvSpPr>
        <p:spPr>
          <a:xfrm>
            <a:off x="8875682" y="2198821"/>
            <a:ext cx="3004778" cy="236988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zh-CN" sz="28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仿宋" panose="02010609060101010101" pitchFamily="49" charset="-122"/>
                <a:ea typeface="仿宋" panose="02010609060101010101" pitchFamily="49" charset="-122"/>
              </a:rPr>
              <a:t>prn</a:t>
            </a:r>
            <a:r>
              <a:rPr lang="zh-CN" altLang="en-US" sz="2800" b="1" dirty="0">
                <a:solidFill>
                  <a:srgbClr val="6633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：</a:t>
            </a:r>
            <a:r>
              <a:rPr lang="zh-CN" altLang="en-US" sz="2400" b="1" dirty="0">
                <a:solidFill>
                  <a:srgbClr val="0B237D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医生开写在长期医嘱单上，有效时间在</a:t>
            </a:r>
            <a:r>
              <a:rPr lang="en-US" altLang="zh-CN" sz="2400" b="1" dirty="0">
                <a:solidFill>
                  <a:srgbClr val="0B237D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24h</a:t>
            </a:r>
            <a:r>
              <a:rPr lang="zh-CN" altLang="en-US" sz="2400" b="1" dirty="0">
                <a:solidFill>
                  <a:srgbClr val="0B237D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以上，必要时用，两次执行之间有时间间隔时，注明停止时间后失效。</a:t>
            </a:r>
            <a:endParaRPr lang="en-US" altLang="zh-CN" sz="2400" b="1" dirty="0">
              <a:solidFill>
                <a:srgbClr val="0B237D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32" name="TextBox 57">
            <a:extLst>
              <a:ext uri="{FF2B5EF4-FFF2-40B4-BE49-F238E27FC236}">
                <a16:creationId xmlns:a16="http://schemas.microsoft.com/office/drawing/2014/main" id="{8FA3FC15-9C7F-48D6-A6B8-D6B3AEE8A0F4}"/>
              </a:ext>
            </a:extLst>
          </p:cNvPr>
          <p:cNvSpPr txBox="1"/>
          <p:nvPr/>
        </p:nvSpPr>
        <p:spPr>
          <a:xfrm>
            <a:off x="6554571" y="4875820"/>
            <a:ext cx="5529840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zh-CN" sz="2800" b="1" dirty="0" err="1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仿宋" panose="02010609060101010101" pitchFamily="49" charset="-122"/>
                <a:ea typeface="仿宋" panose="02010609060101010101" pitchFamily="49" charset="-122"/>
              </a:rPr>
              <a:t>sos</a:t>
            </a:r>
            <a:r>
              <a:rPr lang="en-US" altLang="zh-CN" sz="2800" b="1" dirty="0">
                <a:solidFill>
                  <a:srgbClr val="6633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:</a:t>
            </a:r>
            <a:r>
              <a:rPr lang="zh-CN" altLang="en-US" sz="2400" b="1" dirty="0">
                <a:solidFill>
                  <a:srgbClr val="0B237D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仅在</a:t>
            </a:r>
            <a:r>
              <a:rPr lang="en-US" altLang="zh-CN" sz="2400" b="1" dirty="0">
                <a:solidFill>
                  <a:srgbClr val="0B237D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12h</a:t>
            </a:r>
            <a:r>
              <a:rPr lang="zh-CN" altLang="en-US" sz="2400" b="1" dirty="0">
                <a:solidFill>
                  <a:srgbClr val="0B237D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内有效，必要时用，只执行</a:t>
            </a:r>
            <a:r>
              <a:rPr lang="en-US" altLang="zh-CN" sz="2400" b="1" dirty="0">
                <a:solidFill>
                  <a:srgbClr val="0B237D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1</a:t>
            </a:r>
            <a:r>
              <a:rPr lang="zh-CN" altLang="en-US" sz="2400" b="1" dirty="0">
                <a:solidFill>
                  <a:srgbClr val="0B237D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次，过期未执行则失效。</a:t>
            </a:r>
            <a:endParaRPr lang="en-US" altLang="zh-CN" sz="2400" b="1" dirty="0">
              <a:solidFill>
                <a:srgbClr val="0B237D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61" name="文本占位符 1">
            <a:extLst>
              <a:ext uri="{FF2B5EF4-FFF2-40B4-BE49-F238E27FC236}">
                <a16:creationId xmlns:a16="http://schemas.microsoft.com/office/drawing/2014/main" id="{C553DB0A-2806-4B4B-ABC0-F6A0101F98DD}"/>
              </a:ext>
            </a:extLst>
          </p:cNvPr>
          <p:cNvSpPr txBox="1">
            <a:spLocks/>
          </p:cNvSpPr>
          <p:nvPr/>
        </p:nvSpPr>
        <p:spPr>
          <a:xfrm>
            <a:off x="1264651" y="104917"/>
            <a:ext cx="8647773" cy="575005"/>
          </a:xfrm>
          <a:prstGeom prst="rect">
            <a:avLst/>
          </a:prstGeom>
        </p:spPr>
        <p:txBody>
          <a:bodyPr anchor="ctr" anchorCtr="0"/>
          <a:lstStyle>
            <a:lvl1pPr marL="171450" indent="-171450" algn="l" rtl="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等线" charset="0"/>
              </a:defRPr>
            </a:lvl1pPr>
            <a:lvl2pPr marL="5143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等线" charset="0"/>
              </a:defRPr>
            </a:lvl2pPr>
            <a:lvl3pPr marL="8572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等线" charset="0"/>
              </a:defRPr>
            </a:lvl3pPr>
            <a:lvl4pPr marL="12001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等线" charset="0"/>
              </a:defRPr>
            </a:lvl4pPr>
            <a:lvl5pPr marL="15430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等线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3200" dirty="0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二、医嘱单</a:t>
            </a:r>
            <a:r>
              <a:rPr lang="en-US" altLang="zh-CN" sz="3200" dirty="0">
                <a:latin typeface="黑体" panose="02010609060101010101" pitchFamily="49" charset="-122"/>
                <a:ea typeface="黑体" panose="02010609060101010101" pitchFamily="49" charset="-122"/>
              </a:rPr>
              <a:t>——</a:t>
            </a:r>
            <a:r>
              <a:rPr lang="zh-CN" altLang="en-US" sz="3200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医嘱的种类</a:t>
            </a:r>
          </a:p>
        </p:txBody>
      </p:sp>
      <p:pic>
        <p:nvPicPr>
          <p:cNvPr id="59" name="Picture 2">
            <a:extLst>
              <a:ext uri="{FF2B5EF4-FFF2-40B4-BE49-F238E27FC236}">
                <a16:creationId xmlns:a16="http://schemas.microsoft.com/office/drawing/2014/main" id="{1DAE81F7-80C1-4984-90E2-D119BA52A0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6475" y="1280176"/>
            <a:ext cx="1429199" cy="1200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52E4A791-1DB6-4400-AF63-E452DDDAD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5388" y="2828835"/>
            <a:ext cx="1429199" cy="1200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DEF80A16-E7B3-4565-9A5C-0705363CC8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591" y="2825885"/>
            <a:ext cx="1429199" cy="1200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8344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34" grpId="0"/>
      <p:bldP spid="36" grpId="0"/>
      <p:bldP spid="27" grpId="0"/>
      <p:bldP spid="58" grpId="0"/>
      <p:bldP spid="30" grpId="0"/>
      <p:bldP spid="3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4">
            <a:extLst>
              <a:ext uri="{FF2B5EF4-FFF2-40B4-BE49-F238E27FC236}">
                <a16:creationId xmlns:a16="http://schemas.microsoft.com/office/drawing/2014/main" id="{65C6B3B2-CFC5-4DC2-8627-2A7F7D5AA395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821326" y="672501"/>
            <a:ext cx="4137348" cy="3897055"/>
            <a:chOff x="2043" y="813"/>
            <a:chExt cx="3644" cy="3432"/>
          </a:xfrm>
        </p:grpSpPr>
        <p:sp>
          <p:nvSpPr>
            <p:cNvPr id="7" name="公众号：陈西设计之家。微信搜索即可">
              <a:extLst>
                <a:ext uri="{FF2B5EF4-FFF2-40B4-BE49-F238E27FC236}">
                  <a16:creationId xmlns:a16="http://schemas.microsoft.com/office/drawing/2014/main" id="{9F2826AC-D83A-4DA4-B673-2D9153915F6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48" y="813"/>
              <a:ext cx="2041" cy="2039"/>
            </a:xfrm>
            <a:custGeom>
              <a:avLst/>
              <a:gdLst>
                <a:gd name="T0" fmla="*/ 1708 w 1219"/>
                <a:gd name="T1" fmla="*/ 0 h 1218"/>
                <a:gd name="T2" fmla="*/ 0 w 1219"/>
                <a:gd name="T3" fmla="*/ 1708 h 1218"/>
                <a:gd name="T4" fmla="*/ 1463 w 1219"/>
                <a:gd name="T5" fmla="*/ 3397 h 1218"/>
                <a:gd name="T6" fmla="*/ 1708 w 1219"/>
                <a:gd name="T7" fmla="*/ 3413 h 1218"/>
                <a:gd name="T8" fmla="*/ 2532 w 1219"/>
                <a:gd name="T9" fmla="*/ 3202 h 1218"/>
                <a:gd name="T10" fmla="*/ 2585 w 1219"/>
                <a:gd name="T11" fmla="*/ 3172 h 1218"/>
                <a:gd name="T12" fmla="*/ 3292 w 1219"/>
                <a:gd name="T13" fmla="*/ 2349 h 1218"/>
                <a:gd name="T14" fmla="*/ 3417 w 1219"/>
                <a:gd name="T15" fmla="*/ 1708 h 1218"/>
                <a:gd name="T16" fmla="*/ 1708 w 1219"/>
                <a:gd name="T17" fmla="*/ 0 h 1218"/>
                <a:gd name="T18" fmla="*/ 2170 w 1219"/>
                <a:gd name="T19" fmla="*/ 2573 h 1218"/>
                <a:gd name="T20" fmla="*/ 1708 w 1219"/>
                <a:gd name="T21" fmla="*/ 2687 h 1218"/>
                <a:gd name="T22" fmla="*/ 728 w 1219"/>
                <a:gd name="T23" fmla="*/ 1708 h 1218"/>
                <a:gd name="T24" fmla="*/ 1708 w 1219"/>
                <a:gd name="T25" fmla="*/ 728 h 1218"/>
                <a:gd name="T26" fmla="*/ 2689 w 1219"/>
                <a:gd name="T27" fmla="*/ 1708 h 1218"/>
                <a:gd name="T28" fmla="*/ 2224 w 1219"/>
                <a:gd name="T29" fmla="*/ 2541 h 1218"/>
                <a:gd name="T30" fmla="*/ 2170 w 1219"/>
                <a:gd name="T31" fmla="*/ 2573 h 121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219" h="1218">
                  <a:moveTo>
                    <a:pt x="609" y="0"/>
                  </a:moveTo>
                  <a:cubicBezTo>
                    <a:pt x="273" y="0"/>
                    <a:pt x="0" y="273"/>
                    <a:pt x="0" y="609"/>
                  </a:cubicBezTo>
                  <a:cubicBezTo>
                    <a:pt x="0" y="916"/>
                    <a:pt x="227" y="1169"/>
                    <a:pt x="522" y="1212"/>
                  </a:cubicBezTo>
                  <a:cubicBezTo>
                    <a:pt x="550" y="1216"/>
                    <a:pt x="580" y="1218"/>
                    <a:pt x="609" y="1218"/>
                  </a:cubicBezTo>
                  <a:cubicBezTo>
                    <a:pt x="716" y="1218"/>
                    <a:pt x="816" y="1191"/>
                    <a:pt x="903" y="1143"/>
                  </a:cubicBezTo>
                  <a:cubicBezTo>
                    <a:pt x="909" y="1139"/>
                    <a:pt x="916" y="1136"/>
                    <a:pt x="922" y="1132"/>
                  </a:cubicBezTo>
                  <a:cubicBezTo>
                    <a:pt x="1035" y="1064"/>
                    <a:pt x="1124" y="961"/>
                    <a:pt x="1174" y="838"/>
                  </a:cubicBezTo>
                  <a:cubicBezTo>
                    <a:pt x="1203" y="767"/>
                    <a:pt x="1219" y="690"/>
                    <a:pt x="1219" y="609"/>
                  </a:cubicBezTo>
                  <a:cubicBezTo>
                    <a:pt x="1219" y="273"/>
                    <a:pt x="946" y="0"/>
                    <a:pt x="609" y="0"/>
                  </a:cubicBezTo>
                  <a:close/>
                  <a:moveTo>
                    <a:pt x="774" y="918"/>
                  </a:moveTo>
                  <a:cubicBezTo>
                    <a:pt x="725" y="944"/>
                    <a:pt x="669" y="959"/>
                    <a:pt x="609" y="959"/>
                  </a:cubicBezTo>
                  <a:cubicBezTo>
                    <a:pt x="416" y="959"/>
                    <a:pt x="260" y="802"/>
                    <a:pt x="260" y="609"/>
                  </a:cubicBezTo>
                  <a:cubicBezTo>
                    <a:pt x="260" y="416"/>
                    <a:pt x="416" y="260"/>
                    <a:pt x="609" y="260"/>
                  </a:cubicBezTo>
                  <a:cubicBezTo>
                    <a:pt x="802" y="260"/>
                    <a:pt x="959" y="416"/>
                    <a:pt x="959" y="609"/>
                  </a:cubicBezTo>
                  <a:cubicBezTo>
                    <a:pt x="959" y="735"/>
                    <a:pt x="892" y="845"/>
                    <a:pt x="793" y="907"/>
                  </a:cubicBezTo>
                  <a:cubicBezTo>
                    <a:pt x="787" y="911"/>
                    <a:pt x="780" y="914"/>
                    <a:pt x="774" y="91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" name="Freeform 10">
              <a:extLst>
                <a:ext uri="{FF2B5EF4-FFF2-40B4-BE49-F238E27FC236}">
                  <a16:creationId xmlns:a16="http://schemas.microsoft.com/office/drawing/2014/main" id="{676BCB69-193B-4C3C-84DA-67A9EB3A48A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43" y="2201"/>
              <a:ext cx="2041" cy="2039"/>
            </a:xfrm>
            <a:custGeom>
              <a:avLst/>
              <a:gdLst>
                <a:gd name="T0" fmla="*/ 1708 w 1219"/>
                <a:gd name="T1" fmla="*/ 0 h 1218"/>
                <a:gd name="T2" fmla="*/ 0 w 1219"/>
                <a:gd name="T3" fmla="*/ 1708 h 1218"/>
                <a:gd name="T4" fmla="*/ 1708 w 1219"/>
                <a:gd name="T5" fmla="*/ 3413 h 1218"/>
                <a:gd name="T6" fmla="*/ 3417 w 1219"/>
                <a:gd name="T7" fmla="*/ 1708 h 1218"/>
                <a:gd name="T8" fmla="*/ 1708 w 1219"/>
                <a:gd name="T9" fmla="*/ 0 h 1218"/>
                <a:gd name="T10" fmla="*/ 1708 w 1219"/>
                <a:gd name="T11" fmla="*/ 2687 h 1218"/>
                <a:gd name="T12" fmla="*/ 728 w 1219"/>
                <a:gd name="T13" fmla="*/ 1708 h 1218"/>
                <a:gd name="T14" fmla="*/ 1708 w 1219"/>
                <a:gd name="T15" fmla="*/ 728 h 1218"/>
                <a:gd name="T16" fmla="*/ 2689 w 1219"/>
                <a:gd name="T17" fmla="*/ 1708 h 1218"/>
                <a:gd name="T18" fmla="*/ 1708 w 1219"/>
                <a:gd name="T19" fmla="*/ 2687 h 12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219" h="1218">
                  <a:moveTo>
                    <a:pt x="609" y="0"/>
                  </a:moveTo>
                  <a:cubicBezTo>
                    <a:pt x="273" y="0"/>
                    <a:pt x="0" y="273"/>
                    <a:pt x="0" y="609"/>
                  </a:cubicBezTo>
                  <a:cubicBezTo>
                    <a:pt x="0" y="946"/>
                    <a:pt x="273" y="1218"/>
                    <a:pt x="609" y="1218"/>
                  </a:cubicBezTo>
                  <a:cubicBezTo>
                    <a:pt x="946" y="1218"/>
                    <a:pt x="1219" y="946"/>
                    <a:pt x="1219" y="609"/>
                  </a:cubicBezTo>
                  <a:cubicBezTo>
                    <a:pt x="1219" y="273"/>
                    <a:pt x="946" y="0"/>
                    <a:pt x="609" y="0"/>
                  </a:cubicBezTo>
                  <a:close/>
                  <a:moveTo>
                    <a:pt x="609" y="959"/>
                  </a:moveTo>
                  <a:cubicBezTo>
                    <a:pt x="416" y="959"/>
                    <a:pt x="260" y="802"/>
                    <a:pt x="260" y="609"/>
                  </a:cubicBezTo>
                  <a:cubicBezTo>
                    <a:pt x="260" y="416"/>
                    <a:pt x="416" y="260"/>
                    <a:pt x="609" y="260"/>
                  </a:cubicBezTo>
                  <a:cubicBezTo>
                    <a:pt x="802" y="260"/>
                    <a:pt x="959" y="416"/>
                    <a:pt x="959" y="609"/>
                  </a:cubicBezTo>
                  <a:cubicBezTo>
                    <a:pt x="959" y="802"/>
                    <a:pt x="802" y="959"/>
                    <a:pt x="609" y="95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EB61547B-88FF-45D6-9634-294BE54D4217}"/>
                </a:ext>
              </a:extLst>
            </p:cNvPr>
            <p:cNvSpPr/>
            <p:nvPr/>
          </p:nvSpPr>
          <p:spPr bwMode="auto">
            <a:xfrm>
              <a:off x="3647" y="2216"/>
              <a:ext cx="2040" cy="2029"/>
            </a:xfrm>
            <a:custGeom>
              <a:avLst/>
              <a:gdLst>
                <a:gd name="T0" fmla="*/ 697 w 1219"/>
                <a:gd name="T1" fmla="*/ 0 h 1212"/>
                <a:gd name="T2" fmla="*/ 445 w 1219"/>
                <a:gd name="T3" fmla="*/ 294 h 1212"/>
                <a:gd name="T4" fmla="*/ 609 w 1219"/>
                <a:gd name="T5" fmla="*/ 253 h 1212"/>
                <a:gd name="T6" fmla="*/ 959 w 1219"/>
                <a:gd name="T7" fmla="*/ 603 h 1212"/>
                <a:gd name="T8" fmla="*/ 609 w 1219"/>
                <a:gd name="T9" fmla="*/ 952 h 1212"/>
                <a:gd name="T10" fmla="*/ 260 w 1219"/>
                <a:gd name="T11" fmla="*/ 603 h 1212"/>
                <a:gd name="T12" fmla="*/ 260 w 1219"/>
                <a:gd name="T13" fmla="*/ 600 h 1212"/>
                <a:gd name="T14" fmla="*/ 0 w 1219"/>
                <a:gd name="T15" fmla="*/ 600 h 1212"/>
                <a:gd name="T16" fmla="*/ 0 w 1219"/>
                <a:gd name="T17" fmla="*/ 603 h 1212"/>
                <a:gd name="T18" fmla="*/ 609 w 1219"/>
                <a:gd name="T19" fmla="*/ 1212 h 1212"/>
                <a:gd name="T20" fmla="*/ 1219 w 1219"/>
                <a:gd name="T21" fmla="*/ 603 h 1212"/>
                <a:gd name="T22" fmla="*/ 697 w 1219"/>
                <a:gd name="T23" fmla="*/ 0 h 1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19" h="1212">
                  <a:moveTo>
                    <a:pt x="697" y="0"/>
                  </a:moveTo>
                  <a:cubicBezTo>
                    <a:pt x="647" y="123"/>
                    <a:pt x="558" y="226"/>
                    <a:pt x="445" y="294"/>
                  </a:cubicBezTo>
                  <a:cubicBezTo>
                    <a:pt x="494" y="268"/>
                    <a:pt x="550" y="253"/>
                    <a:pt x="609" y="253"/>
                  </a:cubicBezTo>
                  <a:cubicBezTo>
                    <a:pt x="803" y="253"/>
                    <a:pt x="959" y="410"/>
                    <a:pt x="959" y="603"/>
                  </a:cubicBezTo>
                  <a:cubicBezTo>
                    <a:pt x="959" y="796"/>
                    <a:pt x="803" y="952"/>
                    <a:pt x="609" y="952"/>
                  </a:cubicBezTo>
                  <a:cubicBezTo>
                    <a:pt x="416" y="952"/>
                    <a:pt x="260" y="796"/>
                    <a:pt x="260" y="603"/>
                  </a:cubicBezTo>
                  <a:cubicBezTo>
                    <a:pt x="260" y="602"/>
                    <a:pt x="260" y="601"/>
                    <a:pt x="260" y="600"/>
                  </a:cubicBezTo>
                  <a:cubicBezTo>
                    <a:pt x="0" y="600"/>
                    <a:pt x="0" y="600"/>
                    <a:pt x="0" y="600"/>
                  </a:cubicBezTo>
                  <a:cubicBezTo>
                    <a:pt x="0" y="601"/>
                    <a:pt x="0" y="602"/>
                    <a:pt x="0" y="603"/>
                  </a:cubicBezTo>
                  <a:cubicBezTo>
                    <a:pt x="0" y="939"/>
                    <a:pt x="273" y="1212"/>
                    <a:pt x="609" y="1212"/>
                  </a:cubicBezTo>
                  <a:cubicBezTo>
                    <a:pt x="946" y="1212"/>
                    <a:pt x="1219" y="939"/>
                    <a:pt x="1219" y="603"/>
                  </a:cubicBezTo>
                  <a:cubicBezTo>
                    <a:pt x="1219" y="296"/>
                    <a:pt x="992" y="42"/>
                    <a:pt x="6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</p:grpSp>
      <p:grpSp>
        <p:nvGrpSpPr>
          <p:cNvPr id="16" name="Group 14">
            <a:extLst>
              <a:ext uri="{FF2B5EF4-FFF2-40B4-BE49-F238E27FC236}">
                <a16:creationId xmlns:a16="http://schemas.microsoft.com/office/drawing/2014/main" id="{C3EA3766-FB50-4EA6-8CAB-7C9F039E6974}"/>
              </a:ext>
            </a:extLst>
          </p:cNvPr>
          <p:cNvGrpSpPr>
            <a:grpSpLocks noChangeAspect="1"/>
          </p:cNvGrpSpPr>
          <p:nvPr/>
        </p:nvGrpSpPr>
        <p:grpSpPr>
          <a:xfrm>
            <a:off x="5641419" y="3077360"/>
            <a:ext cx="578168" cy="703280"/>
            <a:chOff x="5454393" y="4787929"/>
            <a:chExt cx="289084" cy="351640"/>
          </a:xfrm>
          <a:solidFill>
            <a:schemeClr val="accent3"/>
          </a:solidFill>
        </p:grpSpPr>
        <p:sp>
          <p:nvSpPr>
            <p:cNvPr id="17" name="Freeform 108">
              <a:extLst>
                <a:ext uri="{FF2B5EF4-FFF2-40B4-BE49-F238E27FC236}">
                  <a16:creationId xmlns:a16="http://schemas.microsoft.com/office/drawing/2014/main" id="{F831C26B-3233-4534-BB19-6E2E46D8DFC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54393" y="4787929"/>
              <a:ext cx="289084" cy="351640"/>
            </a:xfrm>
            <a:custGeom>
              <a:avLst/>
              <a:gdLst>
                <a:gd name="T0" fmla="*/ 145 w 192"/>
                <a:gd name="T1" fmla="*/ 24 h 256"/>
                <a:gd name="T2" fmla="*/ 135 w 192"/>
                <a:gd name="T3" fmla="*/ 4 h 256"/>
                <a:gd name="T4" fmla="*/ 128 w 192"/>
                <a:gd name="T5" fmla="*/ 0 h 256"/>
                <a:gd name="T6" fmla="*/ 64 w 192"/>
                <a:gd name="T7" fmla="*/ 0 h 256"/>
                <a:gd name="T8" fmla="*/ 57 w 192"/>
                <a:gd name="T9" fmla="*/ 4 h 256"/>
                <a:gd name="T10" fmla="*/ 47 w 192"/>
                <a:gd name="T11" fmla="*/ 24 h 256"/>
                <a:gd name="T12" fmla="*/ 8 w 192"/>
                <a:gd name="T13" fmla="*/ 24 h 256"/>
                <a:gd name="T14" fmla="*/ 0 w 192"/>
                <a:gd name="T15" fmla="*/ 32 h 256"/>
                <a:gd name="T16" fmla="*/ 0 w 192"/>
                <a:gd name="T17" fmla="*/ 248 h 256"/>
                <a:gd name="T18" fmla="*/ 8 w 192"/>
                <a:gd name="T19" fmla="*/ 256 h 256"/>
                <a:gd name="T20" fmla="*/ 184 w 192"/>
                <a:gd name="T21" fmla="*/ 256 h 256"/>
                <a:gd name="T22" fmla="*/ 192 w 192"/>
                <a:gd name="T23" fmla="*/ 248 h 256"/>
                <a:gd name="T24" fmla="*/ 192 w 192"/>
                <a:gd name="T25" fmla="*/ 32 h 256"/>
                <a:gd name="T26" fmla="*/ 184 w 192"/>
                <a:gd name="T27" fmla="*/ 24 h 256"/>
                <a:gd name="T28" fmla="*/ 145 w 192"/>
                <a:gd name="T29" fmla="*/ 24 h 256"/>
                <a:gd name="T30" fmla="*/ 69 w 192"/>
                <a:gd name="T31" fmla="*/ 16 h 256"/>
                <a:gd name="T32" fmla="*/ 123 w 192"/>
                <a:gd name="T33" fmla="*/ 16 h 256"/>
                <a:gd name="T34" fmla="*/ 139 w 192"/>
                <a:gd name="T35" fmla="*/ 48 h 256"/>
                <a:gd name="T36" fmla="*/ 53 w 192"/>
                <a:gd name="T37" fmla="*/ 48 h 256"/>
                <a:gd name="T38" fmla="*/ 69 w 192"/>
                <a:gd name="T39" fmla="*/ 16 h 256"/>
                <a:gd name="T40" fmla="*/ 176 w 192"/>
                <a:gd name="T41" fmla="*/ 240 h 256"/>
                <a:gd name="T42" fmla="*/ 16 w 192"/>
                <a:gd name="T43" fmla="*/ 240 h 256"/>
                <a:gd name="T44" fmla="*/ 16 w 192"/>
                <a:gd name="T45" fmla="*/ 40 h 256"/>
                <a:gd name="T46" fmla="*/ 39 w 192"/>
                <a:gd name="T47" fmla="*/ 40 h 256"/>
                <a:gd name="T48" fmla="*/ 33 w 192"/>
                <a:gd name="T49" fmla="*/ 52 h 256"/>
                <a:gd name="T50" fmla="*/ 33 w 192"/>
                <a:gd name="T51" fmla="*/ 60 h 256"/>
                <a:gd name="T52" fmla="*/ 40 w 192"/>
                <a:gd name="T53" fmla="*/ 64 h 256"/>
                <a:gd name="T54" fmla="*/ 152 w 192"/>
                <a:gd name="T55" fmla="*/ 64 h 256"/>
                <a:gd name="T56" fmla="*/ 152 w 192"/>
                <a:gd name="T57" fmla="*/ 64 h 256"/>
                <a:gd name="T58" fmla="*/ 160 w 192"/>
                <a:gd name="T59" fmla="*/ 56 h 256"/>
                <a:gd name="T60" fmla="*/ 159 w 192"/>
                <a:gd name="T61" fmla="*/ 51 h 256"/>
                <a:gd name="T62" fmla="*/ 153 w 192"/>
                <a:gd name="T63" fmla="*/ 40 h 256"/>
                <a:gd name="T64" fmla="*/ 176 w 192"/>
                <a:gd name="T65" fmla="*/ 40 h 256"/>
                <a:gd name="T66" fmla="*/ 176 w 192"/>
                <a:gd name="T67" fmla="*/ 240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92" h="256">
                  <a:moveTo>
                    <a:pt x="145" y="24"/>
                  </a:moveTo>
                  <a:cubicBezTo>
                    <a:pt x="135" y="4"/>
                    <a:pt x="135" y="4"/>
                    <a:pt x="135" y="4"/>
                  </a:cubicBezTo>
                  <a:cubicBezTo>
                    <a:pt x="134" y="2"/>
                    <a:pt x="131" y="0"/>
                    <a:pt x="128" y="0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61" y="0"/>
                    <a:pt x="58" y="2"/>
                    <a:pt x="57" y="4"/>
                  </a:cubicBezTo>
                  <a:cubicBezTo>
                    <a:pt x="47" y="24"/>
                    <a:pt x="47" y="24"/>
                    <a:pt x="47" y="24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4" y="24"/>
                    <a:pt x="0" y="28"/>
                    <a:pt x="0" y="32"/>
                  </a:cubicBezTo>
                  <a:cubicBezTo>
                    <a:pt x="0" y="248"/>
                    <a:pt x="0" y="248"/>
                    <a:pt x="0" y="248"/>
                  </a:cubicBezTo>
                  <a:cubicBezTo>
                    <a:pt x="0" y="252"/>
                    <a:pt x="4" y="256"/>
                    <a:pt x="8" y="256"/>
                  </a:cubicBezTo>
                  <a:cubicBezTo>
                    <a:pt x="184" y="256"/>
                    <a:pt x="184" y="256"/>
                    <a:pt x="184" y="256"/>
                  </a:cubicBezTo>
                  <a:cubicBezTo>
                    <a:pt x="188" y="256"/>
                    <a:pt x="192" y="252"/>
                    <a:pt x="192" y="248"/>
                  </a:cubicBezTo>
                  <a:cubicBezTo>
                    <a:pt x="192" y="32"/>
                    <a:pt x="192" y="32"/>
                    <a:pt x="192" y="32"/>
                  </a:cubicBezTo>
                  <a:cubicBezTo>
                    <a:pt x="192" y="28"/>
                    <a:pt x="188" y="24"/>
                    <a:pt x="184" y="24"/>
                  </a:cubicBezTo>
                  <a:lnTo>
                    <a:pt x="145" y="24"/>
                  </a:lnTo>
                  <a:close/>
                  <a:moveTo>
                    <a:pt x="69" y="16"/>
                  </a:moveTo>
                  <a:cubicBezTo>
                    <a:pt x="123" y="16"/>
                    <a:pt x="123" y="16"/>
                    <a:pt x="123" y="16"/>
                  </a:cubicBezTo>
                  <a:cubicBezTo>
                    <a:pt x="139" y="48"/>
                    <a:pt x="139" y="48"/>
                    <a:pt x="139" y="48"/>
                  </a:cubicBezTo>
                  <a:cubicBezTo>
                    <a:pt x="53" y="48"/>
                    <a:pt x="53" y="48"/>
                    <a:pt x="53" y="48"/>
                  </a:cubicBezTo>
                  <a:lnTo>
                    <a:pt x="69" y="16"/>
                  </a:lnTo>
                  <a:close/>
                  <a:moveTo>
                    <a:pt x="176" y="240"/>
                  </a:moveTo>
                  <a:cubicBezTo>
                    <a:pt x="16" y="240"/>
                    <a:pt x="16" y="240"/>
                    <a:pt x="16" y="240"/>
                  </a:cubicBezTo>
                  <a:cubicBezTo>
                    <a:pt x="16" y="40"/>
                    <a:pt x="16" y="40"/>
                    <a:pt x="16" y="40"/>
                  </a:cubicBezTo>
                  <a:cubicBezTo>
                    <a:pt x="39" y="40"/>
                    <a:pt x="39" y="40"/>
                    <a:pt x="39" y="40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2" y="55"/>
                    <a:pt x="32" y="58"/>
                    <a:pt x="33" y="60"/>
                  </a:cubicBezTo>
                  <a:cubicBezTo>
                    <a:pt x="35" y="63"/>
                    <a:pt x="37" y="64"/>
                    <a:pt x="40" y="64"/>
                  </a:cubicBezTo>
                  <a:cubicBezTo>
                    <a:pt x="152" y="64"/>
                    <a:pt x="152" y="64"/>
                    <a:pt x="152" y="64"/>
                  </a:cubicBezTo>
                  <a:cubicBezTo>
                    <a:pt x="152" y="64"/>
                    <a:pt x="152" y="64"/>
                    <a:pt x="152" y="64"/>
                  </a:cubicBezTo>
                  <a:cubicBezTo>
                    <a:pt x="156" y="64"/>
                    <a:pt x="160" y="60"/>
                    <a:pt x="160" y="56"/>
                  </a:cubicBezTo>
                  <a:cubicBezTo>
                    <a:pt x="160" y="54"/>
                    <a:pt x="160" y="53"/>
                    <a:pt x="159" y="51"/>
                  </a:cubicBezTo>
                  <a:cubicBezTo>
                    <a:pt x="153" y="40"/>
                    <a:pt x="153" y="40"/>
                    <a:pt x="153" y="40"/>
                  </a:cubicBezTo>
                  <a:cubicBezTo>
                    <a:pt x="176" y="40"/>
                    <a:pt x="176" y="40"/>
                    <a:pt x="176" y="40"/>
                  </a:cubicBezTo>
                  <a:lnTo>
                    <a:pt x="176" y="2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18" name="Freeform 109">
              <a:extLst>
                <a:ext uri="{FF2B5EF4-FFF2-40B4-BE49-F238E27FC236}">
                  <a16:creationId xmlns:a16="http://schemas.microsoft.com/office/drawing/2014/main" id="{0A419D6C-D36E-4700-BBAC-60ACDEB0C5F7}"/>
                </a:ext>
              </a:extLst>
            </p:cNvPr>
            <p:cNvSpPr/>
            <p:nvPr/>
          </p:nvSpPr>
          <p:spPr bwMode="auto">
            <a:xfrm>
              <a:off x="5563157" y="4908193"/>
              <a:ext cx="131662" cy="22223"/>
            </a:xfrm>
            <a:custGeom>
              <a:avLst/>
              <a:gdLst>
                <a:gd name="T0" fmla="*/ 80 w 88"/>
                <a:gd name="T1" fmla="*/ 0 h 16"/>
                <a:gd name="T2" fmla="*/ 8 w 88"/>
                <a:gd name="T3" fmla="*/ 0 h 16"/>
                <a:gd name="T4" fmla="*/ 0 w 88"/>
                <a:gd name="T5" fmla="*/ 8 h 16"/>
                <a:gd name="T6" fmla="*/ 8 w 88"/>
                <a:gd name="T7" fmla="*/ 16 h 16"/>
                <a:gd name="T8" fmla="*/ 80 w 88"/>
                <a:gd name="T9" fmla="*/ 16 h 16"/>
                <a:gd name="T10" fmla="*/ 88 w 88"/>
                <a:gd name="T11" fmla="*/ 8 h 16"/>
                <a:gd name="T12" fmla="*/ 80 w 88"/>
                <a:gd name="T13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" h="16">
                  <a:moveTo>
                    <a:pt x="80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12"/>
                    <a:pt x="4" y="16"/>
                    <a:pt x="8" y="16"/>
                  </a:cubicBezTo>
                  <a:cubicBezTo>
                    <a:pt x="80" y="16"/>
                    <a:pt x="80" y="16"/>
                    <a:pt x="80" y="16"/>
                  </a:cubicBezTo>
                  <a:cubicBezTo>
                    <a:pt x="84" y="16"/>
                    <a:pt x="88" y="12"/>
                    <a:pt x="88" y="8"/>
                  </a:cubicBezTo>
                  <a:cubicBezTo>
                    <a:pt x="88" y="4"/>
                    <a:pt x="84" y="0"/>
                    <a:pt x="8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19" name="Freeform 110">
              <a:extLst>
                <a:ext uri="{FF2B5EF4-FFF2-40B4-BE49-F238E27FC236}">
                  <a16:creationId xmlns:a16="http://schemas.microsoft.com/office/drawing/2014/main" id="{7B679677-15DF-44DE-A193-4E0F4A63A22F}"/>
                </a:ext>
              </a:extLst>
            </p:cNvPr>
            <p:cNvSpPr/>
            <p:nvPr/>
          </p:nvSpPr>
          <p:spPr bwMode="auto">
            <a:xfrm>
              <a:off x="5563157" y="4963096"/>
              <a:ext cx="131662" cy="22223"/>
            </a:xfrm>
            <a:custGeom>
              <a:avLst/>
              <a:gdLst>
                <a:gd name="T0" fmla="*/ 80 w 88"/>
                <a:gd name="T1" fmla="*/ 0 h 16"/>
                <a:gd name="T2" fmla="*/ 8 w 88"/>
                <a:gd name="T3" fmla="*/ 0 h 16"/>
                <a:gd name="T4" fmla="*/ 0 w 88"/>
                <a:gd name="T5" fmla="*/ 8 h 16"/>
                <a:gd name="T6" fmla="*/ 8 w 88"/>
                <a:gd name="T7" fmla="*/ 16 h 16"/>
                <a:gd name="T8" fmla="*/ 80 w 88"/>
                <a:gd name="T9" fmla="*/ 16 h 16"/>
                <a:gd name="T10" fmla="*/ 88 w 88"/>
                <a:gd name="T11" fmla="*/ 8 h 16"/>
                <a:gd name="T12" fmla="*/ 80 w 88"/>
                <a:gd name="T13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" h="16">
                  <a:moveTo>
                    <a:pt x="80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12"/>
                    <a:pt x="4" y="16"/>
                    <a:pt x="8" y="16"/>
                  </a:cubicBezTo>
                  <a:cubicBezTo>
                    <a:pt x="80" y="16"/>
                    <a:pt x="80" y="16"/>
                    <a:pt x="80" y="16"/>
                  </a:cubicBezTo>
                  <a:cubicBezTo>
                    <a:pt x="84" y="16"/>
                    <a:pt x="88" y="12"/>
                    <a:pt x="88" y="8"/>
                  </a:cubicBezTo>
                  <a:cubicBezTo>
                    <a:pt x="88" y="4"/>
                    <a:pt x="84" y="0"/>
                    <a:pt x="8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20" name="公众号：陈西设计之家。微信搜索即可">
              <a:extLst>
                <a:ext uri="{FF2B5EF4-FFF2-40B4-BE49-F238E27FC236}">
                  <a16:creationId xmlns:a16="http://schemas.microsoft.com/office/drawing/2014/main" id="{4F50F237-409D-4725-A1BE-FA6FFE26A25F}"/>
                </a:ext>
              </a:extLst>
            </p:cNvPr>
            <p:cNvSpPr/>
            <p:nvPr/>
          </p:nvSpPr>
          <p:spPr bwMode="auto">
            <a:xfrm>
              <a:off x="5563157" y="5017999"/>
              <a:ext cx="131662" cy="22223"/>
            </a:xfrm>
            <a:custGeom>
              <a:avLst/>
              <a:gdLst>
                <a:gd name="T0" fmla="*/ 80 w 88"/>
                <a:gd name="T1" fmla="*/ 0 h 16"/>
                <a:gd name="T2" fmla="*/ 8 w 88"/>
                <a:gd name="T3" fmla="*/ 0 h 16"/>
                <a:gd name="T4" fmla="*/ 0 w 88"/>
                <a:gd name="T5" fmla="*/ 8 h 16"/>
                <a:gd name="T6" fmla="*/ 8 w 88"/>
                <a:gd name="T7" fmla="*/ 16 h 16"/>
                <a:gd name="T8" fmla="*/ 80 w 88"/>
                <a:gd name="T9" fmla="*/ 16 h 16"/>
                <a:gd name="T10" fmla="*/ 88 w 88"/>
                <a:gd name="T11" fmla="*/ 8 h 16"/>
                <a:gd name="T12" fmla="*/ 80 w 88"/>
                <a:gd name="T13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" h="16">
                  <a:moveTo>
                    <a:pt x="80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12"/>
                    <a:pt x="4" y="16"/>
                    <a:pt x="8" y="16"/>
                  </a:cubicBezTo>
                  <a:cubicBezTo>
                    <a:pt x="80" y="16"/>
                    <a:pt x="80" y="16"/>
                    <a:pt x="80" y="16"/>
                  </a:cubicBezTo>
                  <a:cubicBezTo>
                    <a:pt x="84" y="16"/>
                    <a:pt x="88" y="12"/>
                    <a:pt x="88" y="8"/>
                  </a:cubicBezTo>
                  <a:cubicBezTo>
                    <a:pt x="88" y="4"/>
                    <a:pt x="84" y="0"/>
                    <a:pt x="8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21" name="Freeform 112">
              <a:extLst>
                <a:ext uri="{FF2B5EF4-FFF2-40B4-BE49-F238E27FC236}">
                  <a16:creationId xmlns:a16="http://schemas.microsoft.com/office/drawing/2014/main" id="{F32CD8DF-37F6-40C2-A0FB-E06FCABAE46E}"/>
                </a:ext>
              </a:extLst>
            </p:cNvPr>
            <p:cNvSpPr/>
            <p:nvPr/>
          </p:nvSpPr>
          <p:spPr bwMode="auto">
            <a:xfrm>
              <a:off x="5563157" y="5072902"/>
              <a:ext cx="131662" cy="22223"/>
            </a:xfrm>
            <a:custGeom>
              <a:avLst/>
              <a:gdLst>
                <a:gd name="T0" fmla="*/ 80 w 88"/>
                <a:gd name="T1" fmla="*/ 0 h 16"/>
                <a:gd name="T2" fmla="*/ 8 w 88"/>
                <a:gd name="T3" fmla="*/ 0 h 16"/>
                <a:gd name="T4" fmla="*/ 0 w 88"/>
                <a:gd name="T5" fmla="*/ 8 h 16"/>
                <a:gd name="T6" fmla="*/ 8 w 88"/>
                <a:gd name="T7" fmla="*/ 16 h 16"/>
                <a:gd name="T8" fmla="*/ 80 w 88"/>
                <a:gd name="T9" fmla="*/ 16 h 16"/>
                <a:gd name="T10" fmla="*/ 88 w 88"/>
                <a:gd name="T11" fmla="*/ 8 h 16"/>
                <a:gd name="T12" fmla="*/ 80 w 88"/>
                <a:gd name="T13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" h="16">
                  <a:moveTo>
                    <a:pt x="80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12"/>
                    <a:pt x="4" y="16"/>
                    <a:pt x="8" y="16"/>
                  </a:cubicBezTo>
                  <a:cubicBezTo>
                    <a:pt x="80" y="16"/>
                    <a:pt x="80" y="16"/>
                    <a:pt x="80" y="16"/>
                  </a:cubicBezTo>
                  <a:cubicBezTo>
                    <a:pt x="84" y="16"/>
                    <a:pt x="88" y="12"/>
                    <a:pt x="88" y="8"/>
                  </a:cubicBezTo>
                  <a:cubicBezTo>
                    <a:pt x="88" y="4"/>
                    <a:pt x="84" y="0"/>
                    <a:pt x="8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22" name="Freeform 113">
              <a:extLst>
                <a:ext uri="{FF2B5EF4-FFF2-40B4-BE49-F238E27FC236}">
                  <a16:creationId xmlns:a16="http://schemas.microsoft.com/office/drawing/2014/main" id="{D48975D7-D8E2-4EF6-9338-20E6A41DDAA7}"/>
                </a:ext>
              </a:extLst>
            </p:cNvPr>
            <p:cNvSpPr/>
            <p:nvPr/>
          </p:nvSpPr>
          <p:spPr bwMode="auto">
            <a:xfrm>
              <a:off x="5503050" y="4908193"/>
              <a:ext cx="35778" cy="22223"/>
            </a:xfrm>
            <a:custGeom>
              <a:avLst/>
              <a:gdLst>
                <a:gd name="T0" fmla="*/ 16 w 24"/>
                <a:gd name="T1" fmla="*/ 0 h 16"/>
                <a:gd name="T2" fmla="*/ 8 w 24"/>
                <a:gd name="T3" fmla="*/ 0 h 16"/>
                <a:gd name="T4" fmla="*/ 0 w 24"/>
                <a:gd name="T5" fmla="*/ 8 h 16"/>
                <a:gd name="T6" fmla="*/ 8 w 24"/>
                <a:gd name="T7" fmla="*/ 16 h 16"/>
                <a:gd name="T8" fmla="*/ 16 w 24"/>
                <a:gd name="T9" fmla="*/ 16 h 16"/>
                <a:gd name="T10" fmla="*/ 24 w 24"/>
                <a:gd name="T11" fmla="*/ 8 h 16"/>
                <a:gd name="T12" fmla="*/ 16 w 24"/>
                <a:gd name="T13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" h="16">
                  <a:moveTo>
                    <a:pt x="16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12"/>
                    <a:pt x="4" y="16"/>
                    <a:pt x="8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20" y="16"/>
                    <a:pt x="24" y="12"/>
                    <a:pt x="24" y="8"/>
                  </a:cubicBezTo>
                  <a:cubicBezTo>
                    <a:pt x="24" y="4"/>
                    <a:pt x="20" y="0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23" name="Freeform 114">
              <a:extLst>
                <a:ext uri="{FF2B5EF4-FFF2-40B4-BE49-F238E27FC236}">
                  <a16:creationId xmlns:a16="http://schemas.microsoft.com/office/drawing/2014/main" id="{675EB37C-CC61-4D7F-86DE-84DF634BD1D2}"/>
                </a:ext>
              </a:extLst>
            </p:cNvPr>
            <p:cNvSpPr/>
            <p:nvPr/>
          </p:nvSpPr>
          <p:spPr bwMode="auto">
            <a:xfrm>
              <a:off x="5503050" y="4963096"/>
              <a:ext cx="35778" cy="22223"/>
            </a:xfrm>
            <a:custGeom>
              <a:avLst/>
              <a:gdLst>
                <a:gd name="T0" fmla="*/ 16 w 24"/>
                <a:gd name="T1" fmla="*/ 0 h 16"/>
                <a:gd name="T2" fmla="*/ 8 w 24"/>
                <a:gd name="T3" fmla="*/ 0 h 16"/>
                <a:gd name="T4" fmla="*/ 0 w 24"/>
                <a:gd name="T5" fmla="*/ 8 h 16"/>
                <a:gd name="T6" fmla="*/ 8 w 24"/>
                <a:gd name="T7" fmla="*/ 16 h 16"/>
                <a:gd name="T8" fmla="*/ 16 w 24"/>
                <a:gd name="T9" fmla="*/ 16 h 16"/>
                <a:gd name="T10" fmla="*/ 24 w 24"/>
                <a:gd name="T11" fmla="*/ 8 h 16"/>
                <a:gd name="T12" fmla="*/ 16 w 24"/>
                <a:gd name="T13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" h="16">
                  <a:moveTo>
                    <a:pt x="16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12"/>
                    <a:pt x="4" y="16"/>
                    <a:pt x="8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20" y="16"/>
                    <a:pt x="24" y="12"/>
                    <a:pt x="24" y="8"/>
                  </a:cubicBezTo>
                  <a:cubicBezTo>
                    <a:pt x="24" y="4"/>
                    <a:pt x="20" y="0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24" name="Freeform 115">
              <a:extLst>
                <a:ext uri="{FF2B5EF4-FFF2-40B4-BE49-F238E27FC236}">
                  <a16:creationId xmlns:a16="http://schemas.microsoft.com/office/drawing/2014/main" id="{33D0CFB9-1B2E-44A6-A741-491F8AB036DE}"/>
                </a:ext>
              </a:extLst>
            </p:cNvPr>
            <p:cNvSpPr/>
            <p:nvPr/>
          </p:nvSpPr>
          <p:spPr bwMode="auto">
            <a:xfrm>
              <a:off x="5503050" y="5017999"/>
              <a:ext cx="35778" cy="22223"/>
            </a:xfrm>
            <a:custGeom>
              <a:avLst/>
              <a:gdLst>
                <a:gd name="T0" fmla="*/ 16 w 24"/>
                <a:gd name="T1" fmla="*/ 0 h 16"/>
                <a:gd name="T2" fmla="*/ 8 w 24"/>
                <a:gd name="T3" fmla="*/ 0 h 16"/>
                <a:gd name="T4" fmla="*/ 0 w 24"/>
                <a:gd name="T5" fmla="*/ 8 h 16"/>
                <a:gd name="T6" fmla="*/ 8 w 24"/>
                <a:gd name="T7" fmla="*/ 16 h 16"/>
                <a:gd name="T8" fmla="*/ 16 w 24"/>
                <a:gd name="T9" fmla="*/ 16 h 16"/>
                <a:gd name="T10" fmla="*/ 24 w 24"/>
                <a:gd name="T11" fmla="*/ 8 h 16"/>
                <a:gd name="T12" fmla="*/ 16 w 24"/>
                <a:gd name="T13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" h="16">
                  <a:moveTo>
                    <a:pt x="16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12"/>
                    <a:pt x="4" y="16"/>
                    <a:pt x="8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20" y="16"/>
                    <a:pt x="24" y="12"/>
                    <a:pt x="24" y="8"/>
                  </a:cubicBezTo>
                  <a:cubicBezTo>
                    <a:pt x="24" y="4"/>
                    <a:pt x="20" y="0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25" name="Freeform 116">
              <a:extLst>
                <a:ext uri="{FF2B5EF4-FFF2-40B4-BE49-F238E27FC236}">
                  <a16:creationId xmlns:a16="http://schemas.microsoft.com/office/drawing/2014/main" id="{610262B7-81B0-488B-8611-B43B72EFAFE6}"/>
                </a:ext>
              </a:extLst>
            </p:cNvPr>
            <p:cNvSpPr/>
            <p:nvPr/>
          </p:nvSpPr>
          <p:spPr bwMode="auto">
            <a:xfrm>
              <a:off x="5503050" y="5072902"/>
              <a:ext cx="35778" cy="22223"/>
            </a:xfrm>
            <a:custGeom>
              <a:avLst/>
              <a:gdLst>
                <a:gd name="T0" fmla="*/ 16 w 24"/>
                <a:gd name="T1" fmla="*/ 0 h 16"/>
                <a:gd name="T2" fmla="*/ 8 w 24"/>
                <a:gd name="T3" fmla="*/ 0 h 16"/>
                <a:gd name="T4" fmla="*/ 0 w 24"/>
                <a:gd name="T5" fmla="*/ 8 h 16"/>
                <a:gd name="T6" fmla="*/ 8 w 24"/>
                <a:gd name="T7" fmla="*/ 16 h 16"/>
                <a:gd name="T8" fmla="*/ 16 w 24"/>
                <a:gd name="T9" fmla="*/ 16 h 16"/>
                <a:gd name="T10" fmla="*/ 24 w 24"/>
                <a:gd name="T11" fmla="*/ 8 h 16"/>
                <a:gd name="T12" fmla="*/ 16 w 24"/>
                <a:gd name="T13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" h="16">
                  <a:moveTo>
                    <a:pt x="16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12"/>
                    <a:pt x="4" y="16"/>
                    <a:pt x="8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20" y="16"/>
                    <a:pt x="24" y="12"/>
                    <a:pt x="24" y="8"/>
                  </a:cubicBezTo>
                  <a:cubicBezTo>
                    <a:pt x="24" y="4"/>
                    <a:pt x="20" y="0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</p:grpSp>
      <p:sp>
        <p:nvSpPr>
          <p:cNvPr id="2" name="TextBox 60">
            <a:extLst>
              <a:ext uri="{FF2B5EF4-FFF2-40B4-BE49-F238E27FC236}">
                <a16:creationId xmlns:a16="http://schemas.microsoft.com/office/drawing/2014/main" id="{9EE2794F-F477-464F-BBA2-2186E3475423}"/>
              </a:ext>
            </a:extLst>
          </p:cNvPr>
          <p:cNvSpPr txBox="1"/>
          <p:nvPr/>
        </p:nvSpPr>
        <p:spPr>
          <a:xfrm>
            <a:off x="3781785" y="857296"/>
            <a:ext cx="1627369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长期医嘱</a:t>
            </a:r>
            <a:endParaRPr lang="id-ID" sz="2800" b="1" dirty="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" name="TextBox 57">
            <a:extLst>
              <a:ext uri="{FF2B5EF4-FFF2-40B4-BE49-F238E27FC236}">
                <a16:creationId xmlns:a16="http://schemas.microsoft.com/office/drawing/2014/main" id="{AA972D45-C01E-4C5E-BB86-3510AF9804B1}"/>
              </a:ext>
            </a:extLst>
          </p:cNvPr>
          <p:cNvSpPr txBox="1"/>
          <p:nvPr/>
        </p:nvSpPr>
        <p:spPr>
          <a:xfrm>
            <a:off x="1459121" y="1377739"/>
            <a:ext cx="405655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/>
            <a:r>
              <a:rPr lang="zh-CN" altLang="en-US" sz="2400" b="1" dirty="0">
                <a:solidFill>
                  <a:srgbClr val="0B237D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护士转抄至各执行单上，并注明时间、签全名。</a:t>
            </a:r>
            <a:endParaRPr lang="en-US" altLang="zh-CN" sz="2400" b="1" dirty="0">
              <a:solidFill>
                <a:srgbClr val="0B237D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34" name="TextBox 60">
            <a:extLst>
              <a:ext uri="{FF2B5EF4-FFF2-40B4-BE49-F238E27FC236}">
                <a16:creationId xmlns:a16="http://schemas.microsoft.com/office/drawing/2014/main" id="{2831ACEB-A5AA-4341-AE0E-A89B18EEBD6A}"/>
              </a:ext>
            </a:extLst>
          </p:cNvPr>
          <p:cNvSpPr txBox="1"/>
          <p:nvPr/>
        </p:nvSpPr>
        <p:spPr>
          <a:xfrm>
            <a:off x="3200784" y="3514731"/>
            <a:ext cx="1627369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临时医嘱</a:t>
            </a:r>
            <a:endParaRPr lang="id-ID" sz="2800" b="1" dirty="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6" name="TextBox 60">
            <a:extLst>
              <a:ext uri="{FF2B5EF4-FFF2-40B4-BE49-F238E27FC236}">
                <a16:creationId xmlns:a16="http://schemas.microsoft.com/office/drawing/2014/main" id="{ED364CA1-D870-4DE1-AEC2-0481F1479874}"/>
              </a:ext>
            </a:extLst>
          </p:cNvPr>
          <p:cNvSpPr txBox="1"/>
          <p:nvPr/>
        </p:nvSpPr>
        <p:spPr>
          <a:xfrm>
            <a:off x="8272269" y="1518905"/>
            <a:ext cx="1627369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备用医嘱</a:t>
            </a:r>
            <a:endParaRPr lang="id-ID" sz="2800" b="1" dirty="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6" name="灯片编号占位符 3">
            <a:extLst>
              <a:ext uri="{FF2B5EF4-FFF2-40B4-BE49-F238E27FC236}">
                <a16:creationId xmlns:a16="http://schemas.microsoft.com/office/drawing/2014/main" id="{9726E356-7470-4C57-B86A-BFE0C3E0D5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60296" y="6381750"/>
            <a:ext cx="3431704" cy="41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等线" charset="0"/>
              </a:defRPr>
            </a:lvl1pPr>
            <a:lvl2pPr marL="742950" indent="-2857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等线" charset="0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等线" charset="0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等线" charset="0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等线" charset="0"/>
              </a:defRPr>
            </a:lvl5pPr>
            <a:lvl6pPr marL="2514600" indent="-228600" algn="l" defTabSz="6858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971800" indent="-228600" algn="l" defTabSz="6858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429000" indent="-228600" algn="l" defTabSz="6858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886200" indent="-228600" algn="l" defTabSz="6858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r>
              <a:rPr lang="zh-CN" altLang="en-US" sz="1800" b="0" dirty="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  <a:endParaRPr lang="zh-CN" altLang="en-US" sz="1800" b="0" dirty="0">
              <a:solidFill>
                <a:schemeClr val="bg1"/>
              </a:solidFill>
              <a:latin typeface="等线" panose="02010600030101010101" pitchFamily="2" charset="-122"/>
              <a:ea typeface="华文行楷" panose="02010800040101010101" pitchFamily="2" charset="-122"/>
            </a:endParaRPr>
          </a:p>
        </p:txBody>
      </p:sp>
      <p:grpSp>
        <p:nvGrpSpPr>
          <p:cNvPr id="33" name="Group 14">
            <a:extLst>
              <a:ext uri="{FF2B5EF4-FFF2-40B4-BE49-F238E27FC236}">
                <a16:creationId xmlns:a16="http://schemas.microsoft.com/office/drawing/2014/main" id="{D991EE2E-AA63-40A0-A3EC-FF45AF4BB280}"/>
              </a:ext>
            </a:extLst>
          </p:cNvPr>
          <p:cNvGrpSpPr>
            <a:grpSpLocks noChangeAspect="1"/>
          </p:cNvGrpSpPr>
          <p:nvPr/>
        </p:nvGrpSpPr>
        <p:grpSpPr>
          <a:xfrm>
            <a:off x="6560482" y="1495541"/>
            <a:ext cx="578168" cy="703280"/>
            <a:chOff x="5454393" y="4787929"/>
            <a:chExt cx="289084" cy="351640"/>
          </a:xfrm>
          <a:solidFill>
            <a:schemeClr val="accent3"/>
          </a:solidFill>
        </p:grpSpPr>
        <p:sp>
          <p:nvSpPr>
            <p:cNvPr id="38" name="Freeform 108">
              <a:extLst>
                <a:ext uri="{FF2B5EF4-FFF2-40B4-BE49-F238E27FC236}">
                  <a16:creationId xmlns:a16="http://schemas.microsoft.com/office/drawing/2014/main" id="{BA45CCEB-976C-4F43-A829-8FC2F073A5E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54393" y="4787929"/>
              <a:ext cx="289084" cy="351640"/>
            </a:xfrm>
            <a:custGeom>
              <a:avLst/>
              <a:gdLst>
                <a:gd name="T0" fmla="*/ 145 w 192"/>
                <a:gd name="T1" fmla="*/ 24 h 256"/>
                <a:gd name="T2" fmla="*/ 135 w 192"/>
                <a:gd name="T3" fmla="*/ 4 h 256"/>
                <a:gd name="T4" fmla="*/ 128 w 192"/>
                <a:gd name="T5" fmla="*/ 0 h 256"/>
                <a:gd name="T6" fmla="*/ 64 w 192"/>
                <a:gd name="T7" fmla="*/ 0 h 256"/>
                <a:gd name="T8" fmla="*/ 57 w 192"/>
                <a:gd name="T9" fmla="*/ 4 h 256"/>
                <a:gd name="T10" fmla="*/ 47 w 192"/>
                <a:gd name="T11" fmla="*/ 24 h 256"/>
                <a:gd name="T12" fmla="*/ 8 w 192"/>
                <a:gd name="T13" fmla="*/ 24 h 256"/>
                <a:gd name="T14" fmla="*/ 0 w 192"/>
                <a:gd name="T15" fmla="*/ 32 h 256"/>
                <a:gd name="T16" fmla="*/ 0 w 192"/>
                <a:gd name="T17" fmla="*/ 248 h 256"/>
                <a:gd name="T18" fmla="*/ 8 w 192"/>
                <a:gd name="T19" fmla="*/ 256 h 256"/>
                <a:gd name="T20" fmla="*/ 184 w 192"/>
                <a:gd name="T21" fmla="*/ 256 h 256"/>
                <a:gd name="T22" fmla="*/ 192 w 192"/>
                <a:gd name="T23" fmla="*/ 248 h 256"/>
                <a:gd name="T24" fmla="*/ 192 w 192"/>
                <a:gd name="T25" fmla="*/ 32 h 256"/>
                <a:gd name="T26" fmla="*/ 184 w 192"/>
                <a:gd name="T27" fmla="*/ 24 h 256"/>
                <a:gd name="T28" fmla="*/ 145 w 192"/>
                <a:gd name="T29" fmla="*/ 24 h 256"/>
                <a:gd name="T30" fmla="*/ 69 w 192"/>
                <a:gd name="T31" fmla="*/ 16 h 256"/>
                <a:gd name="T32" fmla="*/ 123 w 192"/>
                <a:gd name="T33" fmla="*/ 16 h 256"/>
                <a:gd name="T34" fmla="*/ 139 w 192"/>
                <a:gd name="T35" fmla="*/ 48 h 256"/>
                <a:gd name="T36" fmla="*/ 53 w 192"/>
                <a:gd name="T37" fmla="*/ 48 h 256"/>
                <a:gd name="T38" fmla="*/ 69 w 192"/>
                <a:gd name="T39" fmla="*/ 16 h 256"/>
                <a:gd name="T40" fmla="*/ 176 w 192"/>
                <a:gd name="T41" fmla="*/ 240 h 256"/>
                <a:gd name="T42" fmla="*/ 16 w 192"/>
                <a:gd name="T43" fmla="*/ 240 h 256"/>
                <a:gd name="T44" fmla="*/ 16 w 192"/>
                <a:gd name="T45" fmla="*/ 40 h 256"/>
                <a:gd name="T46" fmla="*/ 39 w 192"/>
                <a:gd name="T47" fmla="*/ 40 h 256"/>
                <a:gd name="T48" fmla="*/ 33 w 192"/>
                <a:gd name="T49" fmla="*/ 52 h 256"/>
                <a:gd name="T50" fmla="*/ 33 w 192"/>
                <a:gd name="T51" fmla="*/ 60 h 256"/>
                <a:gd name="T52" fmla="*/ 40 w 192"/>
                <a:gd name="T53" fmla="*/ 64 h 256"/>
                <a:gd name="T54" fmla="*/ 152 w 192"/>
                <a:gd name="T55" fmla="*/ 64 h 256"/>
                <a:gd name="T56" fmla="*/ 152 w 192"/>
                <a:gd name="T57" fmla="*/ 64 h 256"/>
                <a:gd name="T58" fmla="*/ 160 w 192"/>
                <a:gd name="T59" fmla="*/ 56 h 256"/>
                <a:gd name="T60" fmla="*/ 159 w 192"/>
                <a:gd name="T61" fmla="*/ 51 h 256"/>
                <a:gd name="T62" fmla="*/ 153 w 192"/>
                <a:gd name="T63" fmla="*/ 40 h 256"/>
                <a:gd name="T64" fmla="*/ 176 w 192"/>
                <a:gd name="T65" fmla="*/ 40 h 256"/>
                <a:gd name="T66" fmla="*/ 176 w 192"/>
                <a:gd name="T67" fmla="*/ 240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92" h="256">
                  <a:moveTo>
                    <a:pt x="145" y="24"/>
                  </a:moveTo>
                  <a:cubicBezTo>
                    <a:pt x="135" y="4"/>
                    <a:pt x="135" y="4"/>
                    <a:pt x="135" y="4"/>
                  </a:cubicBezTo>
                  <a:cubicBezTo>
                    <a:pt x="134" y="2"/>
                    <a:pt x="131" y="0"/>
                    <a:pt x="128" y="0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61" y="0"/>
                    <a:pt x="58" y="2"/>
                    <a:pt x="57" y="4"/>
                  </a:cubicBezTo>
                  <a:cubicBezTo>
                    <a:pt x="47" y="24"/>
                    <a:pt x="47" y="24"/>
                    <a:pt x="47" y="24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4" y="24"/>
                    <a:pt x="0" y="28"/>
                    <a:pt x="0" y="32"/>
                  </a:cubicBezTo>
                  <a:cubicBezTo>
                    <a:pt x="0" y="248"/>
                    <a:pt x="0" y="248"/>
                    <a:pt x="0" y="248"/>
                  </a:cubicBezTo>
                  <a:cubicBezTo>
                    <a:pt x="0" y="252"/>
                    <a:pt x="4" y="256"/>
                    <a:pt x="8" y="256"/>
                  </a:cubicBezTo>
                  <a:cubicBezTo>
                    <a:pt x="184" y="256"/>
                    <a:pt x="184" y="256"/>
                    <a:pt x="184" y="256"/>
                  </a:cubicBezTo>
                  <a:cubicBezTo>
                    <a:pt x="188" y="256"/>
                    <a:pt x="192" y="252"/>
                    <a:pt x="192" y="248"/>
                  </a:cubicBezTo>
                  <a:cubicBezTo>
                    <a:pt x="192" y="32"/>
                    <a:pt x="192" y="32"/>
                    <a:pt x="192" y="32"/>
                  </a:cubicBezTo>
                  <a:cubicBezTo>
                    <a:pt x="192" y="28"/>
                    <a:pt x="188" y="24"/>
                    <a:pt x="184" y="24"/>
                  </a:cubicBezTo>
                  <a:lnTo>
                    <a:pt x="145" y="24"/>
                  </a:lnTo>
                  <a:close/>
                  <a:moveTo>
                    <a:pt x="69" y="16"/>
                  </a:moveTo>
                  <a:cubicBezTo>
                    <a:pt x="123" y="16"/>
                    <a:pt x="123" y="16"/>
                    <a:pt x="123" y="16"/>
                  </a:cubicBezTo>
                  <a:cubicBezTo>
                    <a:pt x="139" y="48"/>
                    <a:pt x="139" y="48"/>
                    <a:pt x="139" y="48"/>
                  </a:cubicBezTo>
                  <a:cubicBezTo>
                    <a:pt x="53" y="48"/>
                    <a:pt x="53" y="48"/>
                    <a:pt x="53" y="48"/>
                  </a:cubicBezTo>
                  <a:lnTo>
                    <a:pt x="69" y="16"/>
                  </a:lnTo>
                  <a:close/>
                  <a:moveTo>
                    <a:pt x="176" y="240"/>
                  </a:moveTo>
                  <a:cubicBezTo>
                    <a:pt x="16" y="240"/>
                    <a:pt x="16" y="240"/>
                    <a:pt x="16" y="240"/>
                  </a:cubicBezTo>
                  <a:cubicBezTo>
                    <a:pt x="16" y="40"/>
                    <a:pt x="16" y="40"/>
                    <a:pt x="16" y="40"/>
                  </a:cubicBezTo>
                  <a:cubicBezTo>
                    <a:pt x="39" y="40"/>
                    <a:pt x="39" y="40"/>
                    <a:pt x="39" y="40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2" y="55"/>
                    <a:pt x="32" y="58"/>
                    <a:pt x="33" y="60"/>
                  </a:cubicBezTo>
                  <a:cubicBezTo>
                    <a:pt x="35" y="63"/>
                    <a:pt x="37" y="64"/>
                    <a:pt x="40" y="64"/>
                  </a:cubicBezTo>
                  <a:cubicBezTo>
                    <a:pt x="152" y="64"/>
                    <a:pt x="152" y="64"/>
                    <a:pt x="152" y="64"/>
                  </a:cubicBezTo>
                  <a:cubicBezTo>
                    <a:pt x="152" y="64"/>
                    <a:pt x="152" y="64"/>
                    <a:pt x="152" y="64"/>
                  </a:cubicBezTo>
                  <a:cubicBezTo>
                    <a:pt x="156" y="64"/>
                    <a:pt x="160" y="60"/>
                    <a:pt x="160" y="56"/>
                  </a:cubicBezTo>
                  <a:cubicBezTo>
                    <a:pt x="160" y="54"/>
                    <a:pt x="160" y="53"/>
                    <a:pt x="159" y="51"/>
                  </a:cubicBezTo>
                  <a:cubicBezTo>
                    <a:pt x="153" y="40"/>
                    <a:pt x="153" y="40"/>
                    <a:pt x="153" y="40"/>
                  </a:cubicBezTo>
                  <a:cubicBezTo>
                    <a:pt x="176" y="40"/>
                    <a:pt x="176" y="40"/>
                    <a:pt x="176" y="40"/>
                  </a:cubicBezTo>
                  <a:lnTo>
                    <a:pt x="176" y="2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39" name="Freeform 109">
              <a:extLst>
                <a:ext uri="{FF2B5EF4-FFF2-40B4-BE49-F238E27FC236}">
                  <a16:creationId xmlns:a16="http://schemas.microsoft.com/office/drawing/2014/main" id="{86BF183B-1697-41C6-A506-4158BBDAC886}"/>
                </a:ext>
              </a:extLst>
            </p:cNvPr>
            <p:cNvSpPr/>
            <p:nvPr/>
          </p:nvSpPr>
          <p:spPr bwMode="auto">
            <a:xfrm>
              <a:off x="5563157" y="4908193"/>
              <a:ext cx="131662" cy="22223"/>
            </a:xfrm>
            <a:custGeom>
              <a:avLst/>
              <a:gdLst>
                <a:gd name="T0" fmla="*/ 80 w 88"/>
                <a:gd name="T1" fmla="*/ 0 h 16"/>
                <a:gd name="T2" fmla="*/ 8 w 88"/>
                <a:gd name="T3" fmla="*/ 0 h 16"/>
                <a:gd name="T4" fmla="*/ 0 w 88"/>
                <a:gd name="T5" fmla="*/ 8 h 16"/>
                <a:gd name="T6" fmla="*/ 8 w 88"/>
                <a:gd name="T7" fmla="*/ 16 h 16"/>
                <a:gd name="T8" fmla="*/ 80 w 88"/>
                <a:gd name="T9" fmla="*/ 16 h 16"/>
                <a:gd name="T10" fmla="*/ 88 w 88"/>
                <a:gd name="T11" fmla="*/ 8 h 16"/>
                <a:gd name="T12" fmla="*/ 80 w 88"/>
                <a:gd name="T13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" h="16">
                  <a:moveTo>
                    <a:pt x="80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12"/>
                    <a:pt x="4" y="16"/>
                    <a:pt x="8" y="16"/>
                  </a:cubicBezTo>
                  <a:cubicBezTo>
                    <a:pt x="80" y="16"/>
                    <a:pt x="80" y="16"/>
                    <a:pt x="80" y="16"/>
                  </a:cubicBezTo>
                  <a:cubicBezTo>
                    <a:pt x="84" y="16"/>
                    <a:pt x="88" y="12"/>
                    <a:pt x="88" y="8"/>
                  </a:cubicBezTo>
                  <a:cubicBezTo>
                    <a:pt x="88" y="4"/>
                    <a:pt x="84" y="0"/>
                    <a:pt x="8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40" name="Freeform 110">
              <a:extLst>
                <a:ext uri="{FF2B5EF4-FFF2-40B4-BE49-F238E27FC236}">
                  <a16:creationId xmlns:a16="http://schemas.microsoft.com/office/drawing/2014/main" id="{46F6F23E-038F-4E46-BEBF-53B4759AF6B4}"/>
                </a:ext>
              </a:extLst>
            </p:cNvPr>
            <p:cNvSpPr/>
            <p:nvPr/>
          </p:nvSpPr>
          <p:spPr bwMode="auto">
            <a:xfrm>
              <a:off x="5563157" y="4963096"/>
              <a:ext cx="131662" cy="22223"/>
            </a:xfrm>
            <a:custGeom>
              <a:avLst/>
              <a:gdLst>
                <a:gd name="T0" fmla="*/ 80 w 88"/>
                <a:gd name="T1" fmla="*/ 0 h 16"/>
                <a:gd name="T2" fmla="*/ 8 w 88"/>
                <a:gd name="T3" fmla="*/ 0 h 16"/>
                <a:gd name="T4" fmla="*/ 0 w 88"/>
                <a:gd name="T5" fmla="*/ 8 h 16"/>
                <a:gd name="T6" fmla="*/ 8 w 88"/>
                <a:gd name="T7" fmla="*/ 16 h 16"/>
                <a:gd name="T8" fmla="*/ 80 w 88"/>
                <a:gd name="T9" fmla="*/ 16 h 16"/>
                <a:gd name="T10" fmla="*/ 88 w 88"/>
                <a:gd name="T11" fmla="*/ 8 h 16"/>
                <a:gd name="T12" fmla="*/ 80 w 88"/>
                <a:gd name="T13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" h="16">
                  <a:moveTo>
                    <a:pt x="80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12"/>
                    <a:pt x="4" y="16"/>
                    <a:pt x="8" y="16"/>
                  </a:cubicBezTo>
                  <a:cubicBezTo>
                    <a:pt x="80" y="16"/>
                    <a:pt x="80" y="16"/>
                    <a:pt x="80" y="16"/>
                  </a:cubicBezTo>
                  <a:cubicBezTo>
                    <a:pt x="84" y="16"/>
                    <a:pt x="88" y="12"/>
                    <a:pt x="88" y="8"/>
                  </a:cubicBezTo>
                  <a:cubicBezTo>
                    <a:pt x="88" y="4"/>
                    <a:pt x="84" y="0"/>
                    <a:pt x="8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41" name="公众号：陈西设计之家。微信搜索即可">
              <a:extLst>
                <a:ext uri="{FF2B5EF4-FFF2-40B4-BE49-F238E27FC236}">
                  <a16:creationId xmlns:a16="http://schemas.microsoft.com/office/drawing/2014/main" id="{A2E45DF0-9D5E-408F-B72B-76490B2EDBD9}"/>
                </a:ext>
              </a:extLst>
            </p:cNvPr>
            <p:cNvSpPr/>
            <p:nvPr/>
          </p:nvSpPr>
          <p:spPr bwMode="auto">
            <a:xfrm>
              <a:off x="5563157" y="5017999"/>
              <a:ext cx="131662" cy="22223"/>
            </a:xfrm>
            <a:custGeom>
              <a:avLst/>
              <a:gdLst>
                <a:gd name="T0" fmla="*/ 80 w 88"/>
                <a:gd name="T1" fmla="*/ 0 h 16"/>
                <a:gd name="T2" fmla="*/ 8 w 88"/>
                <a:gd name="T3" fmla="*/ 0 h 16"/>
                <a:gd name="T4" fmla="*/ 0 w 88"/>
                <a:gd name="T5" fmla="*/ 8 h 16"/>
                <a:gd name="T6" fmla="*/ 8 w 88"/>
                <a:gd name="T7" fmla="*/ 16 h 16"/>
                <a:gd name="T8" fmla="*/ 80 w 88"/>
                <a:gd name="T9" fmla="*/ 16 h 16"/>
                <a:gd name="T10" fmla="*/ 88 w 88"/>
                <a:gd name="T11" fmla="*/ 8 h 16"/>
                <a:gd name="T12" fmla="*/ 80 w 88"/>
                <a:gd name="T13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" h="16">
                  <a:moveTo>
                    <a:pt x="80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12"/>
                    <a:pt x="4" y="16"/>
                    <a:pt x="8" y="16"/>
                  </a:cubicBezTo>
                  <a:cubicBezTo>
                    <a:pt x="80" y="16"/>
                    <a:pt x="80" y="16"/>
                    <a:pt x="80" y="16"/>
                  </a:cubicBezTo>
                  <a:cubicBezTo>
                    <a:pt x="84" y="16"/>
                    <a:pt x="88" y="12"/>
                    <a:pt x="88" y="8"/>
                  </a:cubicBezTo>
                  <a:cubicBezTo>
                    <a:pt x="88" y="4"/>
                    <a:pt x="84" y="0"/>
                    <a:pt x="8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42" name="Freeform 112">
              <a:extLst>
                <a:ext uri="{FF2B5EF4-FFF2-40B4-BE49-F238E27FC236}">
                  <a16:creationId xmlns:a16="http://schemas.microsoft.com/office/drawing/2014/main" id="{107A1B8B-846C-403A-86F8-A5E997BA3526}"/>
                </a:ext>
              </a:extLst>
            </p:cNvPr>
            <p:cNvSpPr/>
            <p:nvPr/>
          </p:nvSpPr>
          <p:spPr bwMode="auto">
            <a:xfrm>
              <a:off x="5563157" y="5072902"/>
              <a:ext cx="131662" cy="22223"/>
            </a:xfrm>
            <a:custGeom>
              <a:avLst/>
              <a:gdLst>
                <a:gd name="T0" fmla="*/ 80 w 88"/>
                <a:gd name="T1" fmla="*/ 0 h 16"/>
                <a:gd name="T2" fmla="*/ 8 w 88"/>
                <a:gd name="T3" fmla="*/ 0 h 16"/>
                <a:gd name="T4" fmla="*/ 0 w 88"/>
                <a:gd name="T5" fmla="*/ 8 h 16"/>
                <a:gd name="T6" fmla="*/ 8 w 88"/>
                <a:gd name="T7" fmla="*/ 16 h 16"/>
                <a:gd name="T8" fmla="*/ 80 w 88"/>
                <a:gd name="T9" fmla="*/ 16 h 16"/>
                <a:gd name="T10" fmla="*/ 88 w 88"/>
                <a:gd name="T11" fmla="*/ 8 h 16"/>
                <a:gd name="T12" fmla="*/ 80 w 88"/>
                <a:gd name="T13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" h="16">
                  <a:moveTo>
                    <a:pt x="80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12"/>
                    <a:pt x="4" y="16"/>
                    <a:pt x="8" y="16"/>
                  </a:cubicBezTo>
                  <a:cubicBezTo>
                    <a:pt x="80" y="16"/>
                    <a:pt x="80" y="16"/>
                    <a:pt x="80" y="16"/>
                  </a:cubicBezTo>
                  <a:cubicBezTo>
                    <a:pt x="84" y="16"/>
                    <a:pt x="88" y="12"/>
                    <a:pt x="88" y="8"/>
                  </a:cubicBezTo>
                  <a:cubicBezTo>
                    <a:pt x="88" y="4"/>
                    <a:pt x="84" y="0"/>
                    <a:pt x="8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43" name="Freeform 113">
              <a:extLst>
                <a:ext uri="{FF2B5EF4-FFF2-40B4-BE49-F238E27FC236}">
                  <a16:creationId xmlns:a16="http://schemas.microsoft.com/office/drawing/2014/main" id="{88A98A26-2DF6-47C3-BF30-0AD38FD59A02}"/>
                </a:ext>
              </a:extLst>
            </p:cNvPr>
            <p:cNvSpPr/>
            <p:nvPr/>
          </p:nvSpPr>
          <p:spPr bwMode="auto">
            <a:xfrm>
              <a:off x="5503050" y="4908193"/>
              <a:ext cx="35778" cy="22223"/>
            </a:xfrm>
            <a:custGeom>
              <a:avLst/>
              <a:gdLst>
                <a:gd name="T0" fmla="*/ 16 w 24"/>
                <a:gd name="T1" fmla="*/ 0 h 16"/>
                <a:gd name="T2" fmla="*/ 8 w 24"/>
                <a:gd name="T3" fmla="*/ 0 h 16"/>
                <a:gd name="T4" fmla="*/ 0 w 24"/>
                <a:gd name="T5" fmla="*/ 8 h 16"/>
                <a:gd name="T6" fmla="*/ 8 w 24"/>
                <a:gd name="T7" fmla="*/ 16 h 16"/>
                <a:gd name="T8" fmla="*/ 16 w 24"/>
                <a:gd name="T9" fmla="*/ 16 h 16"/>
                <a:gd name="T10" fmla="*/ 24 w 24"/>
                <a:gd name="T11" fmla="*/ 8 h 16"/>
                <a:gd name="T12" fmla="*/ 16 w 24"/>
                <a:gd name="T13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" h="16">
                  <a:moveTo>
                    <a:pt x="16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12"/>
                    <a:pt x="4" y="16"/>
                    <a:pt x="8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20" y="16"/>
                    <a:pt x="24" y="12"/>
                    <a:pt x="24" y="8"/>
                  </a:cubicBezTo>
                  <a:cubicBezTo>
                    <a:pt x="24" y="4"/>
                    <a:pt x="20" y="0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44" name="Freeform 114">
              <a:extLst>
                <a:ext uri="{FF2B5EF4-FFF2-40B4-BE49-F238E27FC236}">
                  <a16:creationId xmlns:a16="http://schemas.microsoft.com/office/drawing/2014/main" id="{710A4F1E-E912-4DBF-933D-DFE466099186}"/>
                </a:ext>
              </a:extLst>
            </p:cNvPr>
            <p:cNvSpPr/>
            <p:nvPr/>
          </p:nvSpPr>
          <p:spPr bwMode="auto">
            <a:xfrm>
              <a:off x="5503050" y="4963096"/>
              <a:ext cx="35778" cy="22223"/>
            </a:xfrm>
            <a:custGeom>
              <a:avLst/>
              <a:gdLst>
                <a:gd name="T0" fmla="*/ 16 w 24"/>
                <a:gd name="T1" fmla="*/ 0 h 16"/>
                <a:gd name="T2" fmla="*/ 8 w 24"/>
                <a:gd name="T3" fmla="*/ 0 h 16"/>
                <a:gd name="T4" fmla="*/ 0 w 24"/>
                <a:gd name="T5" fmla="*/ 8 h 16"/>
                <a:gd name="T6" fmla="*/ 8 w 24"/>
                <a:gd name="T7" fmla="*/ 16 h 16"/>
                <a:gd name="T8" fmla="*/ 16 w 24"/>
                <a:gd name="T9" fmla="*/ 16 h 16"/>
                <a:gd name="T10" fmla="*/ 24 w 24"/>
                <a:gd name="T11" fmla="*/ 8 h 16"/>
                <a:gd name="T12" fmla="*/ 16 w 24"/>
                <a:gd name="T13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" h="16">
                  <a:moveTo>
                    <a:pt x="16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12"/>
                    <a:pt x="4" y="16"/>
                    <a:pt x="8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20" y="16"/>
                    <a:pt x="24" y="12"/>
                    <a:pt x="24" y="8"/>
                  </a:cubicBezTo>
                  <a:cubicBezTo>
                    <a:pt x="24" y="4"/>
                    <a:pt x="20" y="0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45" name="Freeform 115">
              <a:extLst>
                <a:ext uri="{FF2B5EF4-FFF2-40B4-BE49-F238E27FC236}">
                  <a16:creationId xmlns:a16="http://schemas.microsoft.com/office/drawing/2014/main" id="{1E861EB1-742F-456E-8C5F-204D9E1DAB20}"/>
                </a:ext>
              </a:extLst>
            </p:cNvPr>
            <p:cNvSpPr/>
            <p:nvPr/>
          </p:nvSpPr>
          <p:spPr bwMode="auto">
            <a:xfrm>
              <a:off x="5503050" y="5017999"/>
              <a:ext cx="35778" cy="22223"/>
            </a:xfrm>
            <a:custGeom>
              <a:avLst/>
              <a:gdLst>
                <a:gd name="T0" fmla="*/ 16 w 24"/>
                <a:gd name="T1" fmla="*/ 0 h 16"/>
                <a:gd name="T2" fmla="*/ 8 w 24"/>
                <a:gd name="T3" fmla="*/ 0 h 16"/>
                <a:gd name="T4" fmla="*/ 0 w 24"/>
                <a:gd name="T5" fmla="*/ 8 h 16"/>
                <a:gd name="T6" fmla="*/ 8 w 24"/>
                <a:gd name="T7" fmla="*/ 16 h 16"/>
                <a:gd name="T8" fmla="*/ 16 w 24"/>
                <a:gd name="T9" fmla="*/ 16 h 16"/>
                <a:gd name="T10" fmla="*/ 24 w 24"/>
                <a:gd name="T11" fmla="*/ 8 h 16"/>
                <a:gd name="T12" fmla="*/ 16 w 24"/>
                <a:gd name="T13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" h="16">
                  <a:moveTo>
                    <a:pt x="16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12"/>
                    <a:pt x="4" y="16"/>
                    <a:pt x="8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20" y="16"/>
                    <a:pt x="24" y="12"/>
                    <a:pt x="24" y="8"/>
                  </a:cubicBezTo>
                  <a:cubicBezTo>
                    <a:pt x="24" y="4"/>
                    <a:pt x="20" y="0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46" name="Freeform 116">
              <a:extLst>
                <a:ext uri="{FF2B5EF4-FFF2-40B4-BE49-F238E27FC236}">
                  <a16:creationId xmlns:a16="http://schemas.microsoft.com/office/drawing/2014/main" id="{EE44B52A-4D1F-47BB-81A3-4E9A51C72B89}"/>
                </a:ext>
              </a:extLst>
            </p:cNvPr>
            <p:cNvSpPr/>
            <p:nvPr/>
          </p:nvSpPr>
          <p:spPr bwMode="auto">
            <a:xfrm>
              <a:off x="5503050" y="5072902"/>
              <a:ext cx="35778" cy="22223"/>
            </a:xfrm>
            <a:custGeom>
              <a:avLst/>
              <a:gdLst>
                <a:gd name="T0" fmla="*/ 16 w 24"/>
                <a:gd name="T1" fmla="*/ 0 h 16"/>
                <a:gd name="T2" fmla="*/ 8 w 24"/>
                <a:gd name="T3" fmla="*/ 0 h 16"/>
                <a:gd name="T4" fmla="*/ 0 w 24"/>
                <a:gd name="T5" fmla="*/ 8 h 16"/>
                <a:gd name="T6" fmla="*/ 8 w 24"/>
                <a:gd name="T7" fmla="*/ 16 h 16"/>
                <a:gd name="T8" fmla="*/ 16 w 24"/>
                <a:gd name="T9" fmla="*/ 16 h 16"/>
                <a:gd name="T10" fmla="*/ 24 w 24"/>
                <a:gd name="T11" fmla="*/ 8 h 16"/>
                <a:gd name="T12" fmla="*/ 16 w 24"/>
                <a:gd name="T13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" h="16">
                  <a:moveTo>
                    <a:pt x="16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12"/>
                    <a:pt x="4" y="16"/>
                    <a:pt x="8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20" y="16"/>
                    <a:pt x="24" y="12"/>
                    <a:pt x="24" y="8"/>
                  </a:cubicBezTo>
                  <a:cubicBezTo>
                    <a:pt x="24" y="4"/>
                    <a:pt x="20" y="0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</p:grpSp>
      <p:grpSp>
        <p:nvGrpSpPr>
          <p:cNvPr id="47" name="Group 14">
            <a:extLst>
              <a:ext uri="{FF2B5EF4-FFF2-40B4-BE49-F238E27FC236}">
                <a16:creationId xmlns:a16="http://schemas.microsoft.com/office/drawing/2014/main" id="{28E987DA-FDAA-4A6B-8551-39CF2B2D76D0}"/>
              </a:ext>
            </a:extLst>
          </p:cNvPr>
          <p:cNvGrpSpPr>
            <a:grpSpLocks noChangeAspect="1"/>
          </p:cNvGrpSpPr>
          <p:nvPr/>
        </p:nvGrpSpPr>
        <p:grpSpPr>
          <a:xfrm>
            <a:off x="7474468" y="3054591"/>
            <a:ext cx="578168" cy="703280"/>
            <a:chOff x="5454393" y="4787929"/>
            <a:chExt cx="289084" cy="351640"/>
          </a:xfrm>
          <a:solidFill>
            <a:schemeClr val="accent3"/>
          </a:solidFill>
        </p:grpSpPr>
        <p:sp>
          <p:nvSpPr>
            <p:cNvPr id="48" name="Freeform 108">
              <a:extLst>
                <a:ext uri="{FF2B5EF4-FFF2-40B4-BE49-F238E27FC236}">
                  <a16:creationId xmlns:a16="http://schemas.microsoft.com/office/drawing/2014/main" id="{ECD4A598-A22A-4950-813A-56AFC6096C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54393" y="4787929"/>
              <a:ext cx="289084" cy="351640"/>
            </a:xfrm>
            <a:custGeom>
              <a:avLst/>
              <a:gdLst>
                <a:gd name="T0" fmla="*/ 145 w 192"/>
                <a:gd name="T1" fmla="*/ 24 h 256"/>
                <a:gd name="T2" fmla="*/ 135 w 192"/>
                <a:gd name="T3" fmla="*/ 4 h 256"/>
                <a:gd name="T4" fmla="*/ 128 w 192"/>
                <a:gd name="T5" fmla="*/ 0 h 256"/>
                <a:gd name="T6" fmla="*/ 64 w 192"/>
                <a:gd name="T7" fmla="*/ 0 h 256"/>
                <a:gd name="T8" fmla="*/ 57 w 192"/>
                <a:gd name="T9" fmla="*/ 4 h 256"/>
                <a:gd name="T10" fmla="*/ 47 w 192"/>
                <a:gd name="T11" fmla="*/ 24 h 256"/>
                <a:gd name="T12" fmla="*/ 8 w 192"/>
                <a:gd name="T13" fmla="*/ 24 h 256"/>
                <a:gd name="T14" fmla="*/ 0 w 192"/>
                <a:gd name="T15" fmla="*/ 32 h 256"/>
                <a:gd name="T16" fmla="*/ 0 w 192"/>
                <a:gd name="T17" fmla="*/ 248 h 256"/>
                <a:gd name="T18" fmla="*/ 8 w 192"/>
                <a:gd name="T19" fmla="*/ 256 h 256"/>
                <a:gd name="T20" fmla="*/ 184 w 192"/>
                <a:gd name="T21" fmla="*/ 256 h 256"/>
                <a:gd name="T22" fmla="*/ 192 w 192"/>
                <a:gd name="T23" fmla="*/ 248 h 256"/>
                <a:gd name="T24" fmla="*/ 192 w 192"/>
                <a:gd name="T25" fmla="*/ 32 h 256"/>
                <a:gd name="T26" fmla="*/ 184 w 192"/>
                <a:gd name="T27" fmla="*/ 24 h 256"/>
                <a:gd name="T28" fmla="*/ 145 w 192"/>
                <a:gd name="T29" fmla="*/ 24 h 256"/>
                <a:gd name="T30" fmla="*/ 69 w 192"/>
                <a:gd name="T31" fmla="*/ 16 h 256"/>
                <a:gd name="T32" fmla="*/ 123 w 192"/>
                <a:gd name="T33" fmla="*/ 16 h 256"/>
                <a:gd name="T34" fmla="*/ 139 w 192"/>
                <a:gd name="T35" fmla="*/ 48 h 256"/>
                <a:gd name="T36" fmla="*/ 53 w 192"/>
                <a:gd name="T37" fmla="*/ 48 h 256"/>
                <a:gd name="T38" fmla="*/ 69 w 192"/>
                <a:gd name="T39" fmla="*/ 16 h 256"/>
                <a:gd name="T40" fmla="*/ 176 w 192"/>
                <a:gd name="T41" fmla="*/ 240 h 256"/>
                <a:gd name="T42" fmla="*/ 16 w 192"/>
                <a:gd name="T43" fmla="*/ 240 h 256"/>
                <a:gd name="T44" fmla="*/ 16 w 192"/>
                <a:gd name="T45" fmla="*/ 40 h 256"/>
                <a:gd name="T46" fmla="*/ 39 w 192"/>
                <a:gd name="T47" fmla="*/ 40 h 256"/>
                <a:gd name="T48" fmla="*/ 33 w 192"/>
                <a:gd name="T49" fmla="*/ 52 h 256"/>
                <a:gd name="T50" fmla="*/ 33 w 192"/>
                <a:gd name="T51" fmla="*/ 60 h 256"/>
                <a:gd name="T52" fmla="*/ 40 w 192"/>
                <a:gd name="T53" fmla="*/ 64 h 256"/>
                <a:gd name="T54" fmla="*/ 152 w 192"/>
                <a:gd name="T55" fmla="*/ 64 h 256"/>
                <a:gd name="T56" fmla="*/ 152 w 192"/>
                <a:gd name="T57" fmla="*/ 64 h 256"/>
                <a:gd name="T58" fmla="*/ 160 w 192"/>
                <a:gd name="T59" fmla="*/ 56 h 256"/>
                <a:gd name="T60" fmla="*/ 159 w 192"/>
                <a:gd name="T61" fmla="*/ 51 h 256"/>
                <a:gd name="T62" fmla="*/ 153 w 192"/>
                <a:gd name="T63" fmla="*/ 40 h 256"/>
                <a:gd name="T64" fmla="*/ 176 w 192"/>
                <a:gd name="T65" fmla="*/ 40 h 256"/>
                <a:gd name="T66" fmla="*/ 176 w 192"/>
                <a:gd name="T67" fmla="*/ 240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92" h="256">
                  <a:moveTo>
                    <a:pt x="145" y="24"/>
                  </a:moveTo>
                  <a:cubicBezTo>
                    <a:pt x="135" y="4"/>
                    <a:pt x="135" y="4"/>
                    <a:pt x="135" y="4"/>
                  </a:cubicBezTo>
                  <a:cubicBezTo>
                    <a:pt x="134" y="2"/>
                    <a:pt x="131" y="0"/>
                    <a:pt x="128" y="0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61" y="0"/>
                    <a:pt x="58" y="2"/>
                    <a:pt x="57" y="4"/>
                  </a:cubicBezTo>
                  <a:cubicBezTo>
                    <a:pt x="47" y="24"/>
                    <a:pt x="47" y="24"/>
                    <a:pt x="47" y="24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4" y="24"/>
                    <a:pt x="0" y="28"/>
                    <a:pt x="0" y="32"/>
                  </a:cubicBezTo>
                  <a:cubicBezTo>
                    <a:pt x="0" y="248"/>
                    <a:pt x="0" y="248"/>
                    <a:pt x="0" y="248"/>
                  </a:cubicBezTo>
                  <a:cubicBezTo>
                    <a:pt x="0" y="252"/>
                    <a:pt x="4" y="256"/>
                    <a:pt x="8" y="256"/>
                  </a:cubicBezTo>
                  <a:cubicBezTo>
                    <a:pt x="184" y="256"/>
                    <a:pt x="184" y="256"/>
                    <a:pt x="184" y="256"/>
                  </a:cubicBezTo>
                  <a:cubicBezTo>
                    <a:pt x="188" y="256"/>
                    <a:pt x="192" y="252"/>
                    <a:pt x="192" y="248"/>
                  </a:cubicBezTo>
                  <a:cubicBezTo>
                    <a:pt x="192" y="32"/>
                    <a:pt x="192" y="32"/>
                    <a:pt x="192" y="32"/>
                  </a:cubicBezTo>
                  <a:cubicBezTo>
                    <a:pt x="192" y="28"/>
                    <a:pt x="188" y="24"/>
                    <a:pt x="184" y="24"/>
                  </a:cubicBezTo>
                  <a:lnTo>
                    <a:pt x="145" y="24"/>
                  </a:lnTo>
                  <a:close/>
                  <a:moveTo>
                    <a:pt x="69" y="16"/>
                  </a:moveTo>
                  <a:cubicBezTo>
                    <a:pt x="123" y="16"/>
                    <a:pt x="123" y="16"/>
                    <a:pt x="123" y="16"/>
                  </a:cubicBezTo>
                  <a:cubicBezTo>
                    <a:pt x="139" y="48"/>
                    <a:pt x="139" y="48"/>
                    <a:pt x="139" y="48"/>
                  </a:cubicBezTo>
                  <a:cubicBezTo>
                    <a:pt x="53" y="48"/>
                    <a:pt x="53" y="48"/>
                    <a:pt x="53" y="48"/>
                  </a:cubicBezTo>
                  <a:lnTo>
                    <a:pt x="69" y="16"/>
                  </a:lnTo>
                  <a:close/>
                  <a:moveTo>
                    <a:pt x="176" y="240"/>
                  </a:moveTo>
                  <a:cubicBezTo>
                    <a:pt x="16" y="240"/>
                    <a:pt x="16" y="240"/>
                    <a:pt x="16" y="240"/>
                  </a:cubicBezTo>
                  <a:cubicBezTo>
                    <a:pt x="16" y="40"/>
                    <a:pt x="16" y="40"/>
                    <a:pt x="16" y="40"/>
                  </a:cubicBezTo>
                  <a:cubicBezTo>
                    <a:pt x="39" y="40"/>
                    <a:pt x="39" y="40"/>
                    <a:pt x="39" y="40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2" y="55"/>
                    <a:pt x="32" y="58"/>
                    <a:pt x="33" y="60"/>
                  </a:cubicBezTo>
                  <a:cubicBezTo>
                    <a:pt x="35" y="63"/>
                    <a:pt x="37" y="64"/>
                    <a:pt x="40" y="64"/>
                  </a:cubicBezTo>
                  <a:cubicBezTo>
                    <a:pt x="152" y="64"/>
                    <a:pt x="152" y="64"/>
                    <a:pt x="152" y="64"/>
                  </a:cubicBezTo>
                  <a:cubicBezTo>
                    <a:pt x="152" y="64"/>
                    <a:pt x="152" y="64"/>
                    <a:pt x="152" y="64"/>
                  </a:cubicBezTo>
                  <a:cubicBezTo>
                    <a:pt x="156" y="64"/>
                    <a:pt x="160" y="60"/>
                    <a:pt x="160" y="56"/>
                  </a:cubicBezTo>
                  <a:cubicBezTo>
                    <a:pt x="160" y="54"/>
                    <a:pt x="160" y="53"/>
                    <a:pt x="159" y="51"/>
                  </a:cubicBezTo>
                  <a:cubicBezTo>
                    <a:pt x="153" y="40"/>
                    <a:pt x="153" y="40"/>
                    <a:pt x="153" y="40"/>
                  </a:cubicBezTo>
                  <a:cubicBezTo>
                    <a:pt x="176" y="40"/>
                    <a:pt x="176" y="40"/>
                    <a:pt x="176" y="40"/>
                  </a:cubicBezTo>
                  <a:lnTo>
                    <a:pt x="176" y="2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49" name="Freeform 109">
              <a:extLst>
                <a:ext uri="{FF2B5EF4-FFF2-40B4-BE49-F238E27FC236}">
                  <a16:creationId xmlns:a16="http://schemas.microsoft.com/office/drawing/2014/main" id="{1B47FC82-02E9-4558-8B3A-635292C59543}"/>
                </a:ext>
              </a:extLst>
            </p:cNvPr>
            <p:cNvSpPr/>
            <p:nvPr/>
          </p:nvSpPr>
          <p:spPr bwMode="auto">
            <a:xfrm>
              <a:off x="5563157" y="4908193"/>
              <a:ext cx="131662" cy="22223"/>
            </a:xfrm>
            <a:custGeom>
              <a:avLst/>
              <a:gdLst>
                <a:gd name="T0" fmla="*/ 80 w 88"/>
                <a:gd name="T1" fmla="*/ 0 h 16"/>
                <a:gd name="T2" fmla="*/ 8 w 88"/>
                <a:gd name="T3" fmla="*/ 0 h 16"/>
                <a:gd name="T4" fmla="*/ 0 w 88"/>
                <a:gd name="T5" fmla="*/ 8 h 16"/>
                <a:gd name="T6" fmla="*/ 8 w 88"/>
                <a:gd name="T7" fmla="*/ 16 h 16"/>
                <a:gd name="T8" fmla="*/ 80 w 88"/>
                <a:gd name="T9" fmla="*/ 16 h 16"/>
                <a:gd name="T10" fmla="*/ 88 w 88"/>
                <a:gd name="T11" fmla="*/ 8 h 16"/>
                <a:gd name="T12" fmla="*/ 80 w 88"/>
                <a:gd name="T13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" h="16">
                  <a:moveTo>
                    <a:pt x="80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12"/>
                    <a:pt x="4" y="16"/>
                    <a:pt x="8" y="16"/>
                  </a:cubicBezTo>
                  <a:cubicBezTo>
                    <a:pt x="80" y="16"/>
                    <a:pt x="80" y="16"/>
                    <a:pt x="80" y="16"/>
                  </a:cubicBezTo>
                  <a:cubicBezTo>
                    <a:pt x="84" y="16"/>
                    <a:pt x="88" y="12"/>
                    <a:pt x="88" y="8"/>
                  </a:cubicBezTo>
                  <a:cubicBezTo>
                    <a:pt x="88" y="4"/>
                    <a:pt x="84" y="0"/>
                    <a:pt x="8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50" name="Freeform 110">
              <a:extLst>
                <a:ext uri="{FF2B5EF4-FFF2-40B4-BE49-F238E27FC236}">
                  <a16:creationId xmlns:a16="http://schemas.microsoft.com/office/drawing/2014/main" id="{BDCF8345-C2AA-4C7E-AA69-FC33DDA9135C}"/>
                </a:ext>
              </a:extLst>
            </p:cNvPr>
            <p:cNvSpPr/>
            <p:nvPr/>
          </p:nvSpPr>
          <p:spPr bwMode="auto">
            <a:xfrm>
              <a:off x="5563157" y="4963096"/>
              <a:ext cx="131662" cy="22223"/>
            </a:xfrm>
            <a:custGeom>
              <a:avLst/>
              <a:gdLst>
                <a:gd name="T0" fmla="*/ 80 w 88"/>
                <a:gd name="T1" fmla="*/ 0 h 16"/>
                <a:gd name="T2" fmla="*/ 8 w 88"/>
                <a:gd name="T3" fmla="*/ 0 h 16"/>
                <a:gd name="T4" fmla="*/ 0 w 88"/>
                <a:gd name="T5" fmla="*/ 8 h 16"/>
                <a:gd name="T6" fmla="*/ 8 w 88"/>
                <a:gd name="T7" fmla="*/ 16 h 16"/>
                <a:gd name="T8" fmla="*/ 80 w 88"/>
                <a:gd name="T9" fmla="*/ 16 h 16"/>
                <a:gd name="T10" fmla="*/ 88 w 88"/>
                <a:gd name="T11" fmla="*/ 8 h 16"/>
                <a:gd name="T12" fmla="*/ 80 w 88"/>
                <a:gd name="T13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" h="16">
                  <a:moveTo>
                    <a:pt x="80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12"/>
                    <a:pt x="4" y="16"/>
                    <a:pt x="8" y="16"/>
                  </a:cubicBezTo>
                  <a:cubicBezTo>
                    <a:pt x="80" y="16"/>
                    <a:pt x="80" y="16"/>
                    <a:pt x="80" y="16"/>
                  </a:cubicBezTo>
                  <a:cubicBezTo>
                    <a:pt x="84" y="16"/>
                    <a:pt x="88" y="12"/>
                    <a:pt x="88" y="8"/>
                  </a:cubicBezTo>
                  <a:cubicBezTo>
                    <a:pt x="88" y="4"/>
                    <a:pt x="84" y="0"/>
                    <a:pt x="8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51" name="公众号：陈西设计之家。微信搜索即可">
              <a:extLst>
                <a:ext uri="{FF2B5EF4-FFF2-40B4-BE49-F238E27FC236}">
                  <a16:creationId xmlns:a16="http://schemas.microsoft.com/office/drawing/2014/main" id="{283AD875-A26A-4494-9C44-ED165C11F981}"/>
                </a:ext>
              </a:extLst>
            </p:cNvPr>
            <p:cNvSpPr/>
            <p:nvPr/>
          </p:nvSpPr>
          <p:spPr bwMode="auto">
            <a:xfrm>
              <a:off x="5563157" y="5017999"/>
              <a:ext cx="131662" cy="22223"/>
            </a:xfrm>
            <a:custGeom>
              <a:avLst/>
              <a:gdLst>
                <a:gd name="T0" fmla="*/ 80 w 88"/>
                <a:gd name="T1" fmla="*/ 0 h 16"/>
                <a:gd name="T2" fmla="*/ 8 w 88"/>
                <a:gd name="T3" fmla="*/ 0 h 16"/>
                <a:gd name="T4" fmla="*/ 0 w 88"/>
                <a:gd name="T5" fmla="*/ 8 h 16"/>
                <a:gd name="T6" fmla="*/ 8 w 88"/>
                <a:gd name="T7" fmla="*/ 16 h 16"/>
                <a:gd name="T8" fmla="*/ 80 w 88"/>
                <a:gd name="T9" fmla="*/ 16 h 16"/>
                <a:gd name="T10" fmla="*/ 88 w 88"/>
                <a:gd name="T11" fmla="*/ 8 h 16"/>
                <a:gd name="T12" fmla="*/ 80 w 88"/>
                <a:gd name="T13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" h="16">
                  <a:moveTo>
                    <a:pt x="80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12"/>
                    <a:pt x="4" y="16"/>
                    <a:pt x="8" y="16"/>
                  </a:cubicBezTo>
                  <a:cubicBezTo>
                    <a:pt x="80" y="16"/>
                    <a:pt x="80" y="16"/>
                    <a:pt x="80" y="16"/>
                  </a:cubicBezTo>
                  <a:cubicBezTo>
                    <a:pt x="84" y="16"/>
                    <a:pt x="88" y="12"/>
                    <a:pt x="88" y="8"/>
                  </a:cubicBezTo>
                  <a:cubicBezTo>
                    <a:pt x="88" y="4"/>
                    <a:pt x="84" y="0"/>
                    <a:pt x="8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52" name="Freeform 112">
              <a:extLst>
                <a:ext uri="{FF2B5EF4-FFF2-40B4-BE49-F238E27FC236}">
                  <a16:creationId xmlns:a16="http://schemas.microsoft.com/office/drawing/2014/main" id="{809E1364-B9F6-4838-ABD6-A8B5387337D7}"/>
                </a:ext>
              </a:extLst>
            </p:cNvPr>
            <p:cNvSpPr/>
            <p:nvPr/>
          </p:nvSpPr>
          <p:spPr bwMode="auto">
            <a:xfrm>
              <a:off x="5563157" y="5072902"/>
              <a:ext cx="131662" cy="22223"/>
            </a:xfrm>
            <a:custGeom>
              <a:avLst/>
              <a:gdLst>
                <a:gd name="T0" fmla="*/ 80 w 88"/>
                <a:gd name="T1" fmla="*/ 0 h 16"/>
                <a:gd name="T2" fmla="*/ 8 w 88"/>
                <a:gd name="T3" fmla="*/ 0 h 16"/>
                <a:gd name="T4" fmla="*/ 0 w 88"/>
                <a:gd name="T5" fmla="*/ 8 h 16"/>
                <a:gd name="T6" fmla="*/ 8 w 88"/>
                <a:gd name="T7" fmla="*/ 16 h 16"/>
                <a:gd name="T8" fmla="*/ 80 w 88"/>
                <a:gd name="T9" fmla="*/ 16 h 16"/>
                <a:gd name="T10" fmla="*/ 88 w 88"/>
                <a:gd name="T11" fmla="*/ 8 h 16"/>
                <a:gd name="T12" fmla="*/ 80 w 88"/>
                <a:gd name="T13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" h="16">
                  <a:moveTo>
                    <a:pt x="80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12"/>
                    <a:pt x="4" y="16"/>
                    <a:pt x="8" y="16"/>
                  </a:cubicBezTo>
                  <a:cubicBezTo>
                    <a:pt x="80" y="16"/>
                    <a:pt x="80" y="16"/>
                    <a:pt x="80" y="16"/>
                  </a:cubicBezTo>
                  <a:cubicBezTo>
                    <a:pt x="84" y="16"/>
                    <a:pt x="88" y="12"/>
                    <a:pt x="88" y="8"/>
                  </a:cubicBezTo>
                  <a:cubicBezTo>
                    <a:pt x="88" y="4"/>
                    <a:pt x="84" y="0"/>
                    <a:pt x="8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53" name="Freeform 113">
              <a:extLst>
                <a:ext uri="{FF2B5EF4-FFF2-40B4-BE49-F238E27FC236}">
                  <a16:creationId xmlns:a16="http://schemas.microsoft.com/office/drawing/2014/main" id="{C24AEB67-94CF-479A-B799-1100BA206BEE}"/>
                </a:ext>
              </a:extLst>
            </p:cNvPr>
            <p:cNvSpPr/>
            <p:nvPr/>
          </p:nvSpPr>
          <p:spPr bwMode="auto">
            <a:xfrm>
              <a:off x="5503050" y="4908193"/>
              <a:ext cx="35778" cy="22223"/>
            </a:xfrm>
            <a:custGeom>
              <a:avLst/>
              <a:gdLst>
                <a:gd name="T0" fmla="*/ 16 w 24"/>
                <a:gd name="T1" fmla="*/ 0 h 16"/>
                <a:gd name="T2" fmla="*/ 8 w 24"/>
                <a:gd name="T3" fmla="*/ 0 h 16"/>
                <a:gd name="T4" fmla="*/ 0 w 24"/>
                <a:gd name="T5" fmla="*/ 8 h 16"/>
                <a:gd name="T6" fmla="*/ 8 w 24"/>
                <a:gd name="T7" fmla="*/ 16 h 16"/>
                <a:gd name="T8" fmla="*/ 16 w 24"/>
                <a:gd name="T9" fmla="*/ 16 h 16"/>
                <a:gd name="T10" fmla="*/ 24 w 24"/>
                <a:gd name="T11" fmla="*/ 8 h 16"/>
                <a:gd name="T12" fmla="*/ 16 w 24"/>
                <a:gd name="T13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" h="16">
                  <a:moveTo>
                    <a:pt x="16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12"/>
                    <a:pt x="4" y="16"/>
                    <a:pt x="8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20" y="16"/>
                    <a:pt x="24" y="12"/>
                    <a:pt x="24" y="8"/>
                  </a:cubicBezTo>
                  <a:cubicBezTo>
                    <a:pt x="24" y="4"/>
                    <a:pt x="20" y="0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54" name="Freeform 114">
              <a:extLst>
                <a:ext uri="{FF2B5EF4-FFF2-40B4-BE49-F238E27FC236}">
                  <a16:creationId xmlns:a16="http://schemas.microsoft.com/office/drawing/2014/main" id="{643C9B1E-DE7F-4042-AB5D-042EC486C010}"/>
                </a:ext>
              </a:extLst>
            </p:cNvPr>
            <p:cNvSpPr/>
            <p:nvPr/>
          </p:nvSpPr>
          <p:spPr bwMode="auto">
            <a:xfrm>
              <a:off x="5503050" y="4963096"/>
              <a:ext cx="35778" cy="22223"/>
            </a:xfrm>
            <a:custGeom>
              <a:avLst/>
              <a:gdLst>
                <a:gd name="T0" fmla="*/ 16 w 24"/>
                <a:gd name="T1" fmla="*/ 0 h 16"/>
                <a:gd name="T2" fmla="*/ 8 w 24"/>
                <a:gd name="T3" fmla="*/ 0 h 16"/>
                <a:gd name="T4" fmla="*/ 0 w 24"/>
                <a:gd name="T5" fmla="*/ 8 h 16"/>
                <a:gd name="T6" fmla="*/ 8 w 24"/>
                <a:gd name="T7" fmla="*/ 16 h 16"/>
                <a:gd name="T8" fmla="*/ 16 w 24"/>
                <a:gd name="T9" fmla="*/ 16 h 16"/>
                <a:gd name="T10" fmla="*/ 24 w 24"/>
                <a:gd name="T11" fmla="*/ 8 h 16"/>
                <a:gd name="T12" fmla="*/ 16 w 24"/>
                <a:gd name="T13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" h="16">
                  <a:moveTo>
                    <a:pt x="16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12"/>
                    <a:pt x="4" y="16"/>
                    <a:pt x="8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20" y="16"/>
                    <a:pt x="24" y="12"/>
                    <a:pt x="24" y="8"/>
                  </a:cubicBezTo>
                  <a:cubicBezTo>
                    <a:pt x="24" y="4"/>
                    <a:pt x="20" y="0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55" name="Freeform 115">
              <a:extLst>
                <a:ext uri="{FF2B5EF4-FFF2-40B4-BE49-F238E27FC236}">
                  <a16:creationId xmlns:a16="http://schemas.microsoft.com/office/drawing/2014/main" id="{22C3F9E7-FDDA-4EA8-A7FB-A238DC492F5E}"/>
                </a:ext>
              </a:extLst>
            </p:cNvPr>
            <p:cNvSpPr/>
            <p:nvPr/>
          </p:nvSpPr>
          <p:spPr bwMode="auto">
            <a:xfrm>
              <a:off x="5503050" y="5017999"/>
              <a:ext cx="35778" cy="22223"/>
            </a:xfrm>
            <a:custGeom>
              <a:avLst/>
              <a:gdLst>
                <a:gd name="T0" fmla="*/ 16 w 24"/>
                <a:gd name="T1" fmla="*/ 0 h 16"/>
                <a:gd name="T2" fmla="*/ 8 w 24"/>
                <a:gd name="T3" fmla="*/ 0 h 16"/>
                <a:gd name="T4" fmla="*/ 0 w 24"/>
                <a:gd name="T5" fmla="*/ 8 h 16"/>
                <a:gd name="T6" fmla="*/ 8 w 24"/>
                <a:gd name="T7" fmla="*/ 16 h 16"/>
                <a:gd name="T8" fmla="*/ 16 w 24"/>
                <a:gd name="T9" fmla="*/ 16 h 16"/>
                <a:gd name="T10" fmla="*/ 24 w 24"/>
                <a:gd name="T11" fmla="*/ 8 h 16"/>
                <a:gd name="T12" fmla="*/ 16 w 24"/>
                <a:gd name="T13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" h="16">
                  <a:moveTo>
                    <a:pt x="16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12"/>
                    <a:pt x="4" y="16"/>
                    <a:pt x="8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20" y="16"/>
                    <a:pt x="24" y="12"/>
                    <a:pt x="24" y="8"/>
                  </a:cubicBezTo>
                  <a:cubicBezTo>
                    <a:pt x="24" y="4"/>
                    <a:pt x="20" y="0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56" name="Freeform 116">
              <a:extLst>
                <a:ext uri="{FF2B5EF4-FFF2-40B4-BE49-F238E27FC236}">
                  <a16:creationId xmlns:a16="http://schemas.microsoft.com/office/drawing/2014/main" id="{290BBDB5-0897-40E2-8EA5-9B89D8A29972}"/>
                </a:ext>
              </a:extLst>
            </p:cNvPr>
            <p:cNvSpPr/>
            <p:nvPr/>
          </p:nvSpPr>
          <p:spPr bwMode="auto">
            <a:xfrm>
              <a:off x="5503050" y="5072902"/>
              <a:ext cx="35778" cy="22223"/>
            </a:xfrm>
            <a:custGeom>
              <a:avLst/>
              <a:gdLst>
                <a:gd name="T0" fmla="*/ 16 w 24"/>
                <a:gd name="T1" fmla="*/ 0 h 16"/>
                <a:gd name="T2" fmla="*/ 8 w 24"/>
                <a:gd name="T3" fmla="*/ 0 h 16"/>
                <a:gd name="T4" fmla="*/ 0 w 24"/>
                <a:gd name="T5" fmla="*/ 8 h 16"/>
                <a:gd name="T6" fmla="*/ 8 w 24"/>
                <a:gd name="T7" fmla="*/ 16 h 16"/>
                <a:gd name="T8" fmla="*/ 16 w 24"/>
                <a:gd name="T9" fmla="*/ 16 h 16"/>
                <a:gd name="T10" fmla="*/ 24 w 24"/>
                <a:gd name="T11" fmla="*/ 8 h 16"/>
                <a:gd name="T12" fmla="*/ 16 w 24"/>
                <a:gd name="T13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" h="16">
                  <a:moveTo>
                    <a:pt x="16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12"/>
                    <a:pt x="4" y="16"/>
                    <a:pt x="8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20" y="16"/>
                    <a:pt x="24" y="12"/>
                    <a:pt x="24" y="8"/>
                  </a:cubicBezTo>
                  <a:cubicBezTo>
                    <a:pt x="24" y="4"/>
                    <a:pt x="20" y="0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</p:grpSp>
      <p:sp>
        <p:nvSpPr>
          <p:cNvPr id="58" name="文本框 57">
            <a:extLst>
              <a:ext uri="{FF2B5EF4-FFF2-40B4-BE49-F238E27FC236}">
                <a16:creationId xmlns:a16="http://schemas.microsoft.com/office/drawing/2014/main" id="{19CD3E71-5FC4-4493-9A8B-6CE32CEAD220}"/>
              </a:ext>
            </a:extLst>
          </p:cNvPr>
          <p:cNvSpPr txBox="1"/>
          <p:nvPr/>
        </p:nvSpPr>
        <p:spPr>
          <a:xfrm>
            <a:off x="335360" y="4207646"/>
            <a:ext cx="470491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B237D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需要立即执行（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B237D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st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B237D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)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B237D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，尽快执行，注明执行时间，签全名。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0B237D"/>
              </a:solidFill>
              <a:effectLst/>
              <a:uLnTx/>
              <a:uFillTx/>
              <a:latin typeface="仿宋" panose="02010609060101010101" pitchFamily="49" charset="-122"/>
              <a:ea typeface="仿宋" panose="02010609060101010101" pitchFamily="49" charset="-122"/>
              <a:cs typeface="+mn-cs"/>
            </a:endParaRPr>
          </a:p>
          <a:p>
            <a:pPr marL="342900" marR="0" lvl="0" indent="-34290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B237D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需要限定时间内执行</a:t>
            </a:r>
            <a:r>
              <a:rPr lang="zh-CN" altLang="en-US" sz="2400" b="1" dirty="0">
                <a:solidFill>
                  <a:srgbClr val="0B237D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，转抄至临时治疗本，执行后注明时间，签全名。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0B237D"/>
              </a:solidFill>
              <a:effectLst/>
              <a:uLnTx/>
              <a:uFillTx/>
              <a:latin typeface="仿宋" panose="02010609060101010101" pitchFamily="49" charset="-122"/>
              <a:ea typeface="仿宋" panose="02010609060101010101" pitchFamily="49" charset="-122"/>
              <a:cs typeface="+mn-cs"/>
            </a:endParaRPr>
          </a:p>
        </p:txBody>
      </p:sp>
      <p:sp>
        <p:nvSpPr>
          <p:cNvPr id="30" name="TextBox 57">
            <a:extLst>
              <a:ext uri="{FF2B5EF4-FFF2-40B4-BE49-F238E27FC236}">
                <a16:creationId xmlns:a16="http://schemas.microsoft.com/office/drawing/2014/main" id="{D7C52902-8874-4D4D-9B61-09484576B448}"/>
              </a:ext>
            </a:extLst>
          </p:cNvPr>
          <p:cNvSpPr txBox="1"/>
          <p:nvPr/>
        </p:nvSpPr>
        <p:spPr>
          <a:xfrm>
            <a:off x="8876833" y="2180696"/>
            <a:ext cx="3004778" cy="200054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zh-CN" sz="28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仿宋" panose="02010609060101010101" pitchFamily="49" charset="-122"/>
                <a:ea typeface="仿宋" panose="02010609060101010101" pitchFamily="49" charset="-122"/>
              </a:rPr>
              <a:t>prn</a:t>
            </a:r>
            <a:r>
              <a:rPr lang="zh-CN" altLang="en-US" sz="2800" b="1" dirty="0">
                <a:solidFill>
                  <a:srgbClr val="6633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：</a:t>
            </a:r>
            <a:r>
              <a:rPr lang="zh-CN" altLang="en-US" sz="2400" b="1" dirty="0">
                <a:solidFill>
                  <a:srgbClr val="0B237D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无须注明执行的具体时间，每当必要时执行后，在临时医嘱单上记录执行时间并签全名。</a:t>
            </a:r>
            <a:endParaRPr lang="en-US" altLang="zh-CN" sz="2400" b="1" dirty="0">
              <a:solidFill>
                <a:srgbClr val="0B237D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32" name="TextBox 57">
            <a:extLst>
              <a:ext uri="{FF2B5EF4-FFF2-40B4-BE49-F238E27FC236}">
                <a16:creationId xmlns:a16="http://schemas.microsoft.com/office/drawing/2014/main" id="{8FA3FC15-9C7F-48D6-A6B8-D6B3AEE8A0F4}"/>
              </a:ext>
            </a:extLst>
          </p:cNvPr>
          <p:cNvSpPr txBox="1"/>
          <p:nvPr/>
        </p:nvSpPr>
        <p:spPr>
          <a:xfrm>
            <a:off x="6554571" y="4875820"/>
            <a:ext cx="5529840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zh-CN" sz="28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仿宋" panose="02010609060101010101" pitchFamily="49" charset="-122"/>
                <a:ea typeface="仿宋" panose="02010609060101010101" pitchFamily="49" charset="-122"/>
              </a:rPr>
              <a:t>sos</a:t>
            </a:r>
            <a:r>
              <a:rPr lang="zh-CN" altLang="en-US" sz="2800" b="1" dirty="0">
                <a:solidFill>
                  <a:srgbClr val="6633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：</a:t>
            </a:r>
            <a:r>
              <a:rPr lang="zh-CN" altLang="en-US" sz="2400" b="1" dirty="0">
                <a:solidFill>
                  <a:srgbClr val="0B237D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病人需要时执行，注明执行时间，签全名。过时未执行，医嘱栏“</a:t>
            </a:r>
            <a:r>
              <a:rPr lang="zh-CN" alt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仿宋" panose="02010609060101010101" pitchFamily="49" charset="-122"/>
                <a:ea typeface="仿宋" panose="02010609060101010101" pitchFamily="49" charset="-122"/>
              </a:rPr>
              <a:t>未用</a:t>
            </a:r>
            <a:r>
              <a:rPr lang="zh-CN" altLang="en-US" sz="2400" b="1" dirty="0">
                <a:solidFill>
                  <a:srgbClr val="0B237D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”，并签全名。</a:t>
            </a:r>
            <a:endParaRPr lang="en-US" altLang="zh-CN" sz="2400" b="1" dirty="0">
              <a:solidFill>
                <a:srgbClr val="0B237D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61" name="文本占位符 1">
            <a:extLst>
              <a:ext uri="{FF2B5EF4-FFF2-40B4-BE49-F238E27FC236}">
                <a16:creationId xmlns:a16="http://schemas.microsoft.com/office/drawing/2014/main" id="{C553DB0A-2806-4B4B-ABC0-F6A0101F98DD}"/>
              </a:ext>
            </a:extLst>
          </p:cNvPr>
          <p:cNvSpPr txBox="1">
            <a:spLocks/>
          </p:cNvSpPr>
          <p:nvPr/>
        </p:nvSpPr>
        <p:spPr>
          <a:xfrm>
            <a:off x="1264651" y="104917"/>
            <a:ext cx="8647773" cy="575005"/>
          </a:xfrm>
          <a:prstGeom prst="rect">
            <a:avLst/>
          </a:prstGeom>
        </p:spPr>
        <p:txBody>
          <a:bodyPr anchor="ctr" anchorCtr="0"/>
          <a:lstStyle>
            <a:lvl1pPr marL="171450" indent="-171450" algn="l" rtl="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等线" charset="0"/>
              </a:defRPr>
            </a:lvl1pPr>
            <a:lvl2pPr marL="5143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等线" charset="0"/>
              </a:defRPr>
            </a:lvl2pPr>
            <a:lvl3pPr marL="8572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等线" charset="0"/>
              </a:defRPr>
            </a:lvl3pPr>
            <a:lvl4pPr marL="12001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等线" charset="0"/>
              </a:defRPr>
            </a:lvl4pPr>
            <a:lvl5pPr marL="15430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等线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3200" dirty="0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二、医嘱单</a:t>
            </a:r>
            <a:r>
              <a:rPr lang="en-US" altLang="zh-CN" sz="3200" dirty="0">
                <a:latin typeface="黑体" panose="02010609060101010101" pitchFamily="49" charset="-122"/>
                <a:ea typeface="黑体" panose="02010609060101010101" pitchFamily="49" charset="-122"/>
              </a:rPr>
              <a:t>——</a:t>
            </a:r>
            <a:r>
              <a:rPr lang="zh-CN" altLang="en-US" sz="3200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医嘱的处理原则</a:t>
            </a:r>
          </a:p>
        </p:txBody>
      </p:sp>
    </p:spTree>
    <p:extLst>
      <p:ext uri="{BB962C8B-B14F-4D97-AF65-F5344CB8AC3E}">
        <p14:creationId xmlns:p14="http://schemas.microsoft.com/office/powerpoint/2010/main" val="713447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34" grpId="0"/>
      <p:bldP spid="36" grpId="0"/>
      <p:bldP spid="58" grpId="0"/>
      <p:bldP spid="30" grpId="0"/>
      <p:bldP spid="3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3">
            <a:extLst>
              <a:ext uri="{FF2B5EF4-FFF2-40B4-BE49-F238E27FC236}">
                <a16:creationId xmlns:a16="http://schemas.microsoft.com/office/drawing/2014/main" id="{29651230-863B-438B-BE47-E398D3FF5496}"/>
              </a:ext>
            </a:extLst>
          </p:cNvPr>
          <p:cNvSpPr>
            <a:spLocks noGrp="1" noRot="1" noChangeArrowheads="1"/>
          </p:cNvSpPr>
          <p:nvPr>
            <p:ph type="body" idx="4294967295"/>
          </p:nvPr>
        </p:nvSpPr>
        <p:spPr>
          <a:xfrm>
            <a:off x="4329804" y="260648"/>
            <a:ext cx="7805738" cy="6015037"/>
          </a:xfrm>
        </p:spPr>
        <p:txBody>
          <a:bodyPr/>
          <a:lstStyle/>
          <a:p>
            <a:pPr>
              <a:buFontTx/>
              <a:buNone/>
              <a:defRPr/>
            </a:pPr>
            <a:r>
              <a:rPr lang="en-US" altLang="zh-CN" sz="2800" b="1" dirty="0">
                <a:solidFill>
                  <a:schemeClr val="accent1">
                    <a:lumMod val="50000"/>
                  </a:schemeClr>
                </a:solidFill>
              </a:rPr>
              <a:t>1.</a:t>
            </a:r>
            <a:r>
              <a:rPr lang="zh-CN" altLang="en-US" sz="2800" b="1" dirty="0">
                <a:solidFill>
                  <a:schemeClr val="accent1">
                    <a:lumMod val="50000"/>
                  </a:schemeClr>
                </a:solidFill>
              </a:rPr>
              <a:t>了解：医疗与护理文书记录的意义</a:t>
            </a:r>
            <a:endParaRPr lang="en-US" altLang="zh-CN" sz="2800" b="1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buFontTx/>
              <a:buNone/>
              <a:defRPr/>
            </a:pPr>
            <a:endParaRPr lang="zh-CN" altLang="en-US" sz="1600" b="1" dirty="0">
              <a:solidFill>
                <a:schemeClr val="hlink"/>
              </a:solidFill>
            </a:endParaRPr>
          </a:p>
          <a:p>
            <a:pPr>
              <a:buFontTx/>
              <a:buNone/>
              <a:defRPr/>
            </a:pPr>
            <a:r>
              <a:rPr lang="en-US" altLang="zh-CN" sz="2800" b="1" dirty="0">
                <a:solidFill>
                  <a:schemeClr val="accent6">
                    <a:lumMod val="50000"/>
                  </a:schemeClr>
                </a:solidFill>
              </a:rPr>
              <a:t>2.</a:t>
            </a:r>
            <a:r>
              <a:rPr lang="zh-CN" altLang="en-US" sz="2800" b="1" dirty="0">
                <a:solidFill>
                  <a:schemeClr val="accent6">
                    <a:lumMod val="50000"/>
                  </a:schemeClr>
                </a:solidFill>
              </a:rPr>
              <a:t>熟悉：</a:t>
            </a:r>
            <a:r>
              <a:rPr lang="en-US" altLang="zh-CN" sz="2800" b="1" dirty="0">
                <a:solidFill>
                  <a:schemeClr val="accent6">
                    <a:lumMod val="50000"/>
                  </a:schemeClr>
                </a:solidFill>
              </a:rPr>
              <a:t>1</a:t>
            </a:r>
            <a:r>
              <a:rPr lang="zh-CN" altLang="en-US" sz="2800" b="1" dirty="0">
                <a:solidFill>
                  <a:schemeClr val="accent6">
                    <a:lumMod val="50000"/>
                  </a:schemeClr>
                </a:solidFill>
              </a:rPr>
              <a:t>）医疗与护理文书书写的原则及管理 </a:t>
            </a:r>
            <a:endParaRPr lang="en-US" altLang="zh-CN" sz="2800" b="1" dirty="0">
              <a:solidFill>
                <a:schemeClr val="accent6">
                  <a:lumMod val="50000"/>
                </a:schemeClr>
              </a:solidFill>
            </a:endParaRPr>
          </a:p>
          <a:p>
            <a:pPr>
              <a:buFontTx/>
              <a:buNone/>
              <a:defRPr/>
            </a:pPr>
            <a:r>
              <a:rPr lang="en-US" altLang="zh-CN" sz="2800" b="1" dirty="0">
                <a:solidFill>
                  <a:schemeClr val="accent6">
                    <a:lumMod val="50000"/>
                  </a:schemeClr>
                </a:solidFill>
              </a:rPr>
              <a:t>                    </a:t>
            </a:r>
            <a:r>
              <a:rPr lang="zh-CN" altLang="en-US" sz="2800" b="1" dirty="0">
                <a:solidFill>
                  <a:schemeClr val="accent6">
                    <a:lumMod val="50000"/>
                  </a:schemeClr>
                </a:solidFill>
              </a:rPr>
              <a:t>要求</a:t>
            </a:r>
            <a:endParaRPr lang="en-US" altLang="zh-CN" sz="2800" b="1" dirty="0">
              <a:solidFill>
                <a:schemeClr val="accent6">
                  <a:lumMod val="50000"/>
                </a:schemeClr>
              </a:solidFill>
            </a:endParaRPr>
          </a:p>
          <a:p>
            <a:pPr>
              <a:buFontTx/>
              <a:buNone/>
              <a:defRPr/>
            </a:pPr>
            <a:r>
              <a:rPr lang="en-US" altLang="zh-CN" sz="2800" b="1" dirty="0">
                <a:solidFill>
                  <a:schemeClr val="accent6">
                    <a:lumMod val="50000"/>
                  </a:schemeClr>
                </a:solidFill>
              </a:rPr>
              <a:t>              2</a:t>
            </a:r>
            <a:r>
              <a:rPr lang="zh-CN" altLang="en-US" sz="2800" b="1" dirty="0">
                <a:solidFill>
                  <a:schemeClr val="accent6">
                    <a:lumMod val="50000"/>
                  </a:schemeClr>
                </a:solidFill>
              </a:rPr>
              <a:t>）病区交班报告书写要求</a:t>
            </a:r>
          </a:p>
          <a:p>
            <a:pPr>
              <a:buFontTx/>
              <a:buNone/>
              <a:defRPr/>
            </a:pPr>
            <a:endParaRPr lang="zh-CN" altLang="en-US" sz="600" b="1" dirty="0">
              <a:solidFill>
                <a:srgbClr val="CC6600"/>
              </a:solidFill>
            </a:endParaRPr>
          </a:p>
          <a:p>
            <a:pPr>
              <a:buFontTx/>
              <a:buNone/>
              <a:defRPr/>
            </a:pPr>
            <a:r>
              <a:rPr lang="en-US" altLang="zh-CN" sz="2800" b="1" dirty="0">
                <a:solidFill>
                  <a:srgbClr val="CC0000"/>
                </a:solidFill>
              </a:rPr>
              <a:t>3</a:t>
            </a:r>
            <a:r>
              <a:rPr lang="en-US" altLang="zh-CN" sz="2800" b="1" dirty="0">
                <a:solidFill>
                  <a:srgbClr val="C00000"/>
                </a:solidFill>
              </a:rPr>
              <a:t>.</a:t>
            </a:r>
            <a:r>
              <a:rPr lang="zh-CN" altLang="en-US" sz="2800" b="1" dirty="0">
                <a:solidFill>
                  <a:srgbClr val="C00000"/>
                </a:solidFill>
              </a:rPr>
              <a:t>掌握：</a:t>
            </a:r>
            <a:r>
              <a:rPr lang="en-US" altLang="zh-CN" sz="2800" b="1" dirty="0">
                <a:solidFill>
                  <a:srgbClr val="C00000"/>
                </a:solidFill>
              </a:rPr>
              <a:t>1</a:t>
            </a:r>
            <a:r>
              <a:rPr lang="zh-CN" altLang="en-US" sz="2800" b="1" dirty="0">
                <a:solidFill>
                  <a:srgbClr val="C00000"/>
                </a:solidFill>
              </a:rPr>
              <a:t>）住院病历、出院病历的正确排序</a:t>
            </a:r>
          </a:p>
          <a:p>
            <a:pPr>
              <a:buFontTx/>
              <a:buNone/>
              <a:defRPr/>
            </a:pPr>
            <a:r>
              <a:rPr lang="zh-CN" altLang="en-US" sz="2800" b="1" dirty="0">
                <a:solidFill>
                  <a:srgbClr val="C00000"/>
                </a:solidFill>
              </a:rPr>
              <a:t>              </a:t>
            </a:r>
            <a:r>
              <a:rPr lang="en-US" altLang="zh-CN" sz="2800" b="1" dirty="0">
                <a:solidFill>
                  <a:srgbClr val="C00000"/>
                </a:solidFill>
              </a:rPr>
              <a:t>2</a:t>
            </a:r>
            <a:r>
              <a:rPr lang="zh-CN" altLang="en-US" sz="2800" b="1" dirty="0">
                <a:solidFill>
                  <a:srgbClr val="C00000"/>
                </a:solidFill>
              </a:rPr>
              <a:t>）不同种类医嘱的概念</a:t>
            </a:r>
          </a:p>
          <a:p>
            <a:pPr>
              <a:buFontTx/>
              <a:buNone/>
              <a:defRPr/>
            </a:pPr>
            <a:r>
              <a:rPr lang="zh-CN" altLang="en-US" sz="2800" b="1" dirty="0">
                <a:solidFill>
                  <a:srgbClr val="C00000"/>
                </a:solidFill>
              </a:rPr>
              <a:t>              </a:t>
            </a:r>
            <a:r>
              <a:rPr lang="en-US" altLang="zh-CN" sz="2800" b="1" dirty="0">
                <a:solidFill>
                  <a:srgbClr val="C00000"/>
                </a:solidFill>
              </a:rPr>
              <a:t>3</a:t>
            </a:r>
            <a:r>
              <a:rPr lang="zh-CN" altLang="en-US" sz="2800" b="1" dirty="0">
                <a:solidFill>
                  <a:srgbClr val="C00000"/>
                </a:solidFill>
              </a:rPr>
              <a:t>）各种医嘱的处理方法及注意事项</a:t>
            </a:r>
            <a:endParaRPr lang="en-US" altLang="zh-CN" sz="2800" b="1" dirty="0">
              <a:solidFill>
                <a:srgbClr val="C00000"/>
              </a:solidFill>
            </a:endParaRPr>
          </a:p>
          <a:p>
            <a:pPr>
              <a:buFontTx/>
              <a:buNone/>
              <a:defRPr/>
            </a:pPr>
            <a:r>
              <a:rPr lang="en-US" altLang="zh-CN" sz="2800" b="1" dirty="0">
                <a:solidFill>
                  <a:srgbClr val="C00000"/>
                </a:solidFill>
              </a:rPr>
              <a:t>              4</a:t>
            </a:r>
            <a:r>
              <a:rPr lang="zh-CN" altLang="en-US" sz="2800" b="1" dirty="0">
                <a:solidFill>
                  <a:srgbClr val="C00000"/>
                </a:solidFill>
              </a:rPr>
              <a:t>）出入液量记录内容</a:t>
            </a:r>
            <a:endParaRPr lang="en-US" altLang="zh-CN" sz="2800" b="1" dirty="0">
              <a:solidFill>
                <a:srgbClr val="C00000"/>
              </a:solidFill>
            </a:endParaRPr>
          </a:p>
          <a:p>
            <a:pPr>
              <a:buFontTx/>
              <a:buNone/>
              <a:defRPr/>
            </a:pPr>
            <a:r>
              <a:rPr lang="en-US" altLang="zh-CN" sz="2800" b="1" dirty="0">
                <a:solidFill>
                  <a:srgbClr val="C00000"/>
                </a:solidFill>
              </a:rPr>
              <a:t>              5</a:t>
            </a:r>
            <a:r>
              <a:rPr lang="zh-CN" altLang="en-US" sz="2800" b="1" dirty="0">
                <a:solidFill>
                  <a:srgbClr val="C00000"/>
                </a:solidFill>
              </a:rPr>
              <a:t>）特别护理记录单的记录要求</a:t>
            </a:r>
            <a:endParaRPr lang="en-US" altLang="zh-CN" sz="2800" b="1" dirty="0">
              <a:solidFill>
                <a:srgbClr val="C00000"/>
              </a:solidFill>
            </a:endParaRPr>
          </a:p>
          <a:p>
            <a:pPr>
              <a:buFontTx/>
              <a:buNone/>
              <a:defRPr/>
            </a:pPr>
            <a:r>
              <a:rPr lang="en-US" altLang="zh-CN" sz="2800" b="1" dirty="0">
                <a:solidFill>
                  <a:srgbClr val="C00000"/>
                </a:solidFill>
              </a:rPr>
              <a:t>              6</a:t>
            </a:r>
            <a:r>
              <a:rPr lang="zh-CN" altLang="en-US" sz="2800" b="1" dirty="0">
                <a:solidFill>
                  <a:srgbClr val="C00000"/>
                </a:solidFill>
              </a:rPr>
              <a:t>）病区交班报告书写顺序</a:t>
            </a:r>
            <a:endParaRPr lang="en-US" altLang="zh-CN" sz="2800" b="1" dirty="0">
              <a:solidFill>
                <a:srgbClr val="C00000"/>
              </a:solidFill>
            </a:endParaRPr>
          </a:p>
          <a:p>
            <a:pPr>
              <a:buFontTx/>
              <a:buNone/>
              <a:defRPr/>
            </a:pPr>
            <a:r>
              <a:rPr lang="en-US" altLang="zh-CN" sz="2800" b="1" dirty="0">
                <a:solidFill>
                  <a:srgbClr val="C00000"/>
                </a:solidFill>
              </a:rPr>
              <a:t>              7</a:t>
            </a:r>
            <a:r>
              <a:rPr lang="zh-CN" altLang="en-US" sz="2800" b="1" dirty="0">
                <a:solidFill>
                  <a:srgbClr val="C00000"/>
                </a:solidFill>
              </a:rPr>
              <a:t>）能够正确绘制体温单、处理医嘱</a:t>
            </a:r>
            <a:endParaRPr lang="en-US" altLang="zh-CN" sz="2800" b="1" dirty="0">
              <a:solidFill>
                <a:srgbClr val="C00000"/>
              </a:solidFill>
            </a:endParaRPr>
          </a:p>
          <a:p>
            <a:pPr>
              <a:buFontTx/>
              <a:buNone/>
              <a:defRPr/>
            </a:pPr>
            <a:endParaRPr lang="zh-CN" altLang="en-US" sz="2800" b="1" dirty="0">
              <a:solidFill>
                <a:srgbClr val="C00000"/>
              </a:solidFill>
            </a:endParaRPr>
          </a:p>
        </p:txBody>
      </p:sp>
      <p:pic>
        <p:nvPicPr>
          <p:cNvPr id="22531" name="图片 2" descr="卡通人物&#10;&#10;描述已自动生成">
            <a:extLst>
              <a:ext uri="{FF2B5EF4-FFF2-40B4-BE49-F238E27FC236}">
                <a16:creationId xmlns:a16="http://schemas.microsoft.com/office/drawing/2014/main" id="{09D63C3D-597C-476A-AFE4-DCC4DF2FB7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8" y="150813"/>
            <a:ext cx="4900612" cy="601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灯片编号占位符 3">
            <a:extLst>
              <a:ext uri="{FF2B5EF4-FFF2-40B4-BE49-F238E27FC236}">
                <a16:creationId xmlns:a16="http://schemas.microsoft.com/office/drawing/2014/main" id="{2ADB054B-649C-49C3-8E2F-B43BA0629B51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dirty="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  <a:endParaRPr lang="zh-CN" altLang="en-US" dirty="0">
              <a:solidFill>
                <a:schemeClr val="bg1"/>
              </a:solidFill>
              <a:latin typeface="等线" panose="02010600030101010101" pitchFamily="2" charset="-122"/>
              <a:ea typeface="华文行楷" panose="02010800040101010101" pitchFamily="2" charset="-122"/>
            </a:endParaRPr>
          </a:p>
        </p:txBody>
      </p:sp>
    </p:spTree>
  </p:cSld>
  <p:clrMapOvr>
    <a:masterClrMapping/>
  </p:clrMapOvr>
  <p:transition spd="slow">
    <p:random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3">
            <a:extLst>
              <a:ext uri="{FF2B5EF4-FFF2-40B4-BE49-F238E27FC236}">
                <a16:creationId xmlns:a16="http://schemas.microsoft.com/office/drawing/2014/main" id="{1CD23B2D-0E80-4AFD-B07B-B61BE304B1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60296" y="6381750"/>
            <a:ext cx="3431704" cy="41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等线" charset="0"/>
              </a:defRPr>
            </a:lvl1pPr>
            <a:lvl2pPr marL="742950" indent="-2857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等线" charset="0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等线" charset="0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等线" charset="0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等线" charset="0"/>
              </a:defRPr>
            </a:lvl5pPr>
            <a:lvl6pPr marL="2514600" indent="-228600" algn="l" defTabSz="6858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971800" indent="-228600" algn="l" defTabSz="6858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429000" indent="-228600" algn="l" defTabSz="6858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886200" indent="-228600" algn="l" defTabSz="6858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r>
              <a:rPr lang="zh-CN" altLang="en-US" sz="1800" b="0" dirty="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  <a:endParaRPr lang="zh-CN" altLang="en-US" sz="1800" b="0" dirty="0">
              <a:solidFill>
                <a:schemeClr val="bg1"/>
              </a:solidFill>
              <a:latin typeface="等线" panose="02010600030101010101" pitchFamily="2" charset="-122"/>
              <a:ea typeface="华文行楷" panose="02010800040101010101" pitchFamily="2" charset="-122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543F7F81-1134-4D1A-A8D0-69AC3347A2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18008"/>
            <a:ext cx="5624759" cy="6368680"/>
          </a:xfrm>
          <a:prstGeom prst="rect">
            <a:avLst/>
          </a:prstGeom>
        </p:spPr>
      </p:pic>
      <p:sp>
        <p:nvSpPr>
          <p:cNvPr id="6" name="TextBox 60">
            <a:extLst>
              <a:ext uri="{FF2B5EF4-FFF2-40B4-BE49-F238E27FC236}">
                <a16:creationId xmlns:a16="http://schemas.microsoft.com/office/drawing/2014/main" id="{72D65225-48B7-417F-9104-ED85D7C94EDA}"/>
              </a:ext>
            </a:extLst>
          </p:cNvPr>
          <p:cNvSpPr txBox="1"/>
          <p:nvPr/>
        </p:nvSpPr>
        <p:spPr>
          <a:xfrm>
            <a:off x="6023992" y="116632"/>
            <a:ext cx="1627369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停止医嘱</a:t>
            </a:r>
            <a:endParaRPr lang="id-ID" sz="2800" b="1" dirty="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7" name="TextBox 57">
            <a:extLst>
              <a:ext uri="{FF2B5EF4-FFF2-40B4-BE49-F238E27FC236}">
                <a16:creationId xmlns:a16="http://schemas.microsoft.com/office/drawing/2014/main" id="{74DB3183-FDC8-4DC6-B8BB-2B99CFF66344}"/>
              </a:ext>
            </a:extLst>
          </p:cNvPr>
          <p:cNvSpPr txBox="1"/>
          <p:nvPr/>
        </p:nvSpPr>
        <p:spPr>
          <a:xfrm>
            <a:off x="6055559" y="692696"/>
            <a:ext cx="612068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zh-CN" altLang="en-US" sz="2400" b="1" dirty="0">
                <a:solidFill>
                  <a:srgbClr val="00206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医生写上停止日期和时间、签名；护士停止执行单上相应项目，并在医嘱单相应位置签名。</a:t>
            </a:r>
            <a:endParaRPr lang="en-US" altLang="zh-CN" sz="2000" b="1" dirty="0">
              <a:solidFill>
                <a:srgbClr val="002060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8" name="TextBox 60">
            <a:extLst>
              <a:ext uri="{FF2B5EF4-FFF2-40B4-BE49-F238E27FC236}">
                <a16:creationId xmlns:a16="http://schemas.microsoft.com/office/drawing/2014/main" id="{D6FBC0E3-A896-4F24-BB3C-83DF4F766E42}"/>
              </a:ext>
            </a:extLst>
          </p:cNvPr>
          <p:cNvSpPr txBox="1"/>
          <p:nvPr/>
        </p:nvSpPr>
        <p:spPr>
          <a:xfrm>
            <a:off x="6096000" y="4189858"/>
            <a:ext cx="1627369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重整医嘱</a:t>
            </a:r>
            <a:endParaRPr lang="id-ID" sz="2800" b="1" dirty="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9" name="TextBox 57">
            <a:extLst>
              <a:ext uri="{FF2B5EF4-FFF2-40B4-BE49-F238E27FC236}">
                <a16:creationId xmlns:a16="http://schemas.microsoft.com/office/drawing/2014/main" id="{A7A09E78-B280-434B-9976-2530CEF8F4EB}"/>
              </a:ext>
            </a:extLst>
          </p:cNvPr>
          <p:cNvSpPr txBox="1"/>
          <p:nvPr/>
        </p:nvSpPr>
        <p:spPr>
          <a:xfrm>
            <a:off x="6096000" y="4713078"/>
            <a:ext cx="590465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zh-CN" altLang="en-US" sz="2400" b="1" dirty="0">
                <a:solidFill>
                  <a:srgbClr val="00206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长期医嘱单超过</a:t>
            </a:r>
            <a:r>
              <a:rPr lang="en-US" altLang="zh-CN" sz="2400" b="1" dirty="0">
                <a:solidFill>
                  <a:srgbClr val="00206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3</a:t>
            </a:r>
            <a:r>
              <a:rPr lang="zh-CN" altLang="en-US" sz="2400" b="1" dirty="0">
                <a:solidFill>
                  <a:srgbClr val="00206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页，或医嘱调整项目较多时应重整医嘱。</a:t>
            </a:r>
            <a:endParaRPr lang="en-US" altLang="zh-CN" sz="2400" b="1" dirty="0">
              <a:solidFill>
                <a:srgbClr val="002060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32A498C9-7932-401C-824A-8155A27E0C1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8288" y="1661847"/>
            <a:ext cx="2757075" cy="302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355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3">
            <a:extLst>
              <a:ext uri="{FF2B5EF4-FFF2-40B4-BE49-F238E27FC236}">
                <a16:creationId xmlns:a16="http://schemas.microsoft.com/office/drawing/2014/main" id="{1CD23B2D-0E80-4AFD-B07B-B61BE304B1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60296" y="6381750"/>
            <a:ext cx="3431704" cy="41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等线" charset="0"/>
              </a:defRPr>
            </a:lvl1pPr>
            <a:lvl2pPr marL="742950" indent="-2857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等线" charset="0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等线" charset="0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等线" charset="0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等线" charset="0"/>
              </a:defRPr>
            </a:lvl5pPr>
            <a:lvl6pPr marL="2514600" indent="-228600" algn="l" defTabSz="6858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971800" indent="-228600" algn="l" defTabSz="6858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429000" indent="-228600" algn="l" defTabSz="6858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886200" indent="-228600" algn="l" defTabSz="6858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r>
              <a:rPr lang="zh-CN" altLang="en-US" sz="1800" b="0" dirty="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  <a:endParaRPr lang="zh-CN" altLang="en-US" sz="1800" b="0" dirty="0">
              <a:solidFill>
                <a:schemeClr val="bg1"/>
              </a:solidFill>
              <a:latin typeface="等线" panose="02010600030101010101" pitchFamily="2" charset="-122"/>
              <a:ea typeface="华文行楷" panose="02010800040101010101" pitchFamily="2" charset="-122"/>
            </a:endParaRPr>
          </a:p>
        </p:txBody>
      </p:sp>
      <p:sp>
        <p:nvSpPr>
          <p:cNvPr id="8" name="TextBox 60">
            <a:extLst>
              <a:ext uri="{FF2B5EF4-FFF2-40B4-BE49-F238E27FC236}">
                <a16:creationId xmlns:a16="http://schemas.microsoft.com/office/drawing/2014/main" id="{D6FBC0E3-A896-4F24-BB3C-83DF4F766E42}"/>
              </a:ext>
            </a:extLst>
          </p:cNvPr>
          <p:cNvSpPr txBox="1"/>
          <p:nvPr/>
        </p:nvSpPr>
        <p:spPr>
          <a:xfrm>
            <a:off x="679604" y="476672"/>
            <a:ext cx="1627369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重整医嘱</a:t>
            </a:r>
            <a:endParaRPr lang="id-ID" sz="2800" b="1" dirty="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9" name="TextBox 57">
            <a:extLst>
              <a:ext uri="{FF2B5EF4-FFF2-40B4-BE49-F238E27FC236}">
                <a16:creationId xmlns:a16="http://schemas.microsoft.com/office/drawing/2014/main" id="{A7A09E78-B280-434B-9976-2530CEF8F4EB}"/>
              </a:ext>
            </a:extLst>
          </p:cNvPr>
          <p:cNvSpPr txBox="1"/>
          <p:nvPr/>
        </p:nvSpPr>
        <p:spPr>
          <a:xfrm>
            <a:off x="709264" y="1090529"/>
            <a:ext cx="11089232" cy="95218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25000"/>
              </a:lnSpc>
            </a:pPr>
            <a:r>
              <a:rPr lang="zh-CN" altLang="en-US" sz="2400" b="1" dirty="0">
                <a:solidFill>
                  <a:srgbClr val="00206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    在医嘱最后一行下面画</a:t>
            </a:r>
            <a:r>
              <a:rPr lang="zh-CN" altLang="en-US" sz="2400" b="1" dirty="0">
                <a:solidFill>
                  <a:srgbClr val="C0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红横线</a:t>
            </a:r>
            <a:r>
              <a:rPr lang="zh-CN" altLang="en-US" sz="2400" b="1" dirty="0">
                <a:solidFill>
                  <a:srgbClr val="00206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，在红线下面正中写“</a:t>
            </a:r>
            <a:r>
              <a:rPr lang="zh-CN" altLang="en-US" sz="2400" b="1" dirty="0">
                <a:solidFill>
                  <a:srgbClr val="C0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重整医嘱</a:t>
            </a:r>
            <a:r>
              <a:rPr lang="zh-CN" altLang="en-US" sz="2400" b="1" dirty="0">
                <a:solidFill>
                  <a:srgbClr val="00206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”，将红线上有效的长期医嘱按原日期、时间顺序抄于红线下。双人核对无误，重整人签名。</a:t>
            </a:r>
            <a:endParaRPr lang="en-US" altLang="zh-CN" sz="2000" b="1" dirty="0">
              <a:solidFill>
                <a:srgbClr val="002060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10" name="TextBox 57">
            <a:extLst>
              <a:ext uri="{FF2B5EF4-FFF2-40B4-BE49-F238E27FC236}">
                <a16:creationId xmlns:a16="http://schemas.microsoft.com/office/drawing/2014/main" id="{839B63DC-D5F2-4FD0-ABBB-8BB3076ADA12}"/>
              </a:ext>
            </a:extLst>
          </p:cNvPr>
          <p:cNvSpPr txBox="1"/>
          <p:nvPr/>
        </p:nvSpPr>
        <p:spPr>
          <a:xfrm>
            <a:off x="709264" y="2180364"/>
            <a:ext cx="5696752" cy="233717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25000"/>
              </a:lnSpc>
            </a:pPr>
            <a:r>
              <a:rPr lang="zh-CN" altLang="en-US" sz="2400" b="1" dirty="0">
                <a:solidFill>
                  <a:srgbClr val="00206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    病人手术、分娩或转科后，需重整医嘱，在原医嘱最后一行下面画</a:t>
            </a:r>
            <a:r>
              <a:rPr lang="zh-CN" altLang="en-US" sz="2400" b="1" dirty="0">
                <a:solidFill>
                  <a:srgbClr val="C0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红横线</a:t>
            </a:r>
            <a:r>
              <a:rPr lang="zh-CN" altLang="en-US" sz="2400" b="1" dirty="0">
                <a:solidFill>
                  <a:srgbClr val="00206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，在红线下正中写“</a:t>
            </a:r>
            <a:r>
              <a:rPr lang="zh-CN" altLang="en-US" sz="2400" b="1" dirty="0">
                <a:solidFill>
                  <a:srgbClr val="C0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术后医嘱</a:t>
            </a:r>
            <a:r>
              <a:rPr lang="zh-CN" altLang="en-US" sz="2400" b="1" dirty="0">
                <a:solidFill>
                  <a:srgbClr val="00206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”“</a:t>
            </a:r>
            <a:r>
              <a:rPr lang="zh-CN" altLang="en-US" sz="2400" b="1" dirty="0">
                <a:solidFill>
                  <a:srgbClr val="C0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分娩医嘱</a:t>
            </a:r>
            <a:r>
              <a:rPr lang="zh-CN" altLang="en-US" sz="2400" b="1" dirty="0">
                <a:solidFill>
                  <a:srgbClr val="00206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”“</a:t>
            </a:r>
            <a:r>
              <a:rPr lang="zh-CN" altLang="en-US" sz="2400" b="1" dirty="0">
                <a:solidFill>
                  <a:srgbClr val="C0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转入医嘱</a:t>
            </a:r>
            <a:r>
              <a:rPr lang="zh-CN" altLang="en-US" sz="2400" b="1" dirty="0">
                <a:solidFill>
                  <a:srgbClr val="00206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”，红线以上医嘱自动停止，医生开写新医嘱。</a:t>
            </a:r>
            <a:endParaRPr lang="en-US" altLang="zh-CN" sz="2000" b="1" dirty="0">
              <a:solidFill>
                <a:srgbClr val="002060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grpSp>
        <p:nvGrpSpPr>
          <p:cNvPr id="12" name="Group 7">
            <a:extLst>
              <a:ext uri="{FF2B5EF4-FFF2-40B4-BE49-F238E27FC236}">
                <a16:creationId xmlns:a16="http://schemas.microsoft.com/office/drawing/2014/main" id="{F1F2045B-A56E-4A01-936D-4E9AC4CE815C}"/>
              </a:ext>
            </a:extLst>
          </p:cNvPr>
          <p:cNvGrpSpPr>
            <a:grpSpLocks/>
          </p:cNvGrpSpPr>
          <p:nvPr/>
        </p:nvGrpSpPr>
        <p:grpSpPr bwMode="auto">
          <a:xfrm>
            <a:off x="7986485" y="1936026"/>
            <a:ext cx="3841619" cy="4445724"/>
            <a:chOff x="-17" y="0"/>
            <a:chExt cx="1877" cy="2139"/>
          </a:xfrm>
        </p:grpSpPr>
        <p:grpSp>
          <p:nvGrpSpPr>
            <p:cNvPr id="13" name="Group 9">
              <a:extLst>
                <a:ext uri="{FF2B5EF4-FFF2-40B4-BE49-F238E27FC236}">
                  <a16:creationId xmlns:a16="http://schemas.microsoft.com/office/drawing/2014/main" id="{B65C46F9-911E-4296-B042-C34DC98D170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17" y="98"/>
              <a:ext cx="1877" cy="2041"/>
              <a:chOff x="-15" y="23"/>
              <a:chExt cx="1662" cy="1970"/>
            </a:xfrm>
          </p:grpSpPr>
          <p:sp>
            <p:nvSpPr>
              <p:cNvPr id="24" name="Rectangle 10">
                <a:extLst>
                  <a:ext uri="{FF2B5EF4-FFF2-40B4-BE49-F238E27FC236}">
                    <a16:creationId xmlns:a16="http://schemas.microsoft.com/office/drawing/2014/main" id="{126A6986-A476-43C9-9BFE-54F616DE07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15" y="23"/>
                <a:ext cx="1521" cy="1970"/>
              </a:xfrm>
              <a:prstGeom prst="rect">
                <a:avLst/>
              </a:prstGeom>
              <a:solidFill>
                <a:srgbClr val="DDDDDD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91581" dir="18221404" algn="ctr" rotWithShape="0">
                  <a:schemeClr val="tx1">
                    <a:alpha val="50000"/>
                  </a:schemeClr>
                </a:outerShdw>
              </a:effectLst>
            </p:spPr>
            <p:txBody>
              <a:bodyPr wrap="none" lIns="92075" tIns="46036" rIns="92075" bIns="46036" anchor="ctr"/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Font typeface="Wingdings" panose="05000000000000000000" pitchFamily="2" charset="2"/>
                  <a:buChar char="v"/>
                  <a:defRPr sz="2800" b="1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Font typeface="Wingdings" panose="05000000000000000000" pitchFamily="2" charset="2"/>
                  <a:buChar char="•"/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Font typeface="Wingdings" panose="05000000000000000000" pitchFamily="2" charset="2"/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Font typeface="Wingdings" panose="05000000000000000000" pitchFamily="2" charset="2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ingdings" panose="05000000000000000000" pitchFamily="2" charset="2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ingdings" panose="05000000000000000000" pitchFamily="2" charset="2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ingdings" panose="05000000000000000000" pitchFamily="2" charset="2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ingdings" panose="05000000000000000000" pitchFamily="2" charset="2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 typeface="Wingdings" panose="05000000000000000000" pitchFamily="2" charset="2"/>
                  <a:buNone/>
                </a:pPr>
                <a:endParaRPr lang="zh-CN" altLang="en-US" sz="2000" b="0">
                  <a:latin typeface="Comic Sans MS" panose="030F0702030302020204" pitchFamily="66" charset="0"/>
                </a:endParaRPr>
              </a:p>
            </p:txBody>
          </p:sp>
          <p:sp>
            <p:nvSpPr>
              <p:cNvPr id="25" name="Line 11">
                <a:extLst>
                  <a:ext uri="{FF2B5EF4-FFF2-40B4-BE49-F238E27FC236}">
                    <a16:creationId xmlns:a16="http://schemas.microsoft.com/office/drawing/2014/main" id="{6DA8F1F9-6590-42A6-BD49-94B25675B5C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" y="318"/>
                <a:ext cx="1521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6" name="Line 12">
                <a:extLst>
                  <a:ext uri="{FF2B5EF4-FFF2-40B4-BE49-F238E27FC236}">
                    <a16:creationId xmlns:a16="http://schemas.microsoft.com/office/drawing/2014/main" id="{0EE1AA9A-900A-40E3-BC66-EE2DE0F9717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0" y="545"/>
                <a:ext cx="1521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7" name="Line 13">
                <a:extLst>
                  <a:ext uri="{FF2B5EF4-FFF2-40B4-BE49-F238E27FC236}">
                    <a16:creationId xmlns:a16="http://schemas.microsoft.com/office/drawing/2014/main" id="{078E0420-E146-440C-9E49-E8D56FBD9CE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0" y="771"/>
                <a:ext cx="1521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8" name="Line 14">
                <a:extLst>
                  <a:ext uri="{FF2B5EF4-FFF2-40B4-BE49-F238E27FC236}">
                    <a16:creationId xmlns:a16="http://schemas.microsoft.com/office/drawing/2014/main" id="{97C318E2-BEDE-44AD-BB0C-9B5C6F320F3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0" y="1724"/>
                <a:ext cx="1521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9" name="Rectangle 15">
                <a:extLst>
                  <a:ext uri="{FF2B5EF4-FFF2-40B4-BE49-F238E27FC236}">
                    <a16:creationId xmlns:a16="http://schemas.microsoft.com/office/drawing/2014/main" id="{B007C488-1B92-4480-A536-2577156D0A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5" y="1008"/>
                <a:ext cx="876" cy="216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2075" tIns="46036" rIns="92075" bIns="46036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Font typeface="Wingdings" panose="05000000000000000000" pitchFamily="2" charset="2"/>
                  <a:buChar char="v"/>
                  <a:defRPr sz="2800" b="1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Font typeface="Wingdings" panose="05000000000000000000" pitchFamily="2" charset="2"/>
                  <a:buChar char="•"/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Font typeface="Wingdings" panose="05000000000000000000" pitchFamily="2" charset="2"/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Font typeface="Wingdings" panose="05000000000000000000" pitchFamily="2" charset="2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ingdings" panose="05000000000000000000" pitchFamily="2" charset="2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ingdings" panose="05000000000000000000" pitchFamily="2" charset="2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ingdings" panose="05000000000000000000" pitchFamily="2" charset="2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ingdings" panose="05000000000000000000" pitchFamily="2" charset="2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 typeface="Wingdings" panose="05000000000000000000" pitchFamily="2" charset="2"/>
                  <a:buNone/>
                </a:pPr>
                <a:r>
                  <a:rPr lang="zh-CN" altLang="en-US" dirty="0">
                    <a:solidFill>
                      <a:srgbClr val="FF0000"/>
                    </a:solidFill>
                    <a:latin typeface="Comic Sans MS" panose="030F0702030302020204" pitchFamily="66" charset="0"/>
                    <a:ea typeface="华文中宋" panose="02010600040101010101" pitchFamily="2" charset="-122"/>
                  </a:rPr>
                  <a:t>手术后医嘱</a:t>
                </a:r>
                <a:endParaRPr lang="zh-CN" altLang="en-US" b="0" dirty="0"/>
              </a:p>
            </p:txBody>
          </p:sp>
          <p:sp>
            <p:nvSpPr>
              <p:cNvPr id="30" name="Rectangle 16">
                <a:extLst>
                  <a:ext uri="{FF2B5EF4-FFF2-40B4-BE49-F238E27FC236}">
                    <a16:creationId xmlns:a16="http://schemas.microsoft.com/office/drawing/2014/main" id="{06B030A6-6C53-4CB6-9440-275F3FE802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5" y="27"/>
                <a:ext cx="1542" cy="2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2075" tIns="46036" rIns="92075" bIns="46036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Font typeface="Wingdings" panose="05000000000000000000" pitchFamily="2" charset="2"/>
                  <a:buChar char="v"/>
                  <a:defRPr sz="2800" b="1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Font typeface="Wingdings" panose="05000000000000000000" pitchFamily="2" charset="2"/>
                  <a:buChar char="•"/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Font typeface="Wingdings" panose="05000000000000000000" pitchFamily="2" charset="2"/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Font typeface="Wingdings" panose="05000000000000000000" pitchFamily="2" charset="2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ingdings" panose="05000000000000000000" pitchFamily="2" charset="2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ingdings" panose="05000000000000000000" pitchFamily="2" charset="2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ingdings" panose="05000000000000000000" pitchFamily="2" charset="2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ingdings" panose="05000000000000000000" pitchFamily="2" charset="2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 typeface="Wingdings" panose="05000000000000000000" pitchFamily="2" charset="2"/>
                  <a:buNone/>
                </a:pPr>
                <a:r>
                  <a:rPr lang="zh-CN" altLang="en-US" sz="1800" dirty="0">
                    <a:solidFill>
                      <a:srgbClr val="0000FF"/>
                    </a:solidFill>
                    <a:latin typeface="Comic Sans MS" panose="030F0702030302020204" pitchFamily="66" charset="0"/>
                    <a:ea typeface="华文中宋" panose="02010600040101010101" pitchFamily="2" charset="-122"/>
                  </a:rPr>
                  <a:t>      </a:t>
                </a:r>
                <a:r>
                  <a:rPr lang="zh-CN" altLang="en-US" dirty="0">
                    <a:solidFill>
                      <a:srgbClr val="0000FF"/>
                    </a:solidFill>
                    <a:latin typeface="Comic Sans MS" panose="030F0702030302020204" pitchFamily="66" charset="0"/>
                    <a:ea typeface="华文中宋" panose="02010600040101010101" pitchFamily="2" charset="-122"/>
                  </a:rPr>
                  <a:t>长期医嘱单</a:t>
                </a:r>
                <a:endParaRPr lang="zh-CN" altLang="en-US" sz="1800" b="0" dirty="0"/>
              </a:p>
            </p:txBody>
          </p:sp>
          <p:sp>
            <p:nvSpPr>
              <p:cNvPr id="31" name="Text Box 17">
                <a:extLst>
                  <a:ext uri="{FF2B5EF4-FFF2-40B4-BE49-F238E27FC236}">
                    <a16:creationId xmlns:a16="http://schemas.microsoft.com/office/drawing/2014/main" id="{B2F68B25-E4E7-4758-A6A1-80CE1667DD9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3" y="331"/>
                <a:ext cx="687" cy="6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2075" tIns="46036" rIns="92075" bIns="46036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Font typeface="Wingdings" panose="05000000000000000000" pitchFamily="2" charset="2"/>
                  <a:buChar char="v"/>
                  <a:defRPr sz="2800" b="1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Font typeface="Wingdings" panose="05000000000000000000" pitchFamily="2" charset="2"/>
                  <a:buChar char="•"/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Font typeface="Wingdings" panose="05000000000000000000" pitchFamily="2" charset="2"/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Font typeface="Wingdings" panose="05000000000000000000" pitchFamily="2" charset="2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ingdings" panose="05000000000000000000" pitchFamily="2" charset="2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ingdings" panose="05000000000000000000" pitchFamily="2" charset="2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ingdings" panose="05000000000000000000" pitchFamily="2" charset="2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ingdings" panose="05000000000000000000" pitchFamily="2" charset="2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 typeface="Wingdings" panose="05000000000000000000" pitchFamily="2" charset="2"/>
                  <a:buNone/>
                </a:pPr>
                <a:r>
                  <a:rPr lang="en-US" altLang="zh-CN" sz="2400" b="0" dirty="0">
                    <a:latin typeface="Comic Sans MS" panose="030F0702030302020204" pitchFamily="66" charset="0"/>
                    <a:ea typeface="PMingLiU" panose="02020500000000000000" pitchFamily="18" charset="-120"/>
                  </a:rPr>
                  <a:t>×××××××××× </a:t>
                </a:r>
              </a:p>
              <a:p>
                <a:pPr eaLnBrk="1" hangingPunct="1">
                  <a:spcBef>
                    <a:spcPct val="0"/>
                  </a:spcBef>
                  <a:buClrTx/>
                  <a:buFont typeface="Wingdings" panose="05000000000000000000" pitchFamily="2" charset="2"/>
                  <a:buNone/>
                </a:pPr>
                <a:endParaRPr lang="en-US" altLang="zh-CN" sz="1400" b="0" dirty="0">
                  <a:latin typeface="Comic Sans MS" panose="030F0702030302020204" pitchFamily="66" charset="0"/>
                  <a:ea typeface="PMingLiU" panose="02020500000000000000" pitchFamily="18" charset="-120"/>
                </a:endParaRPr>
              </a:p>
              <a:p>
                <a:pPr eaLnBrk="1" hangingPunct="1">
                  <a:lnSpc>
                    <a:spcPct val="90000"/>
                  </a:lnSpc>
                  <a:spcBef>
                    <a:spcPct val="0"/>
                  </a:spcBef>
                  <a:buClrTx/>
                  <a:buFont typeface="Wingdings" panose="05000000000000000000" pitchFamily="2" charset="2"/>
                  <a:buNone/>
                </a:pPr>
                <a:r>
                  <a:rPr lang="en-US" altLang="zh-CN" sz="2400" b="0" dirty="0">
                    <a:latin typeface="Comic Sans MS" panose="030F0702030302020204" pitchFamily="66" charset="0"/>
                    <a:ea typeface="PMingLiU" panose="02020500000000000000" pitchFamily="18" charset="-120"/>
                  </a:rPr>
                  <a:t>××××××××××</a:t>
                </a:r>
              </a:p>
              <a:p>
                <a:pPr eaLnBrk="1" hangingPunct="1">
                  <a:lnSpc>
                    <a:spcPct val="90000"/>
                  </a:lnSpc>
                  <a:spcBef>
                    <a:spcPct val="0"/>
                  </a:spcBef>
                  <a:buClrTx/>
                  <a:buFont typeface="Wingdings" panose="05000000000000000000" pitchFamily="2" charset="2"/>
                  <a:buNone/>
                </a:pPr>
                <a:r>
                  <a:rPr lang="en-US" altLang="zh-CN" sz="1400" b="0" dirty="0">
                    <a:latin typeface="Comic Sans MS" panose="030F0702030302020204" pitchFamily="66" charset="0"/>
                    <a:ea typeface="PMingLiU" panose="02020500000000000000" pitchFamily="18" charset="-120"/>
                  </a:rPr>
                  <a:t> </a:t>
                </a:r>
                <a:endParaRPr lang="en-US" altLang="zh-CN" sz="1100" b="0" dirty="0"/>
              </a:p>
              <a:p>
                <a:pPr eaLnBrk="1" hangingPunct="1">
                  <a:lnSpc>
                    <a:spcPct val="90000"/>
                  </a:lnSpc>
                  <a:spcBef>
                    <a:spcPct val="0"/>
                  </a:spcBef>
                  <a:buClrTx/>
                  <a:buFont typeface="Wingdings" panose="05000000000000000000" pitchFamily="2" charset="2"/>
                  <a:buNone/>
                </a:pPr>
                <a:r>
                  <a:rPr lang="en-US" altLang="zh-CN" sz="2400" b="0" dirty="0">
                    <a:latin typeface="Comic Sans MS" panose="030F0702030302020204" pitchFamily="66" charset="0"/>
                    <a:ea typeface="PMingLiU" panose="02020500000000000000" pitchFamily="18" charset="-120"/>
                  </a:rPr>
                  <a:t>××××××××××</a:t>
                </a:r>
                <a:endParaRPr lang="en-US" altLang="zh-CN" sz="1800" b="0" dirty="0"/>
              </a:p>
            </p:txBody>
          </p:sp>
          <p:sp>
            <p:nvSpPr>
              <p:cNvPr id="32" name="Line 18">
                <a:extLst>
                  <a:ext uri="{FF2B5EF4-FFF2-40B4-BE49-F238E27FC236}">
                    <a16:creationId xmlns:a16="http://schemas.microsoft.com/office/drawing/2014/main" id="{6247D8CD-0804-43A7-8437-3290E2697EE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" y="1004"/>
                <a:ext cx="1521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3" name="Line 19">
                <a:extLst>
                  <a:ext uri="{FF2B5EF4-FFF2-40B4-BE49-F238E27FC236}">
                    <a16:creationId xmlns:a16="http://schemas.microsoft.com/office/drawing/2014/main" id="{F8FEA2F2-ABA3-41E2-B5BA-AA9F81FC5BE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0" y="1270"/>
                <a:ext cx="1521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4" name="Line 20">
                <a:extLst>
                  <a:ext uri="{FF2B5EF4-FFF2-40B4-BE49-F238E27FC236}">
                    <a16:creationId xmlns:a16="http://schemas.microsoft.com/office/drawing/2014/main" id="{4C6511F7-FB83-48CA-A66C-DE3B7ADDCA8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5" y="1497"/>
                <a:ext cx="1521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grpSp>
          <p:nvGrpSpPr>
            <p:cNvPr id="14" name="Group 22">
              <a:extLst>
                <a:ext uri="{FF2B5EF4-FFF2-40B4-BE49-F238E27FC236}">
                  <a16:creationId xmlns:a16="http://schemas.microsoft.com/office/drawing/2014/main" id="{D82395CE-A174-4D81-AED8-B9ACC0798E1B}"/>
                </a:ext>
              </a:extLst>
            </p:cNvPr>
            <p:cNvGrpSpPr>
              <a:grpSpLocks/>
            </p:cNvGrpSpPr>
            <p:nvPr/>
          </p:nvGrpSpPr>
          <p:grpSpPr bwMode="auto">
            <a:xfrm rot="6450461">
              <a:off x="1153" y="428"/>
              <a:ext cx="1085" cy="229"/>
              <a:chOff x="0" y="0"/>
              <a:chExt cx="2386" cy="1120"/>
            </a:xfrm>
          </p:grpSpPr>
          <p:sp>
            <p:nvSpPr>
              <p:cNvPr id="15" name="Freeform 23">
                <a:extLst>
                  <a:ext uri="{FF2B5EF4-FFF2-40B4-BE49-F238E27FC236}">
                    <a16:creationId xmlns:a16="http://schemas.microsoft.com/office/drawing/2014/main" id="{0C3A6CBF-78C5-485D-A280-5359C187FA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" y="29"/>
                <a:ext cx="2250" cy="1017"/>
              </a:xfrm>
              <a:custGeom>
                <a:avLst/>
                <a:gdLst>
                  <a:gd name="T0" fmla="*/ 6376 w 794"/>
                  <a:gd name="T1" fmla="*/ 2383 h 414"/>
                  <a:gd name="T2" fmla="*/ 5702 w 794"/>
                  <a:gd name="T3" fmla="*/ 1919 h 414"/>
                  <a:gd name="T4" fmla="*/ 4466 w 794"/>
                  <a:gd name="T5" fmla="*/ 1268 h 414"/>
                  <a:gd name="T6" fmla="*/ 570 w 794"/>
                  <a:gd name="T7" fmla="*/ 0 h 414"/>
                  <a:gd name="T8" fmla="*/ 184 w 794"/>
                  <a:gd name="T9" fmla="*/ 120 h 414"/>
                  <a:gd name="T10" fmla="*/ 0 w 794"/>
                  <a:gd name="T11" fmla="*/ 501 h 414"/>
                  <a:gd name="T12" fmla="*/ 224 w 794"/>
                  <a:gd name="T13" fmla="*/ 936 h 414"/>
                  <a:gd name="T14" fmla="*/ 4577 w 794"/>
                  <a:gd name="T15" fmla="*/ 2469 h 414"/>
                  <a:gd name="T16" fmla="*/ 5531 w 794"/>
                  <a:gd name="T17" fmla="*/ 2371 h 414"/>
                  <a:gd name="T18" fmla="*/ 6302 w 794"/>
                  <a:gd name="T19" fmla="*/ 2498 h 414"/>
                  <a:gd name="T20" fmla="*/ 6376 w 794"/>
                  <a:gd name="T21" fmla="*/ 2383 h 41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794" h="414">
                    <a:moveTo>
                      <a:pt x="794" y="395"/>
                    </a:moveTo>
                    <a:lnTo>
                      <a:pt x="710" y="318"/>
                    </a:lnTo>
                    <a:lnTo>
                      <a:pt x="556" y="210"/>
                    </a:lnTo>
                    <a:lnTo>
                      <a:pt x="71" y="0"/>
                    </a:lnTo>
                    <a:lnTo>
                      <a:pt x="23" y="20"/>
                    </a:lnTo>
                    <a:lnTo>
                      <a:pt x="0" y="83"/>
                    </a:lnTo>
                    <a:lnTo>
                      <a:pt x="28" y="155"/>
                    </a:lnTo>
                    <a:lnTo>
                      <a:pt x="570" y="409"/>
                    </a:lnTo>
                    <a:lnTo>
                      <a:pt x="689" y="393"/>
                    </a:lnTo>
                    <a:lnTo>
                      <a:pt x="785" y="414"/>
                    </a:lnTo>
                    <a:lnTo>
                      <a:pt x="794" y="395"/>
                    </a:lnTo>
                    <a:close/>
                  </a:path>
                </a:pathLst>
              </a:custGeom>
              <a:solidFill>
                <a:srgbClr val="F8F8F8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6" name="Freeform 24">
                <a:extLst>
                  <a:ext uri="{FF2B5EF4-FFF2-40B4-BE49-F238E27FC236}">
                    <a16:creationId xmlns:a16="http://schemas.microsoft.com/office/drawing/2014/main" id="{DD36CED2-1A4A-48E3-A7A4-DC8E375399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" y="113"/>
                <a:ext cx="2244" cy="1007"/>
              </a:xfrm>
              <a:custGeom>
                <a:avLst/>
                <a:gdLst>
                  <a:gd name="T0" fmla="*/ 274 w 1586"/>
                  <a:gd name="T1" fmla="*/ 0 h 821"/>
                  <a:gd name="T2" fmla="*/ 2664 w 1586"/>
                  <a:gd name="T3" fmla="*/ 781 h 821"/>
                  <a:gd name="T4" fmla="*/ 2858 w 1586"/>
                  <a:gd name="T5" fmla="*/ 960 h 821"/>
                  <a:gd name="T6" fmla="*/ 3175 w 1586"/>
                  <a:gd name="T7" fmla="*/ 1191 h 821"/>
                  <a:gd name="T8" fmla="*/ 3133 w 1586"/>
                  <a:gd name="T9" fmla="*/ 1235 h 821"/>
                  <a:gd name="T10" fmla="*/ 2702 w 1586"/>
                  <a:gd name="T11" fmla="*/ 1184 h 821"/>
                  <a:gd name="T12" fmla="*/ 2292 w 1586"/>
                  <a:gd name="T13" fmla="*/ 1220 h 821"/>
                  <a:gd name="T14" fmla="*/ 83 w 1586"/>
                  <a:gd name="T15" fmla="*/ 449 h 821"/>
                  <a:gd name="T16" fmla="*/ 0 w 1586"/>
                  <a:gd name="T17" fmla="*/ 226 h 821"/>
                  <a:gd name="T18" fmla="*/ 92 w 1586"/>
                  <a:gd name="T19" fmla="*/ 48 h 821"/>
                  <a:gd name="T20" fmla="*/ 274 w 1586"/>
                  <a:gd name="T21" fmla="*/ 0 h 82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586" h="821">
                    <a:moveTo>
                      <a:pt x="137" y="0"/>
                    </a:moveTo>
                    <a:lnTo>
                      <a:pt x="1331" y="519"/>
                    </a:lnTo>
                    <a:lnTo>
                      <a:pt x="1428" y="638"/>
                    </a:lnTo>
                    <a:lnTo>
                      <a:pt x="1586" y="792"/>
                    </a:lnTo>
                    <a:lnTo>
                      <a:pt x="1565" y="821"/>
                    </a:lnTo>
                    <a:lnTo>
                      <a:pt x="1350" y="787"/>
                    </a:lnTo>
                    <a:lnTo>
                      <a:pt x="1145" y="811"/>
                    </a:lnTo>
                    <a:lnTo>
                      <a:pt x="42" y="298"/>
                    </a:lnTo>
                    <a:lnTo>
                      <a:pt x="0" y="150"/>
                    </a:lnTo>
                    <a:lnTo>
                      <a:pt x="46" y="32"/>
                    </a:lnTo>
                    <a:lnTo>
                      <a:pt x="137" y="0"/>
                    </a:lnTo>
                    <a:close/>
                  </a:path>
                </a:pathLst>
              </a:custGeom>
              <a:solidFill>
                <a:srgbClr val="CDCDFF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7" name="Freeform 25">
                <a:extLst>
                  <a:ext uri="{FF2B5EF4-FFF2-40B4-BE49-F238E27FC236}">
                    <a16:creationId xmlns:a16="http://schemas.microsoft.com/office/drawing/2014/main" id="{EC50F593-6386-469C-8B78-FBDE11D65C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1" y="196"/>
                <a:ext cx="1488" cy="919"/>
              </a:xfrm>
              <a:custGeom>
                <a:avLst/>
                <a:gdLst>
                  <a:gd name="T0" fmla="*/ 0 w 1049"/>
                  <a:gd name="T1" fmla="*/ 492 h 747"/>
                  <a:gd name="T2" fmla="*/ 1855 w 1049"/>
                  <a:gd name="T3" fmla="*/ 1131 h 747"/>
                  <a:gd name="T4" fmla="*/ 1889 w 1049"/>
                  <a:gd name="T5" fmla="*/ 808 h 747"/>
                  <a:gd name="T6" fmla="*/ 2111 w 1049"/>
                  <a:gd name="T7" fmla="*/ 639 h 747"/>
                  <a:gd name="T8" fmla="*/ 157 w 1049"/>
                  <a:gd name="T9" fmla="*/ 0 h 747"/>
                  <a:gd name="T10" fmla="*/ 0 w 1049"/>
                  <a:gd name="T11" fmla="*/ 192 h 747"/>
                  <a:gd name="T12" fmla="*/ 0 w 1049"/>
                  <a:gd name="T13" fmla="*/ 492 h 74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049" h="747">
                    <a:moveTo>
                      <a:pt x="0" y="325"/>
                    </a:moveTo>
                    <a:lnTo>
                      <a:pt x="922" y="747"/>
                    </a:lnTo>
                    <a:lnTo>
                      <a:pt x="939" y="534"/>
                    </a:lnTo>
                    <a:lnTo>
                      <a:pt x="1049" y="422"/>
                    </a:lnTo>
                    <a:lnTo>
                      <a:pt x="78" y="0"/>
                    </a:lnTo>
                    <a:lnTo>
                      <a:pt x="0" y="127"/>
                    </a:lnTo>
                    <a:lnTo>
                      <a:pt x="0" y="325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grpSp>
            <p:nvGrpSpPr>
              <p:cNvPr id="18" name="Group 26">
                <a:extLst>
                  <a:ext uri="{FF2B5EF4-FFF2-40B4-BE49-F238E27FC236}">
                    <a16:creationId xmlns:a16="http://schemas.microsoft.com/office/drawing/2014/main" id="{5A94F2CE-FAAB-443B-B217-02A86186F4C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0"/>
                <a:ext cx="2386" cy="1081"/>
                <a:chOff x="0" y="0"/>
                <a:chExt cx="2386" cy="1081"/>
              </a:xfrm>
            </p:grpSpPr>
            <p:sp>
              <p:nvSpPr>
                <p:cNvPr id="19" name="Freeform 27">
                  <a:extLst>
                    <a:ext uri="{FF2B5EF4-FFF2-40B4-BE49-F238E27FC236}">
                      <a16:creationId xmlns:a16="http://schemas.microsoft.com/office/drawing/2014/main" id="{1F15DAFA-1355-4AE4-BD1D-DD321FEDC42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82" y="786"/>
                  <a:ext cx="212" cy="214"/>
                </a:xfrm>
                <a:custGeom>
                  <a:avLst/>
                  <a:gdLst>
                    <a:gd name="T0" fmla="*/ 219 w 150"/>
                    <a:gd name="T1" fmla="*/ 0 h 173"/>
                    <a:gd name="T2" fmla="*/ 81 w 150"/>
                    <a:gd name="T3" fmla="*/ 101 h 173"/>
                    <a:gd name="T4" fmla="*/ 0 w 150"/>
                    <a:gd name="T5" fmla="*/ 265 h 173"/>
                    <a:gd name="T6" fmla="*/ 160 w 150"/>
                    <a:gd name="T7" fmla="*/ 245 h 173"/>
                    <a:gd name="T8" fmla="*/ 206 w 150"/>
                    <a:gd name="T9" fmla="*/ 129 h 173"/>
                    <a:gd name="T10" fmla="*/ 300 w 150"/>
                    <a:gd name="T11" fmla="*/ 41 h 173"/>
                    <a:gd name="T12" fmla="*/ 219 w 150"/>
                    <a:gd name="T13" fmla="*/ 0 h 173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150" h="173">
                      <a:moveTo>
                        <a:pt x="110" y="0"/>
                      </a:moveTo>
                      <a:lnTo>
                        <a:pt x="40" y="66"/>
                      </a:lnTo>
                      <a:lnTo>
                        <a:pt x="0" y="173"/>
                      </a:lnTo>
                      <a:lnTo>
                        <a:pt x="80" y="160"/>
                      </a:lnTo>
                      <a:lnTo>
                        <a:pt x="103" y="84"/>
                      </a:lnTo>
                      <a:lnTo>
                        <a:pt x="150" y="27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rgbClr val="C6CB6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20" name="Freeform 28">
                  <a:extLst>
                    <a:ext uri="{FF2B5EF4-FFF2-40B4-BE49-F238E27FC236}">
                      <a16:creationId xmlns:a16="http://schemas.microsoft.com/office/drawing/2014/main" id="{FB38DD68-1886-48F6-9E30-B1780C0D52E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2386" cy="1081"/>
                </a:xfrm>
                <a:custGeom>
                  <a:avLst/>
                  <a:gdLst>
                    <a:gd name="T0" fmla="*/ 313 w 1684"/>
                    <a:gd name="T1" fmla="*/ 0 h 880"/>
                    <a:gd name="T2" fmla="*/ 126 w 1684"/>
                    <a:gd name="T3" fmla="*/ 79 h 880"/>
                    <a:gd name="T4" fmla="*/ 0 w 1684"/>
                    <a:gd name="T5" fmla="*/ 314 h 880"/>
                    <a:gd name="T6" fmla="*/ 135 w 1684"/>
                    <a:gd name="T7" fmla="*/ 541 h 880"/>
                    <a:gd name="T8" fmla="*/ 2373 w 1684"/>
                    <a:gd name="T9" fmla="*/ 1308 h 880"/>
                    <a:gd name="T10" fmla="*/ 2855 w 1684"/>
                    <a:gd name="T11" fmla="*/ 1260 h 880"/>
                    <a:gd name="T12" fmla="*/ 3245 w 1684"/>
                    <a:gd name="T13" fmla="*/ 1328 h 880"/>
                    <a:gd name="T14" fmla="*/ 3381 w 1684"/>
                    <a:gd name="T15" fmla="*/ 1220 h 880"/>
                    <a:gd name="T16" fmla="*/ 3015 w 1684"/>
                    <a:gd name="T17" fmla="*/ 1002 h 880"/>
                    <a:gd name="T18" fmla="*/ 2866 w 1684"/>
                    <a:gd name="T19" fmla="*/ 773 h 880"/>
                    <a:gd name="T20" fmla="*/ 2749 w 1684"/>
                    <a:gd name="T21" fmla="*/ 795 h 880"/>
                    <a:gd name="T22" fmla="*/ 2889 w 1684"/>
                    <a:gd name="T23" fmla="*/ 1002 h 880"/>
                    <a:gd name="T24" fmla="*/ 3168 w 1684"/>
                    <a:gd name="T25" fmla="*/ 1222 h 880"/>
                    <a:gd name="T26" fmla="*/ 2837 w 1684"/>
                    <a:gd name="T27" fmla="*/ 1188 h 880"/>
                    <a:gd name="T28" fmla="*/ 2447 w 1684"/>
                    <a:gd name="T29" fmla="*/ 1228 h 880"/>
                    <a:gd name="T30" fmla="*/ 2519 w 1684"/>
                    <a:gd name="T31" fmla="*/ 980 h 880"/>
                    <a:gd name="T32" fmla="*/ 2686 w 1684"/>
                    <a:gd name="T33" fmla="*/ 812 h 880"/>
                    <a:gd name="T34" fmla="*/ 2491 w 1684"/>
                    <a:gd name="T35" fmla="*/ 833 h 880"/>
                    <a:gd name="T36" fmla="*/ 2339 w 1684"/>
                    <a:gd name="T37" fmla="*/ 993 h 880"/>
                    <a:gd name="T38" fmla="*/ 2287 w 1684"/>
                    <a:gd name="T39" fmla="*/ 1194 h 880"/>
                    <a:gd name="T40" fmla="*/ 215 w 1684"/>
                    <a:gd name="T41" fmla="*/ 468 h 880"/>
                    <a:gd name="T42" fmla="*/ 160 w 1684"/>
                    <a:gd name="T43" fmla="*/ 324 h 880"/>
                    <a:gd name="T44" fmla="*/ 207 w 1684"/>
                    <a:gd name="T45" fmla="*/ 144 h 880"/>
                    <a:gd name="T46" fmla="*/ 435 w 1684"/>
                    <a:gd name="T47" fmla="*/ 0 h 880"/>
                    <a:gd name="T48" fmla="*/ 313 w 1684"/>
                    <a:gd name="T49" fmla="*/ 0 h 880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0" t="0" r="r" b="b"/>
                  <a:pathLst>
                    <a:path w="1684" h="880">
                      <a:moveTo>
                        <a:pt x="156" y="0"/>
                      </a:moveTo>
                      <a:lnTo>
                        <a:pt x="63" y="52"/>
                      </a:lnTo>
                      <a:lnTo>
                        <a:pt x="0" y="208"/>
                      </a:lnTo>
                      <a:lnTo>
                        <a:pt x="67" y="358"/>
                      </a:lnTo>
                      <a:lnTo>
                        <a:pt x="1182" y="867"/>
                      </a:lnTo>
                      <a:lnTo>
                        <a:pt x="1422" y="835"/>
                      </a:lnTo>
                      <a:lnTo>
                        <a:pt x="1616" y="880"/>
                      </a:lnTo>
                      <a:lnTo>
                        <a:pt x="1684" y="808"/>
                      </a:lnTo>
                      <a:lnTo>
                        <a:pt x="1502" y="664"/>
                      </a:lnTo>
                      <a:lnTo>
                        <a:pt x="1428" y="512"/>
                      </a:lnTo>
                      <a:lnTo>
                        <a:pt x="1369" y="527"/>
                      </a:lnTo>
                      <a:lnTo>
                        <a:pt x="1439" y="664"/>
                      </a:lnTo>
                      <a:lnTo>
                        <a:pt x="1578" y="810"/>
                      </a:lnTo>
                      <a:lnTo>
                        <a:pt x="1413" y="787"/>
                      </a:lnTo>
                      <a:lnTo>
                        <a:pt x="1219" y="814"/>
                      </a:lnTo>
                      <a:lnTo>
                        <a:pt x="1255" y="650"/>
                      </a:lnTo>
                      <a:lnTo>
                        <a:pt x="1338" y="538"/>
                      </a:lnTo>
                      <a:lnTo>
                        <a:pt x="1241" y="552"/>
                      </a:lnTo>
                      <a:lnTo>
                        <a:pt x="1165" y="658"/>
                      </a:lnTo>
                      <a:lnTo>
                        <a:pt x="1139" y="791"/>
                      </a:lnTo>
                      <a:lnTo>
                        <a:pt x="107" y="310"/>
                      </a:lnTo>
                      <a:lnTo>
                        <a:pt x="80" y="215"/>
                      </a:lnTo>
                      <a:lnTo>
                        <a:pt x="103" y="95"/>
                      </a:lnTo>
                      <a:lnTo>
                        <a:pt x="217" y="0"/>
                      </a:lnTo>
                      <a:lnTo>
                        <a:pt x="156" y="0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21" name="Freeform 29">
                  <a:extLst>
                    <a:ext uri="{FF2B5EF4-FFF2-40B4-BE49-F238E27FC236}">
                      <a16:creationId xmlns:a16="http://schemas.microsoft.com/office/drawing/2014/main" id="{F7F45CC1-1381-436C-986E-D4384681B89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1" y="10"/>
                  <a:ext cx="1686" cy="614"/>
                </a:xfrm>
                <a:custGeom>
                  <a:avLst/>
                  <a:gdLst>
                    <a:gd name="T0" fmla="*/ 201 w 1190"/>
                    <a:gd name="T1" fmla="*/ 0 h 500"/>
                    <a:gd name="T2" fmla="*/ 2389 w 1190"/>
                    <a:gd name="T3" fmla="*/ 739 h 500"/>
                    <a:gd name="T4" fmla="*/ 2159 w 1190"/>
                    <a:gd name="T5" fmla="*/ 754 h 500"/>
                    <a:gd name="T6" fmla="*/ 0 w 1190"/>
                    <a:gd name="T7" fmla="*/ 41 h 500"/>
                    <a:gd name="T8" fmla="*/ 201 w 1190"/>
                    <a:gd name="T9" fmla="*/ 0 h 50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190" h="500">
                      <a:moveTo>
                        <a:pt x="100" y="0"/>
                      </a:moveTo>
                      <a:lnTo>
                        <a:pt x="1190" y="490"/>
                      </a:lnTo>
                      <a:lnTo>
                        <a:pt x="1076" y="500"/>
                      </a:lnTo>
                      <a:lnTo>
                        <a:pt x="0" y="27"/>
                      </a:lnTo>
                      <a:lnTo>
                        <a:pt x="100" y="0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22" name="Freeform 30">
                  <a:extLst>
                    <a:ext uri="{FF2B5EF4-FFF2-40B4-BE49-F238E27FC236}">
                      <a16:creationId xmlns:a16="http://schemas.microsoft.com/office/drawing/2014/main" id="{B856CBA2-23C3-47E2-8737-5C7F1BC83CF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6" y="103"/>
                  <a:ext cx="227" cy="410"/>
                </a:xfrm>
                <a:custGeom>
                  <a:avLst/>
                  <a:gdLst>
                    <a:gd name="T0" fmla="*/ 234 w 160"/>
                    <a:gd name="T1" fmla="*/ 0 h 335"/>
                    <a:gd name="T2" fmla="*/ 38 w 160"/>
                    <a:gd name="T3" fmla="*/ 159 h 335"/>
                    <a:gd name="T4" fmla="*/ 0 w 160"/>
                    <a:gd name="T5" fmla="*/ 344 h 335"/>
                    <a:gd name="T6" fmla="*/ 67 w 160"/>
                    <a:gd name="T7" fmla="*/ 470 h 335"/>
                    <a:gd name="T8" fmla="*/ 189 w 160"/>
                    <a:gd name="T9" fmla="*/ 502 h 335"/>
                    <a:gd name="T10" fmla="*/ 153 w 160"/>
                    <a:gd name="T11" fmla="*/ 230 h 335"/>
                    <a:gd name="T12" fmla="*/ 322 w 160"/>
                    <a:gd name="T13" fmla="*/ 26 h 335"/>
                    <a:gd name="T14" fmla="*/ 234 w 160"/>
                    <a:gd name="T15" fmla="*/ 0 h 335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160" h="335">
                      <a:moveTo>
                        <a:pt x="116" y="0"/>
                      </a:moveTo>
                      <a:lnTo>
                        <a:pt x="19" y="106"/>
                      </a:lnTo>
                      <a:lnTo>
                        <a:pt x="0" y="230"/>
                      </a:lnTo>
                      <a:lnTo>
                        <a:pt x="33" y="314"/>
                      </a:lnTo>
                      <a:lnTo>
                        <a:pt x="94" y="335"/>
                      </a:lnTo>
                      <a:lnTo>
                        <a:pt x="76" y="154"/>
                      </a:lnTo>
                      <a:lnTo>
                        <a:pt x="160" y="17"/>
                      </a:lnTo>
                      <a:lnTo>
                        <a:pt x="116" y="0"/>
                      </a:lnTo>
                      <a:close/>
                    </a:path>
                  </a:pathLst>
                </a:custGeom>
                <a:solidFill>
                  <a:srgbClr val="C6CB6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23" name="Freeform 31">
                  <a:extLst>
                    <a:ext uri="{FF2B5EF4-FFF2-40B4-BE49-F238E27FC236}">
                      <a16:creationId xmlns:a16="http://schemas.microsoft.com/office/drawing/2014/main" id="{333B0AD0-9353-45A6-971E-04D08E700AF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23" y="388"/>
                  <a:ext cx="691" cy="364"/>
                </a:xfrm>
                <a:custGeom>
                  <a:avLst/>
                  <a:gdLst>
                    <a:gd name="T0" fmla="*/ 28 w 489"/>
                    <a:gd name="T1" fmla="*/ 52 h 296"/>
                    <a:gd name="T2" fmla="*/ 319 w 489"/>
                    <a:gd name="T3" fmla="*/ 100 h 296"/>
                    <a:gd name="T4" fmla="*/ 647 w 489"/>
                    <a:gd name="T5" fmla="*/ 207 h 296"/>
                    <a:gd name="T6" fmla="*/ 879 w 489"/>
                    <a:gd name="T7" fmla="*/ 368 h 296"/>
                    <a:gd name="T8" fmla="*/ 651 w 489"/>
                    <a:gd name="T9" fmla="*/ 348 h 296"/>
                    <a:gd name="T10" fmla="*/ 277 w 489"/>
                    <a:gd name="T11" fmla="*/ 221 h 296"/>
                    <a:gd name="T12" fmla="*/ 100 w 489"/>
                    <a:gd name="T13" fmla="*/ 121 h 296"/>
                    <a:gd name="T14" fmla="*/ 213 w 489"/>
                    <a:gd name="T15" fmla="*/ 246 h 296"/>
                    <a:gd name="T16" fmla="*/ 543 w 489"/>
                    <a:gd name="T17" fmla="*/ 408 h 296"/>
                    <a:gd name="T18" fmla="*/ 930 w 489"/>
                    <a:gd name="T19" fmla="*/ 448 h 296"/>
                    <a:gd name="T20" fmla="*/ 976 w 489"/>
                    <a:gd name="T21" fmla="*/ 338 h 296"/>
                    <a:gd name="T22" fmla="*/ 787 w 489"/>
                    <a:gd name="T23" fmla="*/ 182 h 296"/>
                    <a:gd name="T24" fmla="*/ 339 w 489"/>
                    <a:gd name="T25" fmla="*/ 26 h 296"/>
                    <a:gd name="T26" fmla="*/ 0 w 489"/>
                    <a:gd name="T27" fmla="*/ 0 h 296"/>
                    <a:gd name="T28" fmla="*/ 28 w 489"/>
                    <a:gd name="T29" fmla="*/ 52 h 29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0" t="0" r="r" b="b"/>
                  <a:pathLst>
                    <a:path w="489" h="296">
                      <a:moveTo>
                        <a:pt x="14" y="34"/>
                      </a:moveTo>
                      <a:lnTo>
                        <a:pt x="160" y="66"/>
                      </a:lnTo>
                      <a:lnTo>
                        <a:pt x="324" y="137"/>
                      </a:lnTo>
                      <a:lnTo>
                        <a:pt x="440" y="243"/>
                      </a:lnTo>
                      <a:lnTo>
                        <a:pt x="326" y="230"/>
                      </a:lnTo>
                      <a:lnTo>
                        <a:pt x="139" y="146"/>
                      </a:lnTo>
                      <a:lnTo>
                        <a:pt x="50" y="80"/>
                      </a:lnTo>
                      <a:lnTo>
                        <a:pt x="107" y="163"/>
                      </a:lnTo>
                      <a:lnTo>
                        <a:pt x="272" y="270"/>
                      </a:lnTo>
                      <a:lnTo>
                        <a:pt x="466" y="296"/>
                      </a:lnTo>
                      <a:lnTo>
                        <a:pt x="489" y="224"/>
                      </a:lnTo>
                      <a:lnTo>
                        <a:pt x="394" y="120"/>
                      </a:lnTo>
                      <a:lnTo>
                        <a:pt x="170" y="17"/>
                      </a:lnTo>
                      <a:lnTo>
                        <a:pt x="0" y="0"/>
                      </a:lnTo>
                      <a:lnTo>
                        <a:pt x="14" y="34"/>
                      </a:lnTo>
                      <a:close/>
                    </a:path>
                  </a:pathLst>
                </a:custGeom>
                <a:solidFill>
                  <a:srgbClr val="C6CB6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</p:grpSp>
        </p:grpSp>
      </p:grpSp>
      <p:sp>
        <p:nvSpPr>
          <p:cNvPr id="2" name="Text Box 17">
            <a:extLst>
              <a:ext uri="{FF2B5EF4-FFF2-40B4-BE49-F238E27FC236}">
                <a16:creationId xmlns:a16="http://schemas.microsoft.com/office/drawing/2014/main" id="{950C245A-FFD9-42AB-BE6D-94DE26FF7F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95062" y="4790446"/>
            <a:ext cx="1587962" cy="1414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6" rIns="92075" bIns="46036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 typeface="Wingdings" panose="05000000000000000000" pitchFamily="2" charset="2"/>
              <a:buNone/>
            </a:pPr>
            <a:r>
              <a:rPr lang="en-US" altLang="zh-CN" sz="2400" b="0" dirty="0">
                <a:latin typeface="Comic Sans MS" panose="030F0702030302020204" pitchFamily="66" charset="0"/>
                <a:ea typeface="PMingLiU" panose="02020500000000000000" pitchFamily="18" charset="-120"/>
              </a:rPr>
              <a:t>×××××××××× </a:t>
            </a:r>
          </a:p>
          <a:p>
            <a:pPr eaLnBrk="1" hangingPunct="1">
              <a:spcBef>
                <a:spcPct val="0"/>
              </a:spcBef>
              <a:buClrTx/>
              <a:buFont typeface="Wingdings" panose="05000000000000000000" pitchFamily="2" charset="2"/>
              <a:buNone/>
            </a:pPr>
            <a:endParaRPr lang="en-US" altLang="zh-CN" sz="1400" b="0" dirty="0">
              <a:latin typeface="Comic Sans MS" panose="030F0702030302020204" pitchFamily="66" charset="0"/>
              <a:ea typeface="PMingLiU" panose="02020500000000000000" pitchFamily="18" charset="-12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ClrTx/>
              <a:buFont typeface="Wingdings" panose="05000000000000000000" pitchFamily="2" charset="2"/>
              <a:buNone/>
            </a:pPr>
            <a:r>
              <a:rPr lang="en-US" altLang="zh-CN" sz="2400" b="0" dirty="0">
                <a:latin typeface="Comic Sans MS" panose="030F0702030302020204" pitchFamily="66" charset="0"/>
                <a:ea typeface="PMingLiU" panose="02020500000000000000" pitchFamily="18" charset="-120"/>
              </a:rPr>
              <a:t>××××××××××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ClrTx/>
              <a:buFont typeface="Wingdings" panose="05000000000000000000" pitchFamily="2" charset="2"/>
              <a:buNone/>
            </a:pPr>
            <a:r>
              <a:rPr lang="en-US" altLang="zh-CN" sz="1400" b="0" dirty="0">
                <a:latin typeface="Comic Sans MS" panose="030F0702030302020204" pitchFamily="66" charset="0"/>
                <a:ea typeface="PMingLiU" panose="02020500000000000000" pitchFamily="18" charset="-120"/>
              </a:rPr>
              <a:t> </a:t>
            </a:r>
            <a:endParaRPr lang="en-US" altLang="zh-CN" sz="1100" b="0" dirty="0"/>
          </a:p>
          <a:p>
            <a:pPr eaLnBrk="1" hangingPunct="1">
              <a:lnSpc>
                <a:spcPct val="90000"/>
              </a:lnSpc>
              <a:spcBef>
                <a:spcPct val="0"/>
              </a:spcBef>
              <a:buClrTx/>
              <a:buFont typeface="Wingdings" panose="05000000000000000000" pitchFamily="2" charset="2"/>
              <a:buNone/>
            </a:pPr>
            <a:r>
              <a:rPr lang="en-US" altLang="zh-CN" sz="2400" b="0" dirty="0">
                <a:latin typeface="Comic Sans MS" panose="030F0702030302020204" pitchFamily="66" charset="0"/>
                <a:ea typeface="PMingLiU" panose="02020500000000000000" pitchFamily="18" charset="-120"/>
              </a:rPr>
              <a:t>××××××××××</a:t>
            </a:r>
            <a:endParaRPr lang="en-US" altLang="zh-CN" sz="1800" b="0" dirty="0"/>
          </a:p>
        </p:txBody>
      </p:sp>
    </p:spTree>
    <p:extLst>
      <p:ext uri="{BB962C8B-B14F-4D97-AF65-F5344CB8AC3E}">
        <p14:creationId xmlns:p14="http://schemas.microsoft.com/office/powerpoint/2010/main" val="2808458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50177D50-A57A-4A74-A7BE-BB34FFB10B4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64651" y="104917"/>
            <a:ext cx="8647773" cy="575005"/>
          </a:xfrm>
        </p:spPr>
        <p:txBody>
          <a:bodyPr anchor="ctr" anchorCtr="0"/>
          <a:lstStyle/>
          <a:p>
            <a:r>
              <a:rPr lang="zh-CN" altLang="en-US" sz="3200" dirty="0">
                <a:latin typeface="黑体" panose="02010609060101010101" pitchFamily="49" charset="-122"/>
                <a:ea typeface="黑体" panose="02010609060101010101" pitchFamily="49" charset="-122"/>
              </a:rPr>
              <a:t>二、医嘱单</a:t>
            </a:r>
            <a:r>
              <a:rPr lang="en-US" altLang="zh-CN" sz="3200" dirty="0">
                <a:latin typeface="黑体" panose="02010609060101010101" pitchFamily="49" charset="-122"/>
                <a:ea typeface="黑体" panose="02010609060101010101" pitchFamily="49" charset="-122"/>
              </a:rPr>
              <a:t>——</a:t>
            </a:r>
            <a:r>
              <a:rPr lang="en-US" altLang="zh-CN" sz="3200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CIS</a:t>
            </a:r>
            <a:r>
              <a:rPr lang="zh-CN" altLang="en-US" sz="3200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医嘱的处理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A56E388-4882-405C-A57D-1F184CA057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60296" y="6381750"/>
            <a:ext cx="3431704" cy="41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等线" charset="0"/>
              </a:defRPr>
            </a:lvl1pPr>
            <a:lvl2pPr marL="742950" indent="-2857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等线" charset="0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等线" charset="0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等线" charset="0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等线" charset="0"/>
              </a:defRPr>
            </a:lvl5pPr>
            <a:lvl6pPr marL="2514600" indent="-228600" algn="l" defTabSz="6858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971800" indent="-228600" algn="l" defTabSz="6858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429000" indent="-228600" algn="l" defTabSz="6858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886200" indent="-228600" algn="l" defTabSz="6858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r>
              <a:rPr lang="zh-CN" altLang="en-US" sz="1800" b="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  <a:endParaRPr lang="zh-CN" altLang="en-US" sz="1800" b="0" dirty="0">
              <a:solidFill>
                <a:schemeClr val="bg1"/>
              </a:solidFill>
              <a:latin typeface="等线" panose="02010600030101010101" pitchFamily="2" charset="-122"/>
              <a:ea typeface="华文行楷" panose="02010800040101010101" pitchFamily="2" charset="-122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87F14BF7-09FF-4349-9C49-4FE476665B90}"/>
              </a:ext>
            </a:extLst>
          </p:cNvPr>
          <p:cNvSpPr txBox="1"/>
          <p:nvPr/>
        </p:nvSpPr>
        <p:spPr>
          <a:xfrm>
            <a:off x="695400" y="1124744"/>
            <a:ext cx="11161240" cy="21727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2800" b="1" dirty="0">
                <a:solidFill>
                  <a:srgbClr val="00206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    </a:t>
            </a:r>
            <a:r>
              <a:rPr lang="zh-CN" alt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仿宋" panose="02010609060101010101" pitchFamily="49" charset="-122"/>
                <a:ea typeface="仿宋" panose="02010609060101010101" pitchFamily="49" charset="-122"/>
              </a:rPr>
              <a:t>医生登陆医生工作站，将医嘱按照长期医嘱、临时医嘱、辅助检查、化验等分类录入系统</a:t>
            </a:r>
            <a:endParaRPr lang="en-US" altLang="zh-CN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>
              <a:lnSpc>
                <a:spcPct val="125000"/>
              </a:lnSpc>
            </a:pPr>
            <a:r>
              <a:rPr lang="en-US" altLang="zh-CN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仿宋" panose="02010609060101010101" pitchFamily="49" charset="-122"/>
                <a:ea typeface="仿宋" panose="02010609060101010101" pitchFamily="49" charset="-122"/>
              </a:rPr>
              <a:t>    </a:t>
            </a:r>
            <a:r>
              <a:rPr lang="zh-CN" alt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仿宋" panose="02010609060101010101" pitchFamily="49" charset="-122"/>
                <a:ea typeface="仿宋" panose="02010609060101010101" pitchFamily="49" charset="-122"/>
              </a:rPr>
              <a:t>护士登陆护士工作站系统处理医嘱，主要有审核医嘱</a:t>
            </a:r>
            <a:r>
              <a:rPr lang="en-US" altLang="zh-CN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仿宋" panose="02010609060101010101" pitchFamily="49" charset="-122"/>
                <a:ea typeface="仿宋" panose="02010609060101010101" pitchFamily="49" charset="-122"/>
              </a:rPr>
              <a:t>——</a:t>
            </a:r>
            <a:r>
              <a:rPr lang="zh-CN" alt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仿宋" panose="02010609060101010101" pitchFamily="49" charset="-122"/>
                <a:ea typeface="仿宋" panose="02010609060101010101" pitchFamily="49" charset="-122"/>
              </a:rPr>
              <a:t>执行医嘱</a:t>
            </a:r>
            <a:r>
              <a:rPr lang="en-US" altLang="zh-CN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仿宋" panose="02010609060101010101" pitchFamily="49" charset="-122"/>
                <a:ea typeface="仿宋" panose="02010609060101010101" pitchFamily="49" charset="-122"/>
              </a:rPr>
              <a:t>——</a:t>
            </a:r>
            <a:r>
              <a:rPr lang="zh-CN" alt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仿宋" panose="02010609060101010101" pitchFamily="49" charset="-122"/>
                <a:ea typeface="仿宋" panose="02010609060101010101" pitchFamily="49" charset="-122"/>
              </a:rPr>
              <a:t>打印表单和医嘱单。</a:t>
            </a:r>
            <a:endParaRPr lang="en-US" altLang="zh-CN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DA49E4DC-782A-41A8-B8E9-83B28023CBA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040" y="2924944"/>
            <a:ext cx="3850080" cy="3191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41420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3">
            <a:extLst>
              <a:ext uri="{FF2B5EF4-FFF2-40B4-BE49-F238E27FC236}">
                <a16:creationId xmlns:a16="http://schemas.microsoft.com/office/drawing/2014/main" id="{2CF4B916-29F4-498C-8E1F-CCB875E3B185}"/>
              </a:ext>
            </a:extLst>
          </p:cNvPr>
          <p:cNvSpPr>
            <a:spLocks noGrp="1" noRot="1" noChangeArrowheads="1"/>
          </p:cNvSpPr>
          <p:nvPr>
            <p:ph type="body" idx="4294967295"/>
          </p:nvPr>
        </p:nvSpPr>
        <p:spPr>
          <a:xfrm>
            <a:off x="911424" y="1556792"/>
            <a:ext cx="10369152" cy="4464496"/>
          </a:xfrm>
        </p:spPr>
        <p:txBody>
          <a:bodyPr/>
          <a:lstStyle/>
          <a:p>
            <a:pPr>
              <a:lnSpc>
                <a:spcPct val="110000"/>
              </a:lnSpc>
              <a:buFontTx/>
              <a:buNone/>
            </a:pPr>
            <a:r>
              <a:rPr lang="en-US" altLang="zh-CN" sz="2800" dirty="0">
                <a:solidFill>
                  <a:schemeClr val="accent1">
                    <a:lumMod val="50000"/>
                  </a:schemeClr>
                </a:solidFill>
                <a:cs typeface="等线" panose="02010600030101010101" pitchFamily="2" charset="-122"/>
              </a:rPr>
              <a:t>1.</a:t>
            </a:r>
            <a:r>
              <a:rPr lang="zh-CN" altLang="en-US" sz="2800" dirty="0">
                <a:solidFill>
                  <a:schemeClr val="accent1">
                    <a:lumMod val="50000"/>
                  </a:schemeClr>
                </a:solidFill>
                <a:cs typeface="等线" panose="02010600030101010101" pitchFamily="2" charset="-122"/>
              </a:rPr>
              <a:t>有疑问时，必须核实清楚再执行。</a:t>
            </a:r>
          </a:p>
          <a:p>
            <a:pPr>
              <a:lnSpc>
                <a:spcPct val="110000"/>
              </a:lnSpc>
              <a:buFontTx/>
              <a:buNone/>
            </a:pPr>
            <a:r>
              <a:rPr lang="en-US" altLang="zh-CN" sz="2800" dirty="0">
                <a:solidFill>
                  <a:schemeClr val="accent1">
                    <a:lumMod val="50000"/>
                  </a:schemeClr>
                </a:solidFill>
                <a:cs typeface="等线" panose="02010600030101010101" pitchFamily="2" charset="-122"/>
              </a:rPr>
              <a:t>2.</a:t>
            </a:r>
            <a:r>
              <a:rPr lang="zh-CN" altLang="en-US" sz="2800" dirty="0">
                <a:solidFill>
                  <a:schemeClr val="accent1">
                    <a:lumMod val="50000"/>
                  </a:schemeClr>
                </a:solidFill>
                <a:cs typeface="等线" panose="02010600030101010101" pitchFamily="2" charset="-122"/>
              </a:rPr>
              <a:t>医嘱必须经医生签名后方有效。“口头医嘱”如何执行？何时记录？</a:t>
            </a:r>
          </a:p>
          <a:p>
            <a:pPr>
              <a:lnSpc>
                <a:spcPct val="110000"/>
              </a:lnSpc>
              <a:buFontTx/>
              <a:buNone/>
            </a:pPr>
            <a:r>
              <a:rPr lang="en-US" altLang="zh-CN" sz="2800" dirty="0">
                <a:solidFill>
                  <a:schemeClr val="accent1">
                    <a:lumMod val="50000"/>
                  </a:schemeClr>
                </a:solidFill>
                <a:cs typeface="等线" panose="02010600030101010101" pitchFamily="2" charset="-122"/>
              </a:rPr>
              <a:t>3.</a:t>
            </a:r>
            <a:r>
              <a:rPr lang="zh-CN" altLang="en-US" sz="2800" dirty="0">
                <a:solidFill>
                  <a:schemeClr val="accent1">
                    <a:lumMod val="50000"/>
                  </a:schemeClr>
                </a:solidFill>
                <a:cs typeface="等线" panose="02010600030101010101" pitchFamily="2" charset="-122"/>
              </a:rPr>
              <a:t>医嘱须</a:t>
            </a:r>
            <a:r>
              <a:rPr lang="zh-CN" altLang="en-US" sz="2800" dirty="0">
                <a:solidFill>
                  <a:srgbClr val="C00000"/>
                </a:solidFill>
                <a:cs typeface="等线" panose="02010600030101010101" pitchFamily="2" charset="-122"/>
              </a:rPr>
              <a:t>每班、每日核对，每周总查对</a:t>
            </a:r>
            <a:r>
              <a:rPr lang="zh-CN" altLang="en-US" sz="2800" dirty="0">
                <a:solidFill>
                  <a:schemeClr val="accent1">
                    <a:lumMod val="50000"/>
                  </a:schemeClr>
                </a:solidFill>
                <a:cs typeface="等线" panose="02010600030101010101" pitchFamily="2" charset="-122"/>
              </a:rPr>
              <a:t>，查对后由查对者签全名并记录查对时间。</a:t>
            </a:r>
            <a:endParaRPr lang="en-US" altLang="zh-CN" sz="2800" dirty="0">
              <a:solidFill>
                <a:schemeClr val="accent1">
                  <a:lumMod val="50000"/>
                </a:schemeClr>
              </a:solidFill>
              <a:cs typeface="等线" panose="02010600030101010101" pitchFamily="2" charset="-122"/>
            </a:endParaRPr>
          </a:p>
          <a:p>
            <a:pPr>
              <a:lnSpc>
                <a:spcPct val="110000"/>
              </a:lnSpc>
              <a:buFontTx/>
              <a:buNone/>
            </a:pPr>
            <a:r>
              <a:rPr lang="en-US" altLang="zh-CN" sz="2800" dirty="0">
                <a:solidFill>
                  <a:schemeClr val="accent1">
                    <a:lumMod val="50000"/>
                  </a:schemeClr>
                </a:solidFill>
                <a:cs typeface="等线" panose="02010600030101010101" pitchFamily="2" charset="-122"/>
              </a:rPr>
              <a:t>4.</a:t>
            </a:r>
            <a:r>
              <a:rPr lang="zh-CN" altLang="en-US" sz="2800" dirty="0">
                <a:solidFill>
                  <a:schemeClr val="accent1">
                    <a:lumMod val="50000"/>
                  </a:schemeClr>
                </a:solidFill>
                <a:cs typeface="等线" panose="02010600030101010101" pitchFamily="2" charset="-122"/>
              </a:rPr>
              <a:t>处理医嘱先急后缓，</a:t>
            </a:r>
            <a:r>
              <a:rPr lang="zh-CN" altLang="en-US" sz="2800" dirty="0">
                <a:solidFill>
                  <a:srgbClr val="C00000"/>
                </a:solidFill>
                <a:cs typeface="等线" panose="02010600030101010101" pitchFamily="2" charset="-122"/>
              </a:rPr>
              <a:t>先执行临时医嘱，再执行长期医嘱。</a:t>
            </a:r>
            <a:endParaRPr lang="en-US" altLang="zh-CN" sz="2800" dirty="0">
              <a:solidFill>
                <a:srgbClr val="C00000"/>
              </a:solidFill>
              <a:cs typeface="等线" panose="02010600030101010101" pitchFamily="2" charset="-122"/>
            </a:endParaRPr>
          </a:p>
          <a:p>
            <a:pPr>
              <a:lnSpc>
                <a:spcPct val="110000"/>
              </a:lnSpc>
              <a:buFontTx/>
              <a:buNone/>
            </a:pPr>
            <a:r>
              <a:rPr lang="en-US" altLang="zh-CN" sz="2800" dirty="0">
                <a:solidFill>
                  <a:schemeClr val="accent1">
                    <a:lumMod val="50000"/>
                  </a:schemeClr>
                </a:solidFill>
                <a:cs typeface="等线" panose="02010600030101010101" pitchFamily="2" charset="-122"/>
              </a:rPr>
              <a:t>5.</a:t>
            </a:r>
            <a:r>
              <a:rPr lang="zh-CN" altLang="en-US" sz="2800" dirty="0">
                <a:solidFill>
                  <a:schemeClr val="accent1">
                    <a:lumMod val="50000"/>
                  </a:schemeClr>
                </a:solidFill>
                <a:cs typeface="等线" panose="02010600030101010101" pitchFamily="2" charset="-122"/>
              </a:rPr>
              <a:t>需下一班执行的临时医嘱要</a:t>
            </a:r>
            <a:r>
              <a:rPr lang="zh-CN" altLang="en-US" sz="2800" dirty="0">
                <a:solidFill>
                  <a:srgbClr val="C00000"/>
                </a:solidFill>
                <a:cs typeface="等线" panose="02010600030101010101" pitchFamily="2" charset="-122"/>
              </a:rPr>
              <a:t>进行交班</a:t>
            </a:r>
            <a:r>
              <a:rPr lang="zh-CN" altLang="en-US" sz="2800" dirty="0">
                <a:solidFill>
                  <a:schemeClr val="accent1">
                    <a:lumMod val="50000"/>
                  </a:schemeClr>
                </a:solidFill>
                <a:cs typeface="等线" panose="02010600030101010101" pitchFamily="2" charset="-122"/>
              </a:rPr>
              <a:t>，在交班记录上注明。</a:t>
            </a:r>
            <a:endParaRPr lang="en-US" altLang="zh-CN" sz="2800" dirty="0">
              <a:solidFill>
                <a:schemeClr val="accent1">
                  <a:lumMod val="50000"/>
                </a:schemeClr>
              </a:solidFill>
              <a:cs typeface="等线" panose="02010600030101010101" pitchFamily="2" charset="-122"/>
            </a:endParaRPr>
          </a:p>
          <a:p>
            <a:pPr>
              <a:lnSpc>
                <a:spcPct val="110000"/>
              </a:lnSpc>
              <a:buFontTx/>
              <a:buNone/>
            </a:pPr>
            <a:r>
              <a:rPr lang="en-US" altLang="zh-CN" sz="2800" dirty="0">
                <a:solidFill>
                  <a:schemeClr val="accent1">
                    <a:lumMod val="50000"/>
                  </a:schemeClr>
                </a:solidFill>
                <a:cs typeface="等线" panose="02010600030101010101" pitchFamily="2" charset="-122"/>
              </a:rPr>
              <a:t>6.</a:t>
            </a:r>
            <a:r>
              <a:rPr lang="zh-CN" altLang="en-US" sz="2800" dirty="0">
                <a:solidFill>
                  <a:schemeClr val="accent1">
                    <a:lumMod val="50000"/>
                  </a:schemeClr>
                </a:solidFill>
                <a:cs typeface="等线" panose="02010600030101010101" pitchFamily="2" charset="-122"/>
              </a:rPr>
              <a:t>医嘱不得贴盖、涂改，如需取消，由医生用</a:t>
            </a:r>
            <a:r>
              <a:rPr lang="zh-CN" altLang="en-US" sz="2800" dirty="0">
                <a:solidFill>
                  <a:srgbClr val="C00000"/>
                </a:solidFill>
                <a:cs typeface="等线" panose="02010600030101010101" pitchFamily="2" charset="-122"/>
              </a:rPr>
              <a:t>红笔</a:t>
            </a:r>
            <a:r>
              <a:rPr lang="zh-CN" altLang="en-US" sz="2800" dirty="0">
                <a:solidFill>
                  <a:schemeClr val="accent1">
                    <a:lumMod val="50000"/>
                  </a:schemeClr>
                </a:solidFill>
                <a:cs typeface="等线" panose="02010600030101010101" pitchFamily="2" charset="-122"/>
              </a:rPr>
              <a:t>写“</a:t>
            </a:r>
            <a:r>
              <a:rPr lang="zh-CN" altLang="en-US" sz="2800" dirty="0">
                <a:solidFill>
                  <a:srgbClr val="C00000"/>
                </a:solidFill>
                <a:cs typeface="等线" panose="02010600030101010101" pitchFamily="2" charset="-122"/>
              </a:rPr>
              <a:t>取消</a:t>
            </a:r>
            <a:r>
              <a:rPr lang="zh-CN" altLang="en-US" sz="2800" dirty="0">
                <a:solidFill>
                  <a:schemeClr val="accent1">
                    <a:lumMod val="50000"/>
                  </a:schemeClr>
                </a:solidFill>
                <a:cs typeface="等线" panose="02010600030101010101" pitchFamily="2" charset="-122"/>
              </a:rPr>
              <a:t>”。</a:t>
            </a:r>
            <a:endParaRPr lang="en-US" altLang="zh-CN" sz="2800" dirty="0">
              <a:solidFill>
                <a:schemeClr val="accent1">
                  <a:lumMod val="50000"/>
                </a:schemeClr>
              </a:solidFill>
              <a:cs typeface="等线" panose="02010600030101010101" pitchFamily="2" charset="-122"/>
            </a:endParaRPr>
          </a:p>
        </p:txBody>
      </p:sp>
      <p:sp>
        <p:nvSpPr>
          <p:cNvPr id="66563" name="灯片编号占位符 3">
            <a:extLst>
              <a:ext uri="{FF2B5EF4-FFF2-40B4-BE49-F238E27FC236}">
                <a16:creationId xmlns:a16="http://schemas.microsoft.com/office/drawing/2014/main" id="{384CB0A5-BC85-4447-A59B-F7A503FCF9EA}"/>
              </a:ext>
            </a:extLst>
          </p:cNvPr>
          <p:cNvSpPr txBox="1">
            <a:spLocks/>
          </p:cNvSpPr>
          <p:nvPr/>
        </p:nvSpPr>
        <p:spPr bwMode="auto">
          <a:xfrm>
            <a:off x="8931275" y="6396038"/>
            <a:ext cx="2952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5143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8572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2001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15430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0002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4574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29146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3718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</a:p>
        </p:txBody>
      </p:sp>
    </p:spTree>
    <p:extLst>
      <p:ext uri="{BB962C8B-B14F-4D97-AF65-F5344CB8AC3E}">
        <p14:creationId xmlns:p14="http://schemas.microsoft.com/office/powerpoint/2010/main" val="1626136241"/>
      </p:ext>
    </p:extLst>
  </p:cSld>
  <p:clrMapOvr>
    <a:masterClrMapping/>
  </p:clrMapOvr>
  <p:transition spd="slow">
    <p:random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50177D50-A57A-4A74-A7BE-BB34FFB10B4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64651" y="104917"/>
            <a:ext cx="8647773" cy="575005"/>
          </a:xfrm>
        </p:spPr>
        <p:txBody>
          <a:bodyPr anchor="ctr" anchorCtr="0"/>
          <a:lstStyle/>
          <a:p>
            <a:r>
              <a:rPr lang="zh-CN" altLang="en-US" sz="3200" dirty="0">
                <a:latin typeface="黑体" panose="02010609060101010101" pitchFamily="49" charset="-122"/>
                <a:ea typeface="黑体" panose="02010609060101010101" pitchFamily="49" charset="-122"/>
              </a:rPr>
              <a:t>三、出入液量记录单</a:t>
            </a:r>
            <a:r>
              <a:rPr lang="en-US" altLang="zh-CN" sz="3200" dirty="0">
                <a:latin typeface="黑体" panose="02010609060101010101" pitchFamily="49" charset="-122"/>
                <a:ea typeface="黑体" panose="02010609060101010101" pitchFamily="49" charset="-122"/>
              </a:rPr>
              <a:t>——</a:t>
            </a:r>
            <a:r>
              <a:rPr lang="zh-CN" altLang="en-US" sz="3200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内容与要求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A56E388-4882-405C-A57D-1F184CA057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60296" y="6381750"/>
            <a:ext cx="3431704" cy="41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等线" charset="0"/>
              </a:defRPr>
            </a:lvl1pPr>
            <a:lvl2pPr marL="742950" indent="-2857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等线" charset="0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等线" charset="0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等线" charset="0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等线" charset="0"/>
              </a:defRPr>
            </a:lvl5pPr>
            <a:lvl6pPr marL="2514600" indent="-228600" algn="l" defTabSz="6858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971800" indent="-228600" algn="l" defTabSz="6858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429000" indent="-228600" algn="l" defTabSz="6858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886200" indent="-228600" algn="l" defTabSz="6858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r>
              <a:rPr lang="zh-CN" altLang="en-US" sz="1800" b="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  <a:endParaRPr lang="zh-CN" altLang="en-US" sz="1800" b="0" dirty="0">
              <a:solidFill>
                <a:schemeClr val="bg1"/>
              </a:solidFill>
              <a:latin typeface="等线" panose="02010600030101010101" pitchFamily="2" charset="-122"/>
              <a:ea typeface="华文行楷" panose="02010800040101010101" pitchFamily="2" charset="-122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87F14BF7-09FF-4349-9C49-4FE476665B90}"/>
              </a:ext>
            </a:extLst>
          </p:cNvPr>
          <p:cNvSpPr txBox="1"/>
          <p:nvPr/>
        </p:nvSpPr>
        <p:spPr>
          <a:xfrm>
            <a:off x="515380" y="980208"/>
            <a:ext cx="11161240" cy="21727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2800" b="1" dirty="0">
                <a:solidFill>
                  <a:srgbClr val="00206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    </a:t>
            </a:r>
            <a:r>
              <a:rPr lang="zh-CN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正常人每天的液体摄入量与排出量之间保持动态平衡，当摄入水分减少或疾病导致排出水分过多，都可引起机体脱水，护士必须正确测量和记录病人每日的出入液量，作为了解病情、作出诊断及治疗方案的重要依据。</a:t>
            </a:r>
            <a:endParaRPr lang="en-US" altLang="zh-CN" sz="2800" b="1" dirty="0">
              <a:solidFill>
                <a:schemeClr val="tx1">
                  <a:lumMod val="95000"/>
                  <a:lumOff val="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20CD447-286C-4605-81B0-E80083A4CF0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883"/>
          <a:stretch/>
        </p:blipFill>
        <p:spPr>
          <a:xfrm>
            <a:off x="623392" y="3551668"/>
            <a:ext cx="936104" cy="77073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AF0F2FB-F3EE-4DB3-B74D-B9D48DD47BA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54"/>
          <a:stretch/>
        </p:blipFill>
        <p:spPr>
          <a:xfrm>
            <a:off x="623392" y="4581128"/>
            <a:ext cx="865696" cy="770734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C43769F5-931D-4EC0-90A9-B99F28EB7A08}"/>
              </a:ext>
            </a:extLst>
          </p:cNvPr>
          <p:cNvSpPr/>
          <p:nvPr/>
        </p:nvSpPr>
        <p:spPr>
          <a:xfrm>
            <a:off x="1631504" y="3260243"/>
            <a:ext cx="9937104" cy="2401005"/>
          </a:xfrm>
          <a:prstGeom prst="roundRect">
            <a:avLst/>
          </a:prstGeom>
          <a:noFill/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0000"/>
              </a:lnSpc>
            </a:pPr>
            <a:r>
              <a:rPr lang="zh-CN" altLang="en-US" sz="2800" b="1" dirty="0">
                <a:solidFill>
                  <a:srgbClr val="00206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每日摄入量：每日的饮水量、食物含水量、输液量、输血量等。（固定容器）</a:t>
            </a:r>
            <a:endParaRPr lang="en-US" altLang="zh-CN" sz="2800" b="1" dirty="0">
              <a:solidFill>
                <a:srgbClr val="002060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>
              <a:lnSpc>
                <a:spcPct val="110000"/>
              </a:lnSpc>
            </a:pPr>
            <a:endParaRPr lang="en-US" altLang="zh-CN" sz="1600" b="1" dirty="0">
              <a:solidFill>
                <a:srgbClr val="002060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>
              <a:lnSpc>
                <a:spcPct val="110000"/>
              </a:lnSpc>
            </a:pPr>
            <a:r>
              <a:rPr lang="zh-CN" altLang="en-US" sz="2800" b="1" dirty="0">
                <a:solidFill>
                  <a:srgbClr val="00206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每日排出量：尿量、大便量、呕吐量、咯血量、出血量、引流量及创面渗液量等排出液。（留置导尿、纸尿裤）</a:t>
            </a:r>
            <a:endParaRPr lang="en-US" altLang="zh-CN" sz="2800" b="1" dirty="0">
              <a:solidFill>
                <a:srgbClr val="002060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54A770-2720-4C99-AAD6-9956989940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91" t="2414" r="19076" b="327"/>
          <a:stretch/>
        </p:blipFill>
        <p:spPr bwMode="auto">
          <a:xfrm>
            <a:off x="10324621" y="4653136"/>
            <a:ext cx="1856546" cy="1790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497614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50177D50-A57A-4A74-A7BE-BB34FFB10B4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64651" y="104917"/>
            <a:ext cx="8647773" cy="575005"/>
          </a:xfrm>
        </p:spPr>
        <p:txBody>
          <a:bodyPr anchor="ctr" anchorCtr="0"/>
          <a:lstStyle/>
          <a:p>
            <a:r>
              <a:rPr lang="zh-CN" altLang="en-US" sz="3200" dirty="0">
                <a:latin typeface="黑体" panose="02010609060101010101" pitchFamily="49" charset="-122"/>
                <a:ea typeface="黑体" panose="02010609060101010101" pitchFamily="49" charset="-122"/>
              </a:rPr>
              <a:t>三、出入液量记录单</a:t>
            </a:r>
            <a:r>
              <a:rPr lang="en-US" altLang="zh-CN" sz="3200" dirty="0">
                <a:latin typeface="黑体" panose="02010609060101010101" pitchFamily="49" charset="-122"/>
                <a:ea typeface="黑体" panose="02010609060101010101" pitchFamily="49" charset="-122"/>
              </a:rPr>
              <a:t>——</a:t>
            </a:r>
            <a:r>
              <a:rPr lang="zh-CN" altLang="en-US" sz="3200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记录方法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A56E388-4882-405C-A57D-1F184CA057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60296" y="6381750"/>
            <a:ext cx="3431704" cy="41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等线" charset="0"/>
              </a:defRPr>
            </a:lvl1pPr>
            <a:lvl2pPr marL="742950" indent="-2857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等线" charset="0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等线" charset="0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等线" charset="0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等线" charset="0"/>
              </a:defRPr>
            </a:lvl5pPr>
            <a:lvl6pPr marL="2514600" indent="-228600" algn="l" defTabSz="6858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971800" indent="-228600" algn="l" defTabSz="6858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429000" indent="-228600" algn="l" defTabSz="6858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886200" indent="-228600" algn="l" defTabSz="6858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r>
              <a:rPr lang="zh-CN" altLang="en-US" sz="1800" b="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  <a:endParaRPr lang="zh-CN" altLang="en-US" sz="1800" b="0" dirty="0">
              <a:solidFill>
                <a:schemeClr val="bg1"/>
              </a:solidFill>
              <a:latin typeface="等线" panose="02010600030101010101" pitchFamily="2" charset="-122"/>
              <a:ea typeface="华文行楷" panose="02010800040101010101" pitchFamily="2" charset="-122"/>
            </a:endParaRP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8EEAFA70-A3DE-4713-8B05-A8893C65C879}"/>
              </a:ext>
            </a:extLst>
          </p:cNvPr>
          <p:cNvGrpSpPr/>
          <p:nvPr/>
        </p:nvGrpSpPr>
        <p:grpSpPr>
          <a:xfrm>
            <a:off x="911424" y="1431096"/>
            <a:ext cx="9896644" cy="4446176"/>
            <a:chOff x="1055440" y="2283798"/>
            <a:chExt cx="9896644" cy="3995808"/>
          </a:xfrm>
        </p:grpSpPr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0C4BD197-75D9-48C2-936F-DB6432F33FEC}"/>
                </a:ext>
              </a:extLst>
            </p:cNvPr>
            <p:cNvGrpSpPr/>
            <p:nvPr/>
          </p:nvGrpSpPr>
          <p:grpSpPr>
            <a:xfrm>
              <a:off x="1055440" y="2283798"/>
              <a:ext cx="9896644" cy="1296144"/>
              <a:chOff x="1055440" y="2492896"/>
              <a:chExt cx="9896644" cy="1296144"/>
            </a:xfrm>
          </p:grpSpPr>
          <p:cxnSp>
            <p:nvCxnSpPr>
              <p:cNvPr id="17" name="直接连接符 16">
                <a:extLst>
                  <a:ext uri="{FF2B5EF4-FFF2-40B4-BE49-F238E27FC236}">
                    <a16:creationId xmlns:a16="http://schemas.microsoft.com/office/drawing/2014/main" id="{3E1E43D1-4C22-4D4E-8936-3A834DB2F91C}"/>
                  </a:ext>
                </a:extLst>
              </p:cNvPr>
              <p:cNvCxnSpPr/>
              <p:nvPr/>
            </p:nvCxnSpPr>
            <p:spPr>
              <a:xfrm>
                <a:off x="1086988" y="2492896"/>
                <a:ext cx="9865096" cy="0"/>
              </a:xfrm>
              <a:prstGeom prst="line">
                <a:avLst/>
              </a:prstGeom>
              <a:ln w="381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直接连接符 17">
                <a:extLst>
                  <a:ext uri="{FF2B5EF4-FFF2-40B4-BE49-F238E27FC236}">
                    <a16:creationId xmlns:a16="http://schemas.microsoft.com/office/drawing/2014/main" id="{51972C0D-E992-458E-9EA7-7AF7FCDF164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55440" y="2492896"/>
                <a:ext cx="0" cy="1296144"/>
              </a:xfrm>
              <a:prstGeom prst="line">
                <a:avLst/>
              </a:prstGeom>
              <a:ln w="381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直接连接符 18">
                <a:extLst>
                  <a:ext uri="{FF2B5EF4-FFF2-40B4-BE49-F238E27FC236}">
                    <a16:creationId xmlns:a16="http://schemas.microsoft.com/office/drawing/2014/main" id="{C83020D1-4429-4137-A464-06EDE028401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952084" y="2492896"/>
                <a:ext cx="0" cy="1296144"/>
              </a:xfrm>
              <a:prstGeom prst="line">
                <a:avLst/>
              </a:prstGeom>
              <a:ln w="381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2" name="直接连接符 11">
              <a:extLst>
                <a:ext uri="{FF2B5EF4-FFF2-40B4-BE49-F238E27FC236}">
                  <a16:creationId xmlns:a16="http://schemas.microsoft.com/office/drawing/2014/main" id="{0383F9D7-5876-478B-A38D-A4297379C6EC}"/>
                </a:ext>
              </a:extLst>
            </p:cNvPr>
            <p:cNvCxnSpPr>
              <a:cxnSpLocks/>
            </p:cNvCxnSpPr>
            <p:nvPr/>
          </p:nvCxnSpPr>
          <p:spPr>
            <a:xfrm>
              <a:off x="1071213" y="4452987"/>
              <a:ext cx="1" cy="1656184"/>
            </a:xfrm>
            <a:prstGeom prst="line">
              <a:avLst/>
            </a:prstGeom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连接符 12">
              <a:extLst>
                <a:ext uri="{FF2B5EF4-FFF2-40B4-BE49-F238E27FC236}">
                  <a16:creationId xmlns:a16="http://schemas.microsoft.com/office/drawing/2014/main" id="{229F4549-1FB5-4D81-9D01-85048C8B61BD}"/>
                </a:ext>
              </a:extLst>
            </p:cNvPr>
            <p:cNvCxnSpPr>
              <a:cxnSpLocks/>
            </p:cNvCxnSpPr>
            <p:nvPr/>
          </p:nvCxnSpPr>
          <p:spPr>
            <a:xfrm>
              <a:off x="10931368" y="4452987"/>
              <a:ext cx="0" cy="1656184"/>
            </a:xfrm>
            <a:prstGeom prst="line">
              <a:avLst/>
            </a:prstGeom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>
              <a:extLst>
                <a:ext uri="{FF2B5EF4-FFF2-40B4-BE49-F238E27FC236}">
                  <a16:creationId xmlns:a16="http://schemas.microsoft.com/office/drawing/2014/main" id="{00F9C7D7-8A88-499C-9060-0AED50CE2813}"/>
                </a:ext>
              </a:extLst>
            </p:cNvPr>
            <p:cNvCxnSpPr>
              <a:cxnSpLocks/>
            </p:cNvCxnSpPr>
            <p:nvPr/>
          </p:nvCxnSpPr>
          <p:spPr>
            <a:xfrm>
              <a:off x="1086987" y="6122727"/>
              <a:ext cx="3280820" cy="0"/>
            </a:xfrm>
            <a:prstGeom prst="line">
              <a:avLst/>
            </a:prstGeom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连接符 14">
              <a:extLst>
                <a:ext uri="{FF2B5EF4-FFF2-40B4-BE49-F238E27FC236}">
                  <a16:creationId xmlns:a16="http://schemas.microsoft.com/office/drawing/2014/main" id="{A31BAC78-8308-4038-B9DC-76A5A94A2FA6}"/>
                </a:ext>
              </a:extLst>
            </p:cNvPr>
            <p:cNvCxnSpPr>
              <a:cxnSpLocks/>
            </p:cNvCxnSpPr>
            <p:nvPr/>
          </p:nvCxnSpPr>
          <p:spPr>
            <a:xfrm>
              <a:off x="7906166" y="6109171"/>
              <a:ext cx="3045918" cy="0"/>
            </a:xfrm>
            <a:prstGeom prst="line">
              <a:avLst/>
            </a:prstGeom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F00D9F85-06B8-4217-B928-A65A10668330}"/>
                </a:ext>
              </a:extLst>
            </p:cNvPr>
            <p:cNvSpPr/>
            <p:nvPr/>
          </p:nvSpPr>
          <p:spPr>
            <a:xfrm>
              <a:off x="5069604" y="5633275"/>
              <a:ext cx="2037737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zh-CN" altLang="en-US" sz="3600" b="1" cap="none" spc="0" dirty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  <a:latin typeface="黑体" panose="02010609060101010101" pitchFamily="49" charset="-122"/>
                  <a:ea typeface="黑体" panose="02010609060101010101" pitchFamily="49" charset="-122"/>
                </a:rPr>
                <a:t>记录方法</a:t>
              </a:r>
            </a:p>
          </p:txBody>
        </p:sp>
      </p:grpSp>
      <p:sp>
        <p:nvSpPr>
          <p:cNvPr id="3" name="文本框 2">
            <a:extLst>
              <a:ext uri="{FF2B5EF4-FFF2-40B4-BE49-F238E27FC236}">
                <a16:creationId xmlns:a16="http://schemas.microsoft.com/office/drawing/2014/main" id="{11385650-5F86-4832-B525-AC38E0B76FB9}"/>
              </a:ext>
            </a:extLst>
          </p:cNvPr>
          <p:cNvSpPr txBox="1"/>
          <p:nvPr/>
        </p:nvSpPr>
        <p:spPr>
          <a:xfrm>
            <a:off x="994744" y="1510039"/>
            <a:ext cx="9745763" cy="3699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10000"/>
              </a:lnSpc>
              <a:buFont typeface="Wingdings" panose="05000000000000000000" pitchFamily="2" charset="2"/>
              <a:buChar char="u"/>
            </a:pP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眉栏填写。科别、床号、姓名、住院号、页码等。</a:t>
            </a:r>
            <a:endParaRPr lang="en-US" altLang="zh-CN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285750" indent="-285750">
              <a:lnSpc>
                <a:spcPct val="110000"/>
              </a:lnSpc>
              <a:buFont typeface="Wingdings" panose="05000000000000000000" pitchFamily="2" charset="2"/>
              <a:buChar char="u"/>
            </a:pP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晨</a:t>
            </a:r>
            <a:r>
              <a:rPr lang="en-US" altLang="zh-CN" sz="2400" dirty="0">
                <a:latin typeface="黑体" panose="02010609060101010101" pitchFamily="49" charset="-122"/>
                <a:ea typeface="黑体" panose="02010609060101010101" pitchFamily="49" charset="-122"/>
              </a:rPr>
              <a:t>7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时至晚</a:t>
            </a:r>
            <a:r>
              <a:rPr lang="en-US" altLang="zh-CN" sz="2400" dirty="0">
                <a:latin typeface="黑体" panose="02010609060101010101" pitchFamily="49" charset="-122"/>
                <a:ea typeface="黑体" panose="02010609060101010101" pitchFamily="49" charset="-122"/>
              </a:rPr>
              <a:t>7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时用</a:t>
            </a:r>
            <a:r>
              <a:rPr lang="zh-CN" alt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蓝墨水笔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，晚</a:t>
            </a:r>
            <a:r>
              <a:rPr lang="en-US" altLang="zh-CN" sz="2400" dirty="0">
                <a:latin typeface="黑体" panose="02010609060101010101" pitchFamily="49" charset="-122"/>
                <a:ea typeface="黑体" panose="02010609060101010101" pitchFamily="49" charset="-122"/>
              </a:rPr>
              <a:t>7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时至晨</a:t>
            </a:r>
            <a:r>
              <a:rPr lang="en-US" altLang="zh-CN" sz="2400" dirty="0">
                <a:latin typeface="黑体" panose="02010609060101010101" pitchFamily="49" charset="-122"/>
                <a:ea typeface="黑体" panose="02010609060101010101" pitchFamily="49" charset="-122"/>
              </a:rPr>
              <a:t>7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时用</a:t>
            </a:r>
            <a:r>
              <a:rPr lang="zh-CN" alt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红水笔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记录。单位</a:t>
            </a:r>
            <a:r>
              <a:rPr lang="en-US" altLang="zh-CN" sz="2400" dirty="0">
                <a:latin typeface="黑体" panose="02010609060101010101" pitchFamily="49" charset="-122"/>
                <a:ea typeface="黑体" panose="02010609060101010101" pitchFamily="49" charset="-122"/>
              </a:rPr>
              <a:t>ml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。</a:t>
            </a:r>
            <a:endParaRPr lang="en-US" altLang="zh-CN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342900" indent="-342900">
              <a:lnSpc>
                <a:spcPct val="110000"/>
              </a:lnSpc>
              <a:buFont typeface="Wingdings" panose="05000000000000000000" pitchFamily="2" charset="2"/>
              <a:buChar char="u"/>
            </a:pP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同一时间记录摄入量和排出量，在同一横格记录；</a:t>
            </a:r>
            <a:r>
              <a:rPr lang="zh-CN" altLang="en-US" sz="2400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不同时间的各自另起一行。</a:t>
            </a:r>
            <a:endParaRPr lang="en-US" altLang="zh-CN" sz="2400" dirty="0">
              <a:solidFill>
                <a:srgbClr val="C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285750" indent="-285750">
              <a:lnSpc>
                <a:spcPct val="110000"/>
              </a:lnSpc>
              <a:buFont typeface="Wingdings" panose="05000000000000000000" pitchFamily="2" charset="2"/>
              <a:buChar char="u"/>
            </a:pPr>
            <a:r>
              <a:rPr lang="en-US" altLang="zh-CN" sz="2400" dirty="0">
                <a:latin typeface="黑体" panose="02010609060101010101" pitchFamily="49" charset="-122"/>
                <a:ea typeface="黑体" panose="02010609060101010101" pitchFamily="49" charset="-122"/>
              </a:rPr>
              <a:t>12h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或</a:t>
            </a:r>
            <a:r>
              <a:rPr lang="en-US" altLang="zh-CN" sz="2400" dirty="0">
                <a:latin typeface="黑体" panose="02010609060101010101" pitchFamily="49" charset="-122"/>
                <a:ea typeface="黑体" panose="02010609060101010101" pitchFamily="49" charset="-122"/>
              </a:rPr>
              <a:t>24h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作一次小结或总结。晚</a:t>
            </a:r>
            <a:r>
              <a:rPr lang="en-US" altLang="zh-CN" sz="2400" dirty="0">
                <a:latin typeface="黑体" panose="02010609060101010101" pitchFamily="49" charset="-122"/>
                <a:ea typeface="黑体" panose="02010609060101010101" pitchFamily="49" charset="-122"/>
              </a:rPr>
              <a:t>7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点作</a:t>
            </a:r>
            <a:r>
              <a:rPr lang="en-US" altLang="zh-CN" sz="2400" dirty="0">
                <a:latin typeface="黑体" panose="02010609060101010101" pitchFamily="49" charset="-122"/>
                <a:ea typeface="黑体" panose="02010609060101010101" pitchFamily="49" charset="-122"/>
              </a:rPr>
              <a:t>12h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小结，用蓝黑笔在晚</a:t>
            </a:r>
            <a:r>
              <a:rPr lang="en-US" altLang="zh-CN" sz="2400" dirty="0">
                <a:latin typeface="黑体" panose="02010609060101010101" pitchFamily="49" charset="-122"/>
                <a:ea typeface="黑体" panose="02010609060101010101" pitchFamily="49" charset="-122"/>
              </a:rPr>
              <a:t>7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时记录的下面一格上下划横线，将</a:t>
            </a:r>
            <a:r>
              <a:rPr lang="en-US" altLang="zh-CN" sz="2400" dirty="0">
                <a:latin typeface="黑体" panose="02010609060101010101" pitchFamily="49" charset="-122"/>
                <a:ea typeface="黑体" panose="02010609060101010101" pitchFamily="49" charset="-122"/>
              </a:rPr>
              <a:t>12h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小结记录在划好的格子内；次晨</a:t>
            </a:r>
            <a:r>
              <a:rPr lang="en-US" altLang="zh-CN" sz="2400" dirty="0">
                <a:latin typeface="黑体" panose="02010609060101010101" pitchFamily="49" charset="-122"/>
                <a:ea typeface="黑体" panose="02010609060101010101" pitchFamily="49" charset="-122"/>
              </a:rPr>
              <a:t>7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时作</a:t>
            </a:r>
            <a:r>
              <a:rPr lang="en-US" altLang="zh-CN" sz="2400" dirty="0">
                <a:latin typeface="黑体" panose="02010609060101010101" pitchFamily="49" charset="-122"/>
                <a:ea typeface="黑体" panose="02010609060101010101" pitchFamily="49" charset="-122"/>
              </a:rPr>
              <a:t>24h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总结，在次晨</a:t>
            </a:r>
            <a:r>
              <a:rPr lang="en-US" altLang="zh-CN" sz="2400" dirty="0">
                <a:latin typeface="黑体" panose="02010609060101010101" pitchFamily="49" charset="-122"/>
                <a:ea typeface="黑体" panose="02010609060101010101" pitchFamily="49" charset="-122"/>
              </a:rPr>
              <a:t>7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时记录的下面一个上下划横线，将</a:t>
            </a:r>
            <a:r>
              <a:rPr lang="en-US" altLang="zh-CN" sz="2400" dirty="0">
                <a:latin typeface="黑体" panose="02010609060101010101" pitchFamily="49" charset="-122"/>
                <a:ea typeface="黑体" panose="02010609060101010101" pitchFamily="49" charset="-122"/>
              </a:rPr>
              <a:t>24h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总结记录在划好的格子里，并将</a:t>
            </a:r>
            <a:r>
              <a:rPr lang="en-US" altLang="zh-CN" sz="2400" dirty="0">
                <a:latin typeface="黑体" panose="02010609060101010101" pitchFamily="49" charset="-122"/>
                <a:ea typeface="黑体" panose="02010609060101010101" pitchFamily="49" charset="-122"/>
              </a:rPr>
              <a:t>24h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总出入量填入体温单。</a:t>
            </a:r>
            <a:endParaRPr lang="en-US" altLang="zh-CN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285750" indent="-285750">
              <a:lnSpc>
                <a:spcPct val="110000"/>
              </a:lnSpc>
              <a:buFont typeface="Wingdings" panose="05000000000000000000" pitchFamily="2" charset="2"/>
              <a:buChar char="u"/>
            </a:pP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无需继续记录、病人出院或死亡后，记录单不需保存。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2C9D29B4-B044-45A2-8939-FFE27FDC07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55" t="6629" r="19937" b="11570"/>
          <a:stretch/>
        </p:blipFill>
        <p:spPr bwMode="auto">
          <a:xfrm>
            <a:off x="9411114" y="4178939"/>
            <a:ext cx="2966110" cy="2202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024129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50177D50-A57A-4A74-A7BE-BB34FFB10B4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64651" y="104917"/>
            <a:ext cx="8647773" cy="575005"/>
          </a:xfrm>
        </p:spPr>
        <p:txBody>
          <a:bodyPr anchor="ctr" anchorCtr="0"/>
          <a:lstStyle/>
          <a:p>
            <a:r>
              <a:rPr lang="zh-CN" altLang="en-US" sz="3200" dirty="0">
                <a:latin typeface="黑体" panose="02010609060101010101" pitchFamily="49" charset="-122"/>
                <a:ea typeface="黑体" panose="02010609060101010101" pitchFamily="49" charset="-122"/>
              </a:rPr>
              <a:t>四、特别护理记录单</a:t>
            </a:r>
            <a:r>
              <a:rPr lang="en-US" altLang="zh-CN" sz="3200" dirty="0">
                <a:latin typeface="黑体" panose="02010609060101010101" pitchFamily="49" charset="-122"/>
                <a:ea typeface="黑体" panose="02010609060101010101" pitchFamily="49" charset="-122"/>
              </a:rPr>
              <a:t>——</a:t>
            </a:r>
            <a:r>
              <a:rPr lang="zh-CN" altLang="en-US" sz="3200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内容、方法、要求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A56E388-4882-405C-A57D-1F184CA057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60296" y="6381750"/>
            <a:ext cx="3431704" cy="41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等线" charset="0"/>
              </a:defRPr>
            </a:lvl1pPr>
            <a:lvl2pPr marL="742950" indent="-2857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等线" charset="0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等线" charset="0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等线" charset="0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等线" charset="0"/>
              </a:defRPr>
            </a:lvl5pPr>
            <a:lvl6pPr marL="2514600" indent="-228600" algn="l" defTabSz="6858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971800" indent="-228600" algn="l" defTabSz="6858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429000" indent="-228600" algn="l" defTabSz="6858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886200" indent="-228600" algn="l" defTabSz="6858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r>
              <a:rPr lang="zh-CN" altLang="en-US" sz="1800" b="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  <a:endParaRPr lang="zh-CN" altLang="en-US" sz="1800" b="0" dirty="0">
              <a:solidFill>
                <a:schemeClr val="bg1"/>
              </a:solidFill>
              <a:latin typeface="等线" panose="02010600030101010101" pitchFamily="2" charset="-122"/>
              <a:ea typeface="华文行楷" panose="02010800040101010101" pitchFamily="2" charset="-122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20CD447-286C-4605-81B0-E80083A4CF0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883"/>
          <a:stretch/>
        </p:blipFill>
        <p:spPr>
          <a:xfrm>
            <a:off x="150884" y="1051038"/>
            <a:ext cx="936104" cy="77073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AF0F2FB-F3EE-4DB3-B74D-B9D48DD47BA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54"/>
          <a:stretch/>
        </p:blipFill>
        <p:spPr>
          <a:xfrm>
            <a:off x="1055440" y="1096493"/>
            <a:ext cx="865696" cy="770734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C43769F5-931D-4EC0-90A9-B99F28EB7A08}"/>
              </a:ext>
            </a:extLst>
          </p:cNvPr>
          <p:cNvSpPr/>
          <p:nvPr/>
        </p:nvSpPr>
        <p:spPr>
          <a:xfrm>
            <a:off x="2135560" y="857417"/>
            <a:ext cx="9001000" cy="1157975"/>
          </a:xfrm>
          <a:prstGeom prst="roundRect">
            <a:avLst/>
          </a:prstGeom>
          <a:noFill/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25000"/>
              </a:lnSpc>
            </a:pPr>
            <a:r>
              <a:rPr lang="zh-CN" altLang="en-US" sz="2800" b="1" dirty="0">
                <a:solidFill>
                  <a:schemeClr val="bg2">
                    <a:lumMod val="25000"/>
                  </a:schemeClr>
                </a:solidFill>
              </a:rPr>
              <a:t>病人的生命体征、出入液量、特殊治疗、治疗和护理措施、药物治疗效果及反应等。</a:t>
            </a:r>
            <a:endParaRPr lang="en-US" altLang="zh-CN" sz="2800" b="1" dirty="0">
              <a:solidFill>
                <a:schemeClr val="bg2">
                  <a:lumMod val="25000"/>
                </a:schemeClr>
              </a:solidFill>
            </a:endParaRP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B118E553-1B74-4EEF-B640-FD8E055EB8DD}"/>
              </a:ext>
            </a:extLst>
          </p:cNvPr>
          <p:cNvGrpSpPr/>
          <p:nvPr/>
        </p:nvGrpSpPr>
        <p:grpSpPr>
          <a:xfrm>
            <a:off x="1021918" y="2190595"/>
            <a:ext cx="9896644" cy="3995808"/>
            <a:chOff x="1055440" y="2283798"/>
            <a:chExt cx="9896644" cy="3995808"/>
          </a:xfrm>
        </p:grpSpPr>
        <p:grpSp>
          <p:nvGrpSpPr>
            <p:cNvPr id="27" name="组合 26">
              <a:extLst>
                <a:ext uri="{FF2B5EF4-FFF2-40B4-BE49-F238E27FC236}">
                  <a16:creationId xmlns:a16="http://schemas.microsoft.com/office/drawing/2014/main" id="{27760CA0-6C27-436C-97CA-6803C971FD40}"/>
                </a:ext>
              </a:extLst>
            </p:cNvPr>
            <p:cNvGrpSpPr/>
            <p:nvPr/>
          </p:nvGrpSpPr>
          <p:grpSpPr>
            <a:xfrm>
              <a:off x="1055440" y="2283798"/>
              <a:ext cx="9896644" cy="1296144"/>
              <a:chOff x="1055440" y="2492896"/>
              <a:chExt cx="9896644" cy="1296144"/>
            </a:xfrm>
          </p:grpSpPr>
          <p:cxnSp>
            <p:nvCxnSpPr>
              <p:cNvPr id="6" name="直接连接符 5">
                <a:extLst>
                  <a:ext uri="{FF2B5EF4-FFF2-40B4-BE49-F238E27FC236}">
                    <a16:creationId xmlns:a16="http://schemas.microsoft.com/office/drawing/2014/main" id="{BEE2D531-A633-43A6-B8DB-8B69CAC9BC56}"/>
                  </a:ext>
                </a:extLst>
              </p:cNvPr>
              <p:cNvCxnSpPr/>
              <p:nvPr/>
            </p:nvCxnSpPr>
            <p:spPr>
              <a:xfrm>
                <a:off x="1086988" y="2492896"/>
                <a:ext cx="9865096" cy="0"/>
              </a:xfrm>
              <a:prstGeom prst="line">
                <a:avLst/>
              </a:prstGeom>
              <a:ln w="381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直接连接符 9">
                <a:extLst>
                  <a:ext uri="{FF2B5EF4-FFF2-40B4-BE49-F238E27FC236}">
                    <a16:creationId xmlns:a16="http://schemas.microsoft.com/office/drawing/2014/main" id="{AF2EE654-A334-4F16-A61B-19E7F66163D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55440" y="2492896"/>
                <a:ext cx="0" cy="1296144"/>
              </a:xfrm>
              <a:prstGeom prst="line">
                <a:avLst/>
              </a:prstGeom>
              <a:ln w="381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直接连接符 12">
                <a:extLst>
                  <a:ext uri="{FF2B5EF4-FFF2-40B4-BE49-F238E27FC236}">
                    <a16:creationId xmlns:a16="http://schemas.microsoft.com/office/drawing/2014/main" id="{A49C6991-2DCF-4243-A98F-441968F0837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952084" y="2492896"/>
                <a:ext cx="0" cy="1296144"/>
              </a:xfrm>
              <a:prstGeom prst="line">
                <a:avLst/>
              </a:prstGeom>
              <a:ln w="381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4" name="直接连接符 13">
              <a:extLst>
                <a:ext uri="{FF2B5EF4-FFF2-40B4-BE49-F238E27FC236}">
                  <a16:creationId xmlns:a16="http://schemas.microsoft.com/office/drawing/2014/main" id="{B8613D46-3251-4479-B3E1-5D2071E0F81C}"/>
                </a:ext>
              </a:extLst>
            </p:cNvPr>
            <p:cNvCxnSpPr>
              <a:cxnSpLocks/>
            </p:cNvCxnSpPr>
            <p:nvPr/>
          </p:nvCxnSpPr>
          <p:spPr>
            <a:xfrm>
              <a:off x="1071213" y="4452987"/>
              <a:ext cx="1" cy="1656184"/>
            </a:xfrm>
            <a:prstGeom prst="line">
              <a:avLst/>
            </a:prstGeom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连接符 14">
              <a:extLst>
                <a:ext uri="{FF2B5EF4-FFF2-40B4-BE49-F238E27FC236}">
                  <a16:creationId xmlns:a16="http://schemas.microsoft.com/office/drawing/2014/main" id="{07DE7BFB-F2F3-4675-9DBE-C0CDEF042927}"/>
                </a:ext>
              </a:extLst>
            </p:cNvPr>
            <p:cNvCxnSpPr>
              <a:cxnSpLocks/>
            </p:cNvCxnSpPr>
            <p:nvPr/>
          </p:nvCxnSpPr>
          <p:spPr>
            <a:xfrm>
              <a:off x="10931368" y="4452987"/>
              <a:ext cx="0" cy="1656184"/>
            </a:xfrm>
            <a:prstGeom prst="line">
              <a:avLst/>
            </a:prstGeom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连接符 15">
              <a:extLst>
                <a:ext uri="{FF2B5EF4-FFF2-40B4-BE49-F238E27FC236}">
                  <a16:creationId xmlns:a16="http://schemas.microsoft.com/office/drawing/2014/main" id="{0E2B55C4-CA9B-4AD2-9B76-C0BDD9B616A3}"/>
                </a:ext>
              </a:extLst>
            </p:cNvPr>
            <p:cNvCxnSpPr>
              <a:cxnSpLocks/>
            </p:cNvCxnSpPr>
            <p:nvPr/>
          </p:nvCxnSpPr>
          <p:spPr>
            <a:xfrm>
              <a:off x="1086987" y="6122727"/>
              <a:ext cx="3280820" cy="0"/>
            </a:xfrm>
            <a:prstGeom prst="line">
              <a:avLst/>
            </a:prstGeom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>
              <a:extLst>
                <a:ext uri="{FF2B5EF4-FFF2-40B4-BE49-F238E27FC236}">
                  <a16:creationId xmlns:a16="http://schemas.microsoft.com/office/drawing/2014/main" id="{24C1D4EA-0775-480F-B2E5-79C5D57AED1E}"/>
                </a:ext>
              </a:extLst>
            </p:cNvPr>
            <p:cNvCxnSpPr>
              <a:cxnSpLocks/>
            </p:cNvCxnSpPr>
            <p:nvPr/>
          </p:nvCxnSpPr>
          <p:spPr>
            <a:xfrm>
              <a:off x="7906166" y="6109171"/>
              <a:ext cx="3045918" cy="0"/>
            </a:xfrm>
            <a:prstGeom prst="line">
              <a:avLst/>
            </a:prstGeom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788EFD8A-99F5-4121-B391-4A233781CE1E}"/>
                </a:ext>
              </a:extLst>
            </p:cNvPr>
            <p:cNvSpPr/>
            <p:nvPr/>
          </p:nvSpPr>
          <p:spPr>
            <a:xfrm>
              <a:off x="4374703" y="5633275"/>
              <a:ext cx="3427540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zh-CN" altLang="en-US" sz="3600" b="1" cap="none" spc="0" dirty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  <a:latin typeface="黑体" panose="02010609060101010101" pitchFamily="49" charset="-122"/>
                  <a:ea typeface="黑体" panose="02010609060101010101" pitchFamily="49" charset="-122"/>
                </a:rPr>
                <a:t>记录方法和要求</a:t>
              </a:r>
            </a:p>
          </p:txBody>
        </p:sp>
      </p:grpSp>
      <p:sp>
        <p:nvSpPr>
          <p:cNvPr id="3" name="文本框 2">
            <a:extLst>
              <a:ext uri="{FF2B5EF4-FFF2-40B4-BE49-F238E27FC236}">
                <a16:creationId xmlns:a16="http://schemas.microsoft.com/office/drawing/2014/main" id="{73548EE2-E6B2-49ED-A9A7-6B237D7F4DDB}"/>
              </a:ext>
            </a:extLst>
          </p:cNvPr>
          <p:cNvSpPr txBox="1"/>
          <p:nvPr/>
        </p:nvSpPr>
        <p:spPr>
          <a:xfrm>
            <a:off x="1102761" y="2312751"/>
            <a:ext cx="9745763" cy="3292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10000"/>
              </a:lnSpc>
              <a:buFont typeface="Wingdings" panose="05000000000000000000" pitchFamily="2" charset="2"/>
              <a:buChar char="u"/>
            </a:pP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眉栏填写。晨</a:t>
            </a:r>
            <a:r>
              <a:rPr lang="en-US" altLang="zh-CN" sz="2400" dirty="0">
                <a:latin typeface="黑体" panose="02010609060101010101" pitchFamily="49" charset="-122"/>
                <a:ea typeface="黑体" panose="02010609060101010101" pitchFamily="49" charset="-122"/>
              </a:rPr>
              <a:t>7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时至晚</a:t>
            </a:r>
            <a:r>
              <a:rPr lang="en-US" altLang="zh-CN" sz="2400" dirty="0">
                <a:latin typeface="黑体" panose="02010609060101010101" pitchFamily="49" charset="-122"/>
                <a:ea typeface="黑体" panose="02010609060101010101" pitchFamily="49" charset="-122"/>
              </a:rPr>
              <a:t>7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时用</a:t>
            </a:r>
            <a:r>
              <a:rPr lang="zh-CN" altLang="en-US" sz="2400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蓝墨水笔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，晚</a:t>
            </a:r>
            <a:r>
              <a:rPr lang="en-US" altLang="zh-CN" sz="2400" dirty="0">
                <a:latin typeface="黑体" panose="02010609060101010101" pitchFamily="49" charset="-122"/>
                <a:ea typeface="黑体" panose="02010609060101010101" pitchFamily="49" charset="-122"/>
              </a:rPr>
              <a:t>7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时至晨</a:t>
            </a:r>
            <a:r>
              <a:rPr lang="en-US" altLang="zh-CN" sz="2400" dirty="0">
                <a:latin typeface="黑体" panose="02010609060101010101" pitchFamily="49" charset="-122"/>
                <a:ea typeface="黑体" panose="02010609060101010101" pitchFamily="49" charset="-122"/>
              </a:rPr>
              <a:t>7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时用</a:t>
            </a:r>
            <a:r>
              <a:rPr lang="zh-CN" altLang="en-US" sz="2400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红水笔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记录。</a:t>
            </a:r>
            <a:endParaRPr lang="en-US" altLang="zh-CN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285750" indent="-285750">
              <a:lnSpc>
                <a:spcPct val="110000"/>
              </a:lnSpc>
              <a:buFont typeface="Wingdings" panose="05000000000000000000" pitchFamily="2" charset="2"/>
              <a:buChar char="u"/>
            </a:pP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及时准确记录病人的生命体征、出入液量等，常规时间的生命体征数值绘制在体温单上。</a:t>
            </a:r>
            <a:endParaRPr lang="en-US" altLang="zh-CN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285750" indent="-285750">
              <a:lnSpc>
                <a:spcPct val="110000"/>
              </a:lnSpc>
              <a:buFont typeface="Wingdings" panose="05000000000000000000" pitchFamily="2" charset="2"/>
              <a:buChar char="u"/>
            </a:pP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记录出入量的同时，应将颜色、性状记录于病情栏内，</a:t>
            </a:r>
            <a:r>
              <a:rPr lang="en-US" altLang="zh-CN" sz="2400" dirty="0">
                <a:latin typeface="黑体" panose="02010609060101010101" pitchFamily="49" charset="-122"/>
                <a:ea typeface="黑体" panose="02010609060101010101" pitchFamily="49" charset="-122"/>
              </a:rPr>
              <a:t>24h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出入总量记录在体温单上。</a:t>
            </a:r>
            <a:endParaRPr lang="en-US" altLang="zh-CN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285750" indent="-285750">
              <a:lnSpc>
                <a:spcPct val="110000"/>
              </a:lnSpc>
              <a:buFont typeface="Wingdings" panose="05000000000000000000" pitchFamily="2" charset="2"/>
              <a:buChar char="u"/>
            </a:pP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详细记录病情变化、治疗、护理措施及效果，签全名。</a:t>
            </a:r>
            <a:endParaRPr lang="en-US" altLang="zh-CN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285750" indent="-285750">
              <a:lnSpc>
                <a:spcPct val="110000"/>
              </a:lnSpc>
              <a:buFont typeface="Wingdings" panose="05000000000000000000" pitchFamily="2" charset="2"/>
              <a:buChar char="u"/>
            </a:pPr>
            <a:r>
              <a:rPr lang="en-US" altLang="zh-CN" sz="2400" dirty="0">
                <a:latin typeface="黑体" panose="02010609060101010101" pitchFamily="49" charset="-122"/>
                <a:ea typeface="黑体" panose="02010609060101010101" pitchFamily="49" charset="-122"/>
              </a:rPr>
              <a:t>12h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或</a:t>
            </a:r>
            <a:r>
              <a:rPr lang="en-US" altLang="zh-CN" sz="2400" dirty="0">
                <a:latin typeface="黑体" panose="02010609060101010101" pitchFamily="49" charset="-122"/>
                <a:ea typeface="黑体" panose="02010609060101010101" pitchFamily="49" charset="-122"/>
              </a:rPr>
              <a:t>24h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就病人的总出入量、病情、治疗、护理等作一次小结。</a:t>
            </a:r>
            <a:endParaRPr lang="en-US" altLang="zh-CN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285750" indent="-285750">
              <a:lnSpc>
                <a:spcPct val="110000"/>
              </a:lnSpc>
              <a:buFont typeface="Wingdings" panose="05000000000000000000" pitchFamily="2" charset="2"/>
              <a:buChar char="u"/>
            </a:pP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病人出院或死亡后，特别护理记录单随病历留档。</a:t>
            </a:r>
          </a:p>
        </p:txBody>
      </p:sp>
    </p:spTree>
    <p:extLst>
      <p:ext uri="{BB962C8B-B14F-4D97-AF65-F5344CB8AC3E}">
        <p14:creationId xmlns:p14="http://schemas.microsoft.com/office/powerpoint/2010/main" val="275575239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ounded Rectangle 2">
            <a:extLst>
              <a:ext uri="{FF2B5EF4-FFF2-40B4-BE49-F238E27FC236}">
                <a16:creationId xmlns:a16="http://schemas.microsoft.com/office/drawing/2014/main" id="{8C834075-B6F9-4499-BCC4-B59588FE571F}"/>
              </a:ext>
            </a:extLst>
          </p:cNvPr>
          <p:cNvSpPr/>
          <p:nvPr/>
        </p:nvSpPr>
        <p:spPr>
          <a:xfrm>
            <a:off x="1595930" y="3824276"/>
            <a:ext cx="2143270" cy="374222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ounded Rectangle 10">
            <a:extLst>
              <a:ext uri="{FF2B5EF4-FFF2-40B4-BE49-F238E27FC236}">
                <a16:creationId xmlns:a16="http://schemas.microsoft.com/office/drawing/2014/main" id="{38C20223-BF61-4319-9A14-71331740137A}"/>
              </a:ext>
            </a:extLst>
          </p:cNvPr>
          <p:cNvSpPr/>
          <p:nvPr/>
        </p:nvSpPr>
        <p:spPr>
          <a:xfrm>
            <a:off x="3343052" y="3824276"/>
            <a:ext cx="2143270" cy="374222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ounded Rectangle 17">
            <a:extLst>
              <a:ext uri="{FF2B5EF4-FFF2-40B4-BE49-F238E27FC236}">
                <a16:creationId xmlns:a16="http://schemas.microsoft.com/office/drawing/2014/main" id="{BA15BBF7-22C2-49D3-BCC4-89FDF0B09F59}"/>
              </a:ext>
            </a:extLst>
          </p:cNvPr>
          <p:cNvSpPr/>
          <p:nvPr/>
        </p:nvSpPr>
        <p:spPr>
          <a:xfrm>
            <a:off x="5090174" y="3824276"/>
            <a:ext cx="2143270" cy="374222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ounded Rectangle 23">
            <a:extLst>
              <a:ext uri="{FF2B5EF4-FFF2-40B4-BE49-F238E27FC236}">
                <a16:creationId xmlns:a16="http://schemas.microsoft.com/office/drawing/2014/main" id="{B5659F0D-EBAA-4E82-A131-984255519BAC}"/>
              </a:ext>
            </a:extLst>
          </p:cNvPr>
          <p:cNvSpPr/>
          <p:nvPr/>
        </p:nvSpPr>
        <p:spPr>
          <a:xfrm>
            <a:off x="6837296" y="3824276"/>
            <a:ext cx="2143270" cy="374222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ounded Rectangle 28">
            <a:extLst>
              <a:ext uri="{FF2B5EF4-FFF2-40B4-BE49-F238E27FC236}">
                <a16:creationId xmlns:a16="http://schemas.microsoft.com/office/drawing/2014/main" id="{40055F0F-6C0E-4338-8B8A-A9A22CD5474E}"/>
              </a:ext>
            </a:extLst>
          </p:cNvPr>
          <p:cNvSpPr/>
          <p:nvPr/>
        </p:nvSpPr>
        <p:spPr>
          <a:xfrm>
            <a:off x="8584420" y="3824276"/>
            <a:ext cx="2143270" cy="374222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9" name="Group 38">
            <a:extLst>
              <a:ext uri="{FF2B5EF4-FFF2-40B4-BE49-F238E27FC236}">
                <a16:creationId xmlns:a16="http://schemas.microsoft.com/office/drawing/2014/main" id="{9A563F68-1DD8-4899-A969-3D3632D837FC}"/>
              </a:ext>
            </a:extLst>
          </p:cNvPr>
          <p:cNvGrpSpPr/>
          <p:nvPr/>
        </p:nvGrpSpPr>
        <p:grpSpPr>
          <a:xfrm>
            <a:off x="1484035" y="2279281"/>
            <a:ext cx="621400" cy="1851176"/>
            <a:chOff x="1257197" y="1480295"/>
            <a:chExt cx="714513" cy="2128565"/>
          </a:xfrm>
        </p:grpSpPr>
        <p:cxnSp>
          <p:nvCxnSpPr>
            <p:cNvPr id="60" name="Straight Connector 5">
              <a:extLst>
                <a:ext uri="{FF2B5EF4-FFF2-40B4-BE49-F238E27FC236}">
                  <a16:creationId xmlns:a16="http://schemas.microsoft.com/office/drawing/2014/main" id="{18745D52-DFA0-42D8-ABBD-AAE151F012C0}"/>
                </a:ext>
              </a:extLst>
            </p:cNvPr>
            <p:cNvCxnSpPr/>
            <p:nvPr/>
          </p:nvCxnSpPr>
          <p:spPr>
            <a:xfrm flipV="1">
              <a:off x="1618732" y="2168221"/>
              <a:ext cx="0" cy="1155201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Oval 6">
              <a:extLst>
                <a:ext uri="{FF2B5EF4-FFF2-40B4-BE49-F238E27FC236}">
                  <a16:creationId xmlns:a16="http://schemas.microsoft.com/office/drawing/2014/main" id="{886BB3B9-611C-48E1-A2EE-DE2CEAB7A639}"/>
                </a:ext>
              </a:extLst>
            </p:cNvPr>
            <p:cNvSpPr/>
            <p:nvPr/>
          </p:nvSpPr>
          <p:spPr>
            <a:xfrm>
              <a:off x="1257197" y="1480295"/>
              <a:ext cx="714513" cy="714513"/>
            </a:xfrm>
            <a:prstGeom prst="ellipse">
              <a:avLst/>
            </a:prstGeom>
            <a:solidFill>
              <a:schemeClr val="accent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33">
              <a:extLst>
                <a:ext uri="{FF2B5EF4-FFF2-40B4-BE49-F238E27FC236}">
                  <a16:creationId xmlns:a16="http://schemas.microsoft.com/office/drawing/2014/main" id="{BDB13B80-B91B-44E7-9762-7D0FA9E32B56}"/>
                </a:ext>
              </a:extLst>
            </p:cNvPr>
            <p:cNvSpPr/>
            <p:nvPr/>
          </p:nvSpPr>
          <p:spPr>
            <a:xfrm>
              <a:off x="1477541" y="3335035"/>
              <a:ext cx="273825" cy="273825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3" name="Group 39">
            <a:extLst>
              <a:ext uri="{FF2B5EF4-FFF2-40B4-BE49-F238E27FC236}">
                <a16:creationId xmlns:a16="http://schemas.microsoft.com/office/drawing/2014/main" id="{7A87C83F-7D02-49C4-8784-CC9AEB89F703}"/>
              </a:ext>
            </a:extLst>
          </p:cNvPr>
          <p:cNvGrpSpPr/>
          <p:nvPr/>
        </p:nvGrpSpPr>
        <p:grpSpPr>
          <a:xfrm>
            <a:off x="3231157" y="3892316"/>
            <a:ext cx="621400" cy="1851176"/>
            <a:chOff x="3266116" y="3335035"/>
            <a:chExt cx="714513" cy="2128565"/>
          </a:xfrm>
        </p:grpSpPr>
        <p:cxnSp>
          <p:nvCxnSpPr>
            <p:cNvPr id="64" name="Straight Connector 13">
              <a:extLst>
                <a:ext uri="{FF2B5EF4-FFF2-40B4-BE49-F238E27FC236}">
                  <a16:creationId xmlns:a16="http://schemas.microsoft.com/office/drawing/2014/main" id="{8AE2A37A-FF7C-41EC-80DC-B06473FD6F94}"/>
                </a:ext>
              </a:extLst>
            </p:cNvPr>
            <p:cNvCxnSpPr/>
            <p:nvPr/>
          </p:nvCxnSpPr>
          <p:spPr>
            <a:xfrm flipV="1">
              <a:off x="3627651" y="3608860"/>
              <a:ext cx="0" cy="1155201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Oval 14">
              <a:extLst>
                <a:ext uri="{FF2B5EF4-FFF2-40B4-BE49-F238E27FC236}">
                  <a16:creationId xmlns:a16="http://schemas.microsoft.com/office/drawing/2014/main" id="{0ECD3A19-F78C-4C8A-A4DD-E6BEC89C9A69}"/>
                </a:ext>
              </a:extLst>
            </p:cNvPr>
            <p:cNvSpPr/>
            <p:nvPr/>
          </p:nvSpPr>
          <p:spPr>
            <a:xfrm>
              <a:off x="3266116" y="4749087"/>
              <a:ext cx="714513" cy="714513"/>
            </a:xfrm>
            <a:prstGeom prst="ellipse">
              <a:avLst/>
            </a:prstGeom>
            <a:solidFill>
              <a:schemeClr val="accent2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34">
              <a:extLst>
                <a:ext uri="{FF2B5EF4-FFF2-40B4-BE49-F238E27FC236}">
                  <a16:creationId xmlns:a16="http://schemas.microsoft.com/office/drawing/2014/main" id="{B37701AD-AD9D-440F-9984-F5912F6B6D00}"/>
                </a:ext>
              </a:extLst>
            </p:cNvPr>
            <p:cNvSpPr/>
            <p:nvPr/>
          </p:nvSpPr>
          <p:spPr>
            <a:xfrm>
              <a:off x="3486460" y="3335035"/>
              <a:ext cx="273825" cy="273825"/>
            </a:xfrm>
            <a:prstGeom prst="ellipse">
              <a:avLst/>
            </a:prstGeom>
            <a:solidFill>
              <a:schemeClr val="accent2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7" name="Group 40">
            <a:extLst>
              <a:ext uri="{FF2B5EF4-FFF2-40B4-BE49-F238E27FC236}">
                <a16:creationId xmlns:a16="http://schemas.microsoft.com/office/drawing/2014/main" id="{88AE69EA-D85A-4A0F-ABDA-5BF98C9CE592}"/>
              </a:ext>
            </a:extLst>
          </p:cNvPr>
          <p:cNvGrpSpPr/>
          <p:nvPr/>
        </p:nvGrpSpPr>
        <p:grpSpPr>
          <a:xfrm>
            <a:off x="4978279" y="2279281"/>
            <a:ext cx="621400" cy="1851176"/>
            <a:chOff x="5275035" y="1480295"/>
            <a:chExt cx="714513" cy="2128565"/>
          </a:xfrm>
        </p:grpSpPr>
        <p:cxnSp>
          <p:nvCxnSpPr>
            <p:cNvPr id="68" name="Straight Connector 20">
              <a:extLst>
                <a:ext uri="{FF2B5EF4-FFF2-40B4-BE49-F238E27FC236}">
                  <a16:creationId xmlns:a16="http://schemas.microsoft.com/office/drawing/2014/main" id="{9BE35FAE-43F6-414A-BDB2-ACAD73EDD678}"/>
                </a:ext>
              </a:extLst>
            </p:cNvPr>
            <p:cNvCxnSpPr/>
            <p:nvPr/>
          </p:nvCxnSpPr>
          <p:spPr>
            <a:xfrm flipV="1">
              <a:off x="5636570" y="2168221"/>
              <a:ext cx="0" cy="1155201"/>
            </a:xfrm>
            <a:prstGeom prst="line">
              <a:avLst/>
            </a:prstGeom>
            <a:ln w="381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Oval 21">
              <a:extLst>
                <a:ext uri="{FF2B5EF4-FFF2-40B4-BE49-F238E27FC236}">
                  <a16:creationId xmlns:a16="http://schemas.microsoft.com/office/drawing/2014/main" id="{FEBF1404-CFAF-4A87-ADFC-1ADC739CA9E1}"/>
                </a:ext>
              </a:extLst>
            </p:cNvPr>
            <p:cNvSpPr/>
            <p:nvPr/>
          </p:nvSpPr>
          <p:spPr>
            <a:xfrm>
              <a:off x="5275035" y="1480295"/>
              <a:ext cx="714513" cy="714513"/>
            </a:xfrm>
            <a:prstGeom prst="ellipse">
              <a:avLst/>
            </a:prstGeom>
            <a:solidFill>
              <a:schemeClr val="accent3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35">
              <a:extLst>
                <a:ext uri="{FF2B5EF4-FFF2-40B4-BE49-F238E27FC236}">
                  <a16:creationId xmlns:a16="http://schemas.microsoft.com/office/drawing/2014/main" id="{DF9D9CB6-C086-443E-BC96-7D159C0D6590}"/>
                </a:ext>
              </a:extLst>
            </p:cNvPr>
            <p:cNvSpPr/>
            <p:nvPr/>
          </p:nvSpPr>
          <p:spPr>
            <a:xfrm>
              <a:off x="5495379" y="3335035"/>
              <a:ext cx="273825" cy="273825"/>
            </a:xfrm>
            <a:prstGeom prst="ellipse">
              <a:avLst/>
            </a:prstGeom>
            <a:solidFill>
              <a:schemeClr val="accent3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1" name="Group 41">
            <a:extLst>
              <a:ext uri="{FF2B5EF4-FFF2-40B4-BE49-F238E27FC236}">
                <a16:creationId xmlns:a16="http://schemas.microsoft.com/office/drawing/2014/main" id="{233EE349-9D16-4647-985A-7B11D9282FC8}"/>
              </a:ext>
            </a:extLst>
          </p:cNvPr>
          <p:cNvGrpSpPr/>
          <p:nvPr/>
        </p:nvGrpSpPr>
        <p:grpSpPr>
          <a:xfrm>
            <a:off x="6725401" y="3892316"/>
            <a:ext cx="621400" cy="1851176"/>
            <a:chOff x="7283954" y="3335035"/>
            <a:chExt cx="714513" cy="2128565"/>
          </a:xfrm>
        </p:grpSpPr>
        <p:cxnSp>
          <p:nvCxnSpPr>
            <p:cNvPr id="72" name="Straight Connector 25">
              <a:extLst>
                <a:ext uri="{FF2B5EF4-FFF2-40B4-BE49-F238E27FC236}">
                  <a16:creationId xmlns:a16="http://schemas.microsoft.com/office/drawing/2014/main" id="{8F1C5F83-0B22-4D1B-8B05-9756A41C3124}"/>
                </a:ext>
              </a:extLst>
            </p:cNvPr>
            <p:cNvCxnSpPr/>
            <p:nvPr/>
          </p:nvCxnSpPr>
          <p:spPr>
            <a:xfrm flipV="1">
              <a:off x="7645489" y="3608860"/>
              <a:ext cx="0" cy="1155201"/>
            </a:xfrm>
            <a:prstGeom prst="line">
              <a:avLst/>
            </a:prstGeom>
            <a:ln w="381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Oval 26">
              <a:extLst>
                <a:ext uri="{FF2B5EF4-FFF2-40B4-BE49-F238E27FC236}">
                  <a16:creationId xmlns:a16="http://schemas.microsoft.com/office/drawing/2014/main" id="{E620A93B-6966-443F-9C04-12D619E71ED5}"/>
                </a:ext>
              </a:extLst>
            </p:cNvPr>
            <p:cNvSpPr/>
            <p:nvPr/>
          </p:nvSpPr>
          <p:spPr>
            <a:xfrm>
              <a:off x="7283954" y="4749087"/>
              <a:ext cx="714513" cy="714513"/>
            </a:xfrm>
            <a:prstGeom prst="ellipse">
              <a:avLst/>
            </a:prstGeom>
            <a:solidFill>
              <a:schemeClr val="accent4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36">
              <a:extLst>
                <a:ext uri="{FF2B5EF4-FFF2-40B4-BE49-F238E27FC236}">
                  <a16:creationId xmlns:a16="http://schemas.microsoft.com/office/drawing/2014/main" id="{E833A44C-3C1D-4F52-A92D-04E1DC4E26C7}"/>
                </a:ext>
              </a:extLst>
            </p:cNvPr>
            <p:cNvSpPr/>
            <p:nvPr/>
          </p:nvSpPr>
          <p:spPr>
            <a:xfrm>
              <a:off x="7504298" y="3335035"/>
              <a:ext cx="273825" cy="273825"/>
            </a:xfrm>
            <a:prstGeom prst="ellipse">
              <a:avLst/>
            </a:prstGeom>
            <a:solidFill>
              <a:schemeClr val="accent4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5" name="Group 42">
            <a:extLst>
              <a:ext uri="{FF2B5EF4-FFF2-40B4-BE49-F238E27FC236}">
                <a16:creationId xmlns:a16="http://schemas.microsoft.com/office/drawing/2014/main" id="{84472628-590E-4EAC-855B-06A06076C8AC}"/>
              </a:ext>
            </a:extLst>
          </p:cNvPr>
          <p:cNvGrpSpPr/>
          <p:nvPr/>
        </p:nvGrpSpPr>
        <p:grpSpPr>
          <a:xfrm>
            <a:off x="8472525" y="2279281"/>
            <a:ext cx="621400" cy="1851176"/>
            <a:chOff x="9292875" y="1480295"/>
            <a:chExt cx="714513" cy="2128565"/>
          </a:xfrm>
        </p:grpSpPr>
        <p:cxnSp>
          <p:nvCxnSpPr>
            <p:cNvPr id="76" name="Straight Connector 31">
              <a:extLst>
                <a:ext uri="{FF2B5EF4-FFF2-40B4-BE49-F238E27FC236}">
                  <a16:creationId xmlns:a16="http://schemas.microsoft.com/office/drawing/2014/main" id="{10BD6F4A-2889-4E48-B380-689EC1B83A61}"/>
                </a:ext>
              </a:extLst>
            </p:cNvPr>
            <p:cNvCxnSpPr/>
            <p:nvPr/>
          </p:nvCxnSpPr>
          <p:spPr>
            <a:xfrm flipV="1">
              <a:off x="9654410" y="2168221"/>
              <a:ext cx="0" cy="1155201"/>
            </a:xfrm>
            <a:prstGeom prst="line">
              <a:avLst/>
            </a:prstGeom>
            <a:ln w="381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Oval 32">
              <a:extLst>
                <a:ext uri="{FF2B5EF4-FFF2-40B4-BE49-F238E27FC236}">
                  <a16:creationId xmlns:a16="http://schemas.microsoft.com/office/drawing/2014/main" id="{B10E7221-962C-4CB8-8C7D-875DEDE39B21}"/>
                </a:ext>
              </a:extLst>
            </p:cNvPr>
            <p:cNvSpPr/>
            <p:nvPr/>
          </p:nvSpPr>
          <p:spPr>
            <a:xfrm>
              <a:off x="9292875" y="1480295"/>
              <a:ext cx="714513" cy="714513"/>
            </a:xfrm>
            <a:prstGeom prst="ellipse">
              <a:avLst/>
            </a:prstGeom>
            <a:solidFill>
              <a:schemeClr val="accent5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37">
              <a:extLst>
                <a:ext uri="{FF2B5EF4-FFF2-40B4-BE49-F238E27FC236}">
                  <a16:creationId xmlns:a16="http://schemas.microsoft.com/office/drawing/2014/main" id="{849D9167-59E0-4F1C-A24C-FC3A04C9740B}"/>
                </a:ext>
              </a:extLst>
            </p:cNvPr>
            <p:cNvSpPr/>
            <p:nvPr/>
          </p:nvSpPr>
          <p:spPr>
            <a:xfrm>
              <a:off x="9513219" y="3335035"/>
              <a:ext cx="273825" cy="273825"/>
            </a:xfrm>
            <a:prstGeom prst="ellipse">
              <a:avLst/>
            </a:prstGeom>
            <a:solidFill>
              <a:schemeClr val="accent5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9" name="Inhaltsplatzhalter 4">
            <a:extLst>
              <a:ext uri="{FF2B5EF4-FFF2-40B4-BE49-F238E27FC236}">
                <a16:creationId xmlns:a16="http://schemas.microsoft.com/office/drawing/2014/main" id="{F55B838C-2C23-459C-AEB1-AC25C815278C}"/>
              </a:ext>
            </a:extLst>
          </p:cNvPr>
          <p:cNvSpPr txBox="1"/>
          <p:nvPr/>
        </p:nvSpPr>
        <p:spPr>
          <a:xfrm>
            <a:off x="1079343" y="4225970"/>
            <a:ext cx="1443726" cy="430887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3050" indent="-27305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altLang="zh-CN" sz="2800" b="1" dirty="0">
                <a:solidFill>
                  <a:schemeClr val="accent1"/>
                </a:solidFill>
                <a:latin typeface="+mj-lt"/>
              </a:rPr>
              <a:t>1</a:t>
            </a:r>
            <a:endParaRPr lang="en-US" sz="2000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80" name="Inhaltsplatzhalter 4">
            <a:extLst>
              <a:ext uri="{FF2B5EF4-FFF2-40B4-BE49-F238E27FC236}">
                <a16:creationId xmlns:a16="http://schemas.microsoft.com/office/drawing/2014/main" id="{592B0ADD-59E8-4E06-B259-CAC9AA635202}"/>
              </a:ext>
            </a:extLst>
          </p:cNvPr>
          <p:cNvSpPr txBox="1"/>
          <p:nvPr/>
        </p:nvSpPr>
        <p:spPr>
          <a:xfrm>
            <a:off x="2861774" y="3352866"/>
            <a:ext cx="1443726" cy="430887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3050" indent="-27305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altLang="zh-CN" sz="2800" b="1" dirty="0">
                <a:solidFill>
                  <a:schemeClr val="accent2"/>
                </a:solidFill>
                <a:latin typeface="+mj-lt"/>
              </a:rPr>
              <a:t>2</a:t>
            </a:r>
            <a:endParaRPr lang="en-US" sz="2000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81" name="Inhaltsplatzhalter 4">
            <a:extLst>
              <a:ext uri="{FF2B5EF4-FFF2-40B4-BE49-F238E27FC236}">
                <a16:creationId xmlns:a16="http://schemas.microsoft.com/office/drawing/2014/main" id="{B8DC1059-942D-4F50-ADF8-57389AD4F17C}"/>
              </a:ext>
            </a:extLst>
          </p:cNvPr>
          <p:cNvSpPr txBox="1"/>
          <p:nvPr/>
        </p:nvSpPr>
        <p:spPr>
          <a:xfrm>
            <a:off x="4568088" y="4259462"/>
            <a:ext cx="1443726" cy="430887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3050" indent="-27305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altLang="zh-CN" sz="2800" b="1" dirty="0">
                <a:solidFill>
                  <a:schemeClr val="accent3"/>
                </a:solidFill>
                <a:latin typeface="+mj-lt"/>
              </a:rPr>
              <a:t>3</a:t>
            </a:r>
            <a:endParaRPr lang="en-US" sz="2000" dirty="0">
              <a:solidFill>
                <a:schemeClr val="accent3"/>
              </a:solidFill>
              <a:latin typeface="+mn-lt"/>
            </a:endParaRPr>
          </a:p>
        </p:txBody>
      </p:sp>
      <p:sp>
        <p:nvSpPr>
          <p:cNvPr id="82" name="Inhaltsplatzhalter 4">
            <a:extLst>
              <a:ext uri="{FF2B5EF4-FFF2-40B4-BE49-F238E27FC236}">
                <a16:creationId xmlns:a16="http://schemas.microsoft.com/office/drawing/2014/main" id="{9A791241-363B-4D6B-BFDC-6FBC3BD3CC4B}"/>
              </a:ext>
            </a:extLst>
          </p:cNvPr>
          <p:cNvSpPr txBox="1"/>
          <p:nvPr/>
        </p:nvSpPr>
        <p:spPr>
          <a:xfrm>
            <a:off x="6314237" y="3352866"/>
            <a:ext cx="1443726" cy="430887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3050" indent="-27305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altLang="zh-CN" sz="2800" b="1" dirty="0">
                <a:solidFill>
                  <a:schemeClr val="accent4"/>
                </a:solidFill>
                <a:latin typeface="+mj-lt"/>
              </a:rPr>
              <a:t>4</a:t>
            </a:r>
            <a:endParaRPr lang="en-US" sz="2000" dirty="0">
              <a:solidFill>
                <a:schemeClr val="accent4"/>
              </a:solidFill>
              <a:latin typeface="+mn-lt"/>
            </a:endParaRPr>
          </a:p>
        </p:txBody>
      </p:sp>
      <p:sp>
        <p:nvSpPr>
          <p:cNvPr id="87" name="Inhaltsplatzhalter 4">
            <a:extLst>
              <a:ext uri="{FF2B5EF4-FFF2-40B4-BE49-F238E27FC236}">
                <a16:creationId xmlns:a16="http://schemas.microsoft.com/office/drawing/2014/main" id="{160B176F-60CB-474D-B8E8-98C673FF4FAB}"/>
              </a:ext>
            </a:extLst>
          </p:cNvPr>
          <p:cNvSpPr txBox="1"/>
          <p:nvPr/>
        </p:nvSpPr>
        <p:spPr>
          <a:xfrm>
            <a:off x="8070770" y="4259462"/>
            <a:ext cx="1443726" cy="430887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3050" indent="-27305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altLang="zh-CN" sz="2800" b="1" dirty="0">
                <a:solidFill>
                  <a:schemeClr val="accent5"/>
                </a:solidFill>
                <a:latin typeface="+mj-lt"/>
              </a:rPr>
              <a:t>5</a:t>
            </a:r>
            <a:endParaRPr lang="en-US" sz="2000" dirty="0">
              <a:solidFill>
                <a:schemeClr val="accent5"/>
              </a:solidFill>
              <a:latin typeface="+mn-lt"/>
            </a:endParaRPr>
          </a:p>
        </p:txBody>
      </p:sp>
      <p:grpSp>
        <p:nvGrpSpPr>
          <p:cNvPr id="89" name="Group 54">
            <a:extLst>
              <a:ext uri="{FF2B5EF4-FFF2-40B4-BE49-F238E27FC236}">
                <a16:creationId xmlns:a16="http://schemas.microsoft.com/office/drawing/2014/main" id="{6C9138CF-44D3-405D-8BAE-4B5CEC0B6A1C}"/>
              </a:ext>
            </a:extLst>
          </p:cNvPr>
          <p:cNvGrpSpPr/>
          <p:nvPr/>
        </p:nvGrpSpPr>
        <p:grpSpPr>
          <a:xfrm>
            <a:off x="8559446" y="2494368"/>
            <a:ext cx="447556" cy="212712"/>
            <a:chOff x="10028238" y="2828925"/>
            <a:chExt cx="577850" cy="274638"/>
          </a:xfrm>
          <a:solidFill>
            <a:schemeClr val="bg1"/>
          </a:solidFill>
        </p:grpSpPr>
        <p:sp>
          <p:nvSpPr>
            <p:cNvPr id="90" name="Freeform 91">
              <a:extLst>
                <a:ext uri="{FF2B5EF4-FFF2-40B4-BE49-F238E27FC236}">
                  <a16:creationId xmlns:a16="http://schemas.microsoft.com/office/drawing/2014/main" id="{B287BCE6-B327-4BB0-9F92-62050B5FA5F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028238" y="2828925"/>
              <a:ext cx="577850" cy="274638"/>
            </a:xfrm>
            <a:custGeom>
              <a:avLst/>
              <a:gdLst>
                <a:gd name="T0" fmla="*/ 227 w 3643"/>
                <a:gd name="T1" fmla="*/ 1180 h 1728"/>
                <a:gd name="T2" fmla="*/ 163 w 3643"/>
                <a:gd name="T3" fmla="*/ 1377 h 1728"/>
                <a:gd name="T4" fmla="*/ 282 w 3643"/>
                <a:gd name="T5" fmla="*/ 1542 h 1728"/>
                <a:gd name="T6" fmla="*/ 491 w 3643"/>
                <a:gd name="T7" fmla="*/ 1542 h 1728"/>
                <a:gd name="T8" fmla="*/ 611 w 3643"/>
                <a:gd name="T9" fmla="*/ 1377 h 1728"/>
                <a:gd name="T10" fmla="*/ 548 w 3643"/>
                <a:gd name="T11" fmla="*/ 1180 h 1728"/>
                <a:gd name="T12" fmla="*/ 2303 w 3643"/>
                <a:gd name="T13" fmla="*/ 1114 h 1728"/>
                <a:gd name="T14" fmla="*/ 2120 w 3643"/>
                <a:gd name="T15" fmla="*/ 1207 h 1728"/>
                <a:gd name="T16" fmla="*/ 2088 w 3643"/>
                <a:gd name="T17" fmla="*/ 1413 h 1728"/>
                <a:gd name="T18" fmla="*/ 2232 w 3643"/>
                <a:gd name="T19" fmla="*/ 1556 h 1728"/>
                <a:gd name="T20" fmla="*/ 2438 w 3643"/>
                <a:gd name="T21" fmla="*/ 1523 h 1728"/>
                <a:gd name="T22" fmla="*/ 2531 w 3643"/>
                <a:gd name="T23" fmla="*/ 1341 h 1728"/>
                <a:gd name="T24" fmla="*/ 2438 w 3643"/>
                <a:gd name="T25" fmla="*/ 1157 h 1728"/>
                <a:gd name="T26" fmla="*/ 3220 w 3643"/>
                <a:gd name="T27" fmla="*/ 163 h 1728"/>
                <a:gd name="T28" fmla="*/ 3055 w 3643"/>
                <a:gd name="T29" fmla="*/ 282 h 1728"/>
                <a:gd name="T30" fmla="*/ 3055 w 3643"/>
                <a:gd name="T31" fmla="*/ 492 h 1728"/>
                <a:gd name="T32" fmla="*/ 3220 w 3643"/>
                <a:gd name="T33" fmla="*/ 611 h 1728"/>
                <a:gd name="T34" fmla="*/ 3417 w 3643"/>
                <a:gd name="T35" fmla="*/ 547 h 1728"/>
                <a:gd name="T36" fmla="*/ 3480 w 3643"/>
                <a:gd name="T37" fmla="*/ 350 h 1728"/>
                <a:gd name="T38" fmla="*/ 3360 w 3643"/>
                <a:gd name="T39" fmla="*/ 185 h 1728"/>
                <a:gd name="T40" fmla="*/ 1268 w 3643"/>
                <a:gd name="T41" fmla="*/ 172 h 1728"/>
                <a:gd name="T42" fmla="*/ 1124 w 3643"/>
                <a:gd name="T43" fmla="*/ 316 h 1728"/>
                <a:gd name="T44" fmla="*/ 1157 w 3643"/>
                <a:gd name="T45" fmla="*/ 522 h 1728"/>
                <a:gd name="T46" fmla="*/ 1339 w 3643"/>
                <a:gd name="T47" fmla="*/ 615 h 1728"/>
                <a:gd name="T48" fmla="*/ 1523 w 3643"/>
                <a:gd name="T49" fmla="*/ 522 h 1728"/>
                <a:gd name="T50" fmla="*/ 1555 w 3643"/>
                <a:gd name="T51" fmla="*/ 316 h 1728"/>
                <a:gd name="T52" fmla="*/ 1411 w 3643"/>
                <a:gd name="T53" fmla="*/ 172 h 1728"/>
                <a:gd name="T54" fmla="*/ 3396 w 3643"/>
                <a:gd name="T55" fmla="*/ 26 h 1728"/>
                <a:gd name="T56" fmla="*/ 3598 w 3643"/>
                <a:gd name="T57" fmla="*/ 205 h 1728"/>
                <a:gd name="T58" fmla="*/ 3631 w 3643"/>
                <a:gd name="T59" fmla="*/ 482 h 1728"/>
                <a:gd name="T60" fmla="*/ 3477 w 3643"/>
                <a:gd name="T61" fmla="*/ 704 h 1728"/>
                <a:gd name="T62" fmla="*/ 3210 w 3643"/>
                <a:gd name="T63" fmla="*/ 772 h 1728"/>
                <a:gd name="T64" fmla="*/ 2649 w 3643"/>
                <a:gd name="T65" fmla="*/ 1167 h 1728"/>
                <a:gd name="T66" fmla="*/ 2678 w 3643"/>
                <a:gd name="T67" fmla="*/ 1436 h 1728"/>
                <a:gd name="T68" fmla="*/ 2524 w 3643"/>
                <a:gd name="T69" fmla="*/ 1658 h 1728"/>
                <a:gd name="T70" fmla="*/ 2255 w 3643"/>
                <a:gd name="T71" fmla="*/ 1725 h 1728"/>
                <a:gd name="T72" fmla="*/ 2014 w 3643"/>
                <a:gd name="T73" fmla="*/ 1597 h 1728"/>
                <a:gd name="T74" fmla="*/ 1917 w 3643"/>
                <a:gd name="T75" fmla="*/ 1341 h 1728"/>
                <a:gd name="T76" fmla="*/ 1551 w 3643"/>
                <a:gd name="T77" fmla="*/ 711 h 1728"/>
                <a:gd name="T78" fmla="*/ 1294 w 3643"/>
                <a:gd name="T79" fmla="*/ 772 h 1728"/>
                <a:gd name="T80" fmla="*/ 732 w 3643"/>
                <a:gd name="T81" fmla="*/ 1167 h 1728"/>
                <a:gd name="T82" fmla="*/ 762 w 3643"/>
                <a:gd name="T83" fmla="*/ 1436 h 1728"/>
                <a:gd name="T84" fmla="*/ 607 w 3643"/>
                <a:gd name="T85" fmla="*/ 1658 h 1728"/>
                <a:gd name="T86" fmla="*/ 338 w 3643"/>
                <a:gd name="T87" fmla="*/ 1725 h 1728"/>
                <a:gd name="T88" fmla="*/ 97 w 3643"/>
                <a:gd name="T89" fmla="*/ 1597 h 1728"/>
                <a:gd name="T90" fmla="*/ 0 w 3643"/>
                <a:gd name="T91" fmla="*/ 1341 h 1728"/>
                <a:gd name="T92" fmla="*/ 97 w 3643"/>
                <a:gd name="T93" fmla="*/ 1084 h 1728"/>
                <a:gd name="T94" fmla="*/ 338 w 3643"/>
                <a:gd name="T95" fmla="*/ 957 h 1728"/>
                <a:gd name="T96" fmla="*/ 597 w 3643"/>
                <a:gd name="T97" fmla="*/ 1016 h 1728"/>
                <a:gd name="T98" fmla="*/ 952 w 3643"/>
                <a:gd name="T99" fmla="*/ 387 h 1728"/>
                <a:gd name="T100" fmla="*/ 1051 w 3643"/>
                <a:gd name="T101" fmla="*/ 130 h 1728"/>
                <a:gd name="T102" fmla="*/ 1291 w 3643"/>
                <a:gd name="T103" fmla="*/ 2 h 1728"/>
                <a:gd name="T104" fmla="*/ 1561 w 3643"/>
                <a:gd name="T105" fmla="*/ 69 h 1728"/>
                <a:gd name="T106" fmla="*/ 1714 w 3643"/>
                <a:gd name="T107" fmla="*/ 291 h 1728"/>
                <a:gd name="T108" fmla="*/ 1686 w 3643"/>
                <a:gd name="T109" fmla="*/ 560 h 1728"/>
                <a:gd name="T110" fmla="*/ 2255 w 3643"/>
                <a:gd name="T111" fmla="*/ 957 h 1728"/>
                <a:gd name="T112" fmla="*/ 2514 w 3643"/>
                <a:gd name="T113" fmla="*/ 1016 h 1728"/>
                <a:gd name="T114" fmla="*/ 2869 w 3643"/>
                <a:gd name="T115" fmla="*/ 387 h 1728"/>
                <a:gd name="T116" fmla="*/ 2968 w 3643"/>
                <a:gd name="T117" fmla="*/ 130 h 1728"/>
                <a:gd name="T118" fmla="*/ 3208 w 3643"/>
                <a:gd name="T119" fmla="*/ 2 h 1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643" h="1728">
                  <a:moveTo>
                    <a:pt x="387" y="1114"/>
                  </a:moveTo>
                  <a:lnTo>
                    <a:pt x="350" y="1116"/>
                  </a:lnTo>
                  <a:lnTo>
                    <a:pt x="315" y="1125"/>
                  </a:lnTo>
                  <a:lnTo>
                    <a:pt x="282" y="1139"/>
                  </a:lnTo>
                  <a:lnTo>
                    <a:pt x="253" y="1157"/>
                  </a:lnTo>
                  <a:lnTo>
                    <a:pt x="227" y="1180"/>
                  </a:lnTo>
                  <a:lnTo>
                    <a:pt x="204" y="1207"/>
                  </a:lnTo>
                  <a:lnTo>
                    <a:pt x="185" y="1237"/>
                  </a:lnTo>
                  <a:lnTo>
                    <a:pt x="171" y="1269"/>
                  </a:lnTo>
                  <a:lnTo>
                    <a:pt x="163" y="1304"/>
                  </a:lnTo>
                  <a:lnTo>
                    <a:pt x="160" y="1341"/>
                  </a:lnTo>
                  <a:lnTo>
                    <a:pt x="163" y="1377"/>
                  </a:lnTo>
                  <a:lnTo>
                    <a:pt x="171" y="1413"/>
                  </a:lnTo>
                  <a:lnTo>
                    <a:pt x="185" y="1445"/>
                  </a:lnTo>
                  <a:lnTo>
                    <a:pt x="204" y="1475"/>
                  </a:lnTo>
                  <a:lnTo>
                    <a:pt x="227" y="1501"/>
                  </a:lnTo>
                  <a:lnTo>
                    <a:pt x="253" y="1523"/>
                  </a:lnTo>
                  <a:lnTo>
                    <a:pt x="282" y="1542"/>
                  </a:lnTo>
                  <a:lnTo>
                    <a:pt x="315" y="1556"/>
                  </a:lnTo>
                  <a:lnTo>
                    <a:pt x="350" y="1564"/>
                  </a:lnTo>
                  <a:lnTo>
                    <a:pt x="387" y="1568"/>
                  </a:lnTo>
                  <a:lnTo>
                    <a:pt x="424" y="1564"/>
                  </a:lnTo>
                  <a:lnTo>
                    <a:pt x="458" y="1556"/>
                  </a:lnTo>
                  <a:lnTo>
                    <a:pt x="491" y="1542"/>
                  </a:lnTo>
                  <a:lnTo>
                    <a:pt x="521" y="1523"/>
                  </a:lnTo>
                  <a:lnTo>
                    <a:pt x="548" y="1501"/>
                  </a:lnTo>
                  <a:lnTo>
                    <a:pt x="570" y="1475"/>
                  </a:lnTo>
                  <a:lnTo>
                    <a:pt x="588" y="1445"/>
                  </a:lnTo>
                  <a:lnTo>
                    <a:pt x="602" y="1413"/>
                  </a:lnTo>
                  <a:lnTo>
                    <a:pt x="611" y="1377"/>
                  </a:lnTo>
                  <a:lnTo>
                    <a:pt x="614" y="1341"/>
                  </a:lnTo>
                  <a:lnTo>
                    <a:pt x="611" y="1304"/>
                  </a:lnTo>
                  <a:lnTo>
                    <a:pt x="602" y="1269"/>
                  </a:lnTo>
                  <a:lnTo>
                    <a:pt x="588" y="1237"/>
                  </a:lnTo>
                  <a:lnTo>
                    <a:pt x="570" y="1207"/>
                  </a:lnTo>
                  <a:lnTo>
                    <a:pt x="548" y="1180"/>
                  </a:lnTo>
                  <a:lnTo>
                    <a:pt x="521" y="1157"/>
                  </a:lnTo>
                  <a:lnTo>
                    <a:pt x="491" y="1139"/>
                  </a:lnTo>
                  <a:lnTo>
                    <a:pt x="458" y="1125"/>
                  </a:lnTo>
                  <a:lnTo>
                    <a:pt x="424" y="1116"/>
                  </a:lnTo>
                  <a:lnTo>
                    <a:pt x="387" y="1114"/>
                  </a:lnTo>
                  <a:close/>
                  <a:moveTo>
                    <a:pt x="2303" y="1114"/>
                  </a:moveTo>
                  <a:lnTo>
                    <a:pt x="2266" y="1116"/>
                  </a:lnTo>
                  <a:lnTo>
                    <a:pt x="2232" y="1125"/>
                  </a:lnTo>
                  <a:lnTo>
                    <a:pt x="2199" y="1139"/>
                  </a:lnTo>
                  <a:lnTo>
                    <a:pt x="2169" y="1157"/>
                  </a:lnTo>
                  <a:lnTo>
                    <a:pt x="2142" y="1180"/>
                  </a:lnTo>
                  <a:lnTo>
                    <a:pt x="2120" y="1207"/>
                  </a:lnTo>
                  <a:lnTo>
                    <a:pt x="2102" y="1237"/>
                  </a:lnTo>
                  <a:lnTo>
                    <a:pt x="2088" y="1269"/>
                  </a:lnTo>
                  <a:lnTo>
                    <a:pt x="2079" y="1304"/>
                  </a:lnTo>
                  <a:lnTo>
                    <a:pt x="2076" y="1341"/>
                  </a:lnTo>
                  <a:lnTo>
                    <a:pt x="2079" y="1377"/>
                  </a:lnTo>
                  <a:lnTo>
                    <a:pt x="2088" y="1413"/>
                  </a:lnTo>
                  <a:lnTo>
                    <a:pt x="2102" y="1445"/>
                  </a:lnTo>
                  <a:lnTo>
                    <a:pt x="2120" y="1475"/>
                  </a:lnTo>
                  <a:lnTo>
                    <a:pt x="2142" y="1501"/>
                  </a:lnTo>
                  <a:lnTo>
                    <a:pt x="2169" y="1523"/>
                  </a:lnTo>
                  <a:lnTo>
                    <a:pt x="2199" y="1542"/>
                  </a:lnTo>
                  <a:lnTo>
                    <a:pt x="2232" y="1556"/>
                  </a:lnTo>
                  <a:lnTo>
                    <a:pt x="2266" y="1564"/>
                  </a:lnTo>
                  <a:lnTo>
                    <a:pt x="2303" y="1568"/>
                  </a:lnTo>
                  <a:lnTo>
                    <a:pt x="2340" y="1564"/>
                  </a:lnTo>
                  <a:lnTo>
                    <a:pt x="2375" y="1556"/>
                  </a:lnTo>
                  <a:lnTo>
                    <a:pt x="2408" y="1542"/>
                  </a:lnTo>
                  <a:lnTo>
                    <a:pt x="2438" y="1523"/>
                  </a:lnTo>
                  <a:lnTo>
                    <a:pt x="2463" y="1501"/>
                  </a:lnTo>
                  <a:lnTo>
                    <a:pt x="2486" y="1475"/>
                  </a:lnTo>
                  <a:lnTo>
                    <a:pt x="2505" y="1445"/>
                  </a:lnTo>
                  <a:lnTo>
                    <a:pt x="2519" y="1413"/>
                  </a:lnTo>
                  <a:lnTo>
                    <a:pt x="2527" y="1377"/>
                  </a:lnTo>
                  <a:lnTo>
                    <a:pt x="2531" y="1341"/>
                  </a:lnTo>
                  <a:lnTo>
                    <a:pt x="2527" y="1304"/>
                  </a:lnTo>
                  <a:lnTo>
                    <a:pt x="2519" y="1269"/>
                  </a:lnTo>
                  <a:lnTo>
                    <a:pt x="2505" y="1237"/>
                  </a:lnTo>
                  <a:lnTo>
                    <a:pt x="2486" y="1207"/>
                  </a:lnTo>
                  <a:lnTo>
                    <a:pt x="2463" y="1180"/>
                  </a:lnTo>
                  <a:lnTo>
                    <a:pt x="2438" y="1157"/>
                  </a:lnTo>
                  <a:lnTo>
                    <a:pt x="2408" y="1139"/>
                  </a:lnTo>
                  <a:lnTo>
                    <a:pt x="2375" y="1125"/>
                  </a:lnTo>
                  <a:lnTo>
                    <a:pt x="2340" y="1116"/>
                  </a:lnTo>
                  <a:lnTo>
                    <a:pt x="2303" y="1114"/>
                  </a:lnTo>
                  <a:close/>
                  <a:moveTo>
                    <a:pt x="3256" y="160"/>
                  </a:moveTo>
                  <a:lnTo>
                    <a:pt x="3220" y="163"/>
                  </a:lnTo>
                  <a:lnTo>
                    <a:pt x="3184" y="172"/>
                  </a:lnTo>
                  <a:lnTo>
                    <a:pt x="3152" y="185"/>
                  </a:lnTo>
                  <a:lnTo>
                    <a:pt x="3122" y="204"/>
                  </a:lnTo>
                  <a:lnTo>
                    <a:pt x="3096" y="226"/>
                  </a:lnTo>
                  <a:lnTo>
                    <a:pt x="3073" y="253"/>
                  </a:lnTo>
                  <a:lnTo>
                    <a:pt x="3055" y="282"/>
                  </a:lnTo>
                  <a:lnTo>
                    <a:pt x="3041" y="316"/>
                  </a:lnTo>
                  <a:lnTo>
                    <a:pt x="3032" y="350"/>
                  </a:lnTo>
                  <a:lnTo>
                    <a:pt x="3030" y="387"/>
                  </a:lnTo>
                  <a:lnTo>
                    <a:pt x="3032" y="424"/>
                  </a:lnTo>
                  <a:lnTo>
                    <a:pt x="3041" y="458"/>
                  </a:lnTo>
                  <a:lnTo>
                    <a:pt x="3055" y="492"/>
                  </a:lnTo>
                  <a:lnTo>
                    <a:pt x="3073" y="522"/>
                  </a:lnTo>
                  <a:lnTo>
                    <a:pt x="3096" y="547"/>
                  </a:lnTo>
                  <a:lnTo>
                    <a:pt x="3122" y="570"/>
                  </a:lnTo>
                  <a:lnTo>
                    <a:pt x="3152" y="589"/>
                  </a:lnTo>
                  <a:lnTo>
                    <a:pt x="3184" y="602"/>
                  </a:lnTo>
                  <a:lnTo>
                    <a:pt x="3220" y="611"/>
                  </a:lnTo>
                  <a:lnTo>
                    <a:pt x="3256" y="615"/>
                  </a:lnTo>
                  <a:lnTo>
                    <a:pt x="3293" y="611"/>
                  </a:lnTo>
                  <a:lnTo>
                    <a:pt x="3328" y="602"/>
                  </a:lnTo>
                  <a:lnTo>
                    <a:pt x="3360" y="589"/>
                  </a:lnTo>
                  <a:lnTo>
                    <a:pt x="3390" y="570"/>
                  </a:lnTo>
                  <a:lnTo>
                    <a:pt x="3417" y="547"/>
                  </a:lnTo>
                  <a:lnTo>
                    <a:pt x="3439" y="522"/>
                  </a:lnTo>
                  <a:lnTo>
                    <a:pt x="3458" y="492"/>
                  </a:lnTo>
                  <a:lnTo>
                    <a:pt x="3472" y="458"/>
                  </a:lnTo>
                  <a:lnTo>
                    <a:pt x="3480" y="424"/>
                  </a:lnTo>
                  <a:lnTo>
                    <a:pt x="3483" y="387"/>
                  </a:lnTo>
                  <a:lnTo>
                    <a:pt x="3480" y="350"/>
                  </a:lnTo>
                  <a:lnTo>
                    <a:pt x="3472" y="316"/>
                  </a:lnTo>
                  <a:lnTo>
                    <a:pt x="3458" y="282"/>
                  </a:lnTo>
                  <a:lnTo>
                    <a:pt x="3439" y="253"/>
                  </a:lnTo>
                  <a:lnTo>
                    <a:pt x="3417" y="226"/>
                  </a:lnTo>
                  <a:lnTo>
                    <a:pt x="3390" y="204"/>
                  </a:lnTo>
                  <a:lnTo>
                    <a:pt x="3360" y="185"/>
                  </a:lnTo>
                  <a:lnTo>
                    <a:pt x="3328" y="172"/>
                  </a:lnTo>
                  <a:lnTo>
                    <a:pt x="3293" y="163"/>
                  </a:lnTo>
                  <a:lnTo>
                    <a:pt x="3256" y="160"/>
                  </a:lnTo>
                  <a:close/>
                  <a:moveTo>
                    <a:pt x="1339" y="160"/>
                  </a:moveTo>
                  <a:lnTo>
                    <a:pt x="1303" y="163"/>
                  </a:lnTo>
                  <a:lnTo>
                    <a:pt x="1268" y="172"/>
                  </a:lnTo>
                  <a:lnTo>
                    <a:pt x="1235" y="185"/>
                  </a:lnTo>
                  <a:lnTo>
                    <a:pt x="1206" y="204"/>
                  </a:lnTo>
                  <a:lnTo>
                    <a:pt x="1179" y="226"/>
                  </a:lnTo>
                  <a:lnTo>
                    <a:pt x="1157" y="253"/>
                  </a:lnTo>
                  <a:lnTo>
                    <a:pt x="1138" y="282"/>
                  </a:lnTo>
                  <a:lnTo>
                    <a:pt x="1124" y="316"/>
                  </a:lnTo>
                  <a:lnTo>
                    <a:pt x="1116" y="350"/>
                  </a:lnTo>
                  <a:lnTo>
                    <a:pt x="1113" y="387"/>
                  </a:lnTo>
                  <a:lnTo>
                    <a:pt x="1116" y="424"/>
                  </a:lnTo>
                  <a:lnTo>
                    <a:pt x="1124" y="458"/>
                  </a:lnTo>
                  <a:lnTo>
                    <a:pt x="1138" y="492"/>
                  </a:lnTo>
                  <a:lnTo>
                    <a:pt x="1157" y="522"/>
                  </a:lnTo>
                  <a:lnTo>
                    <a:pt x="1179" y="547"/>
                  </a:lnTo>
                  <a:lnTo>
                    <a:pt x="1206" y="570"/>
                  </a:lnTo>
                  <a:lnTo>
                    <a:pt x="1235" y="589"/>
                  </a:lnTo>
                  <a:lnTo>
                    <a:pt x="1268" y="602"/>
                  </a:lnTo>
                  <a:lnTo>
                    <a:pt x="1303" y="611"/>
                  </a:lnTo>
                  <a:lnTo>
                    <a:pt x="1339" y="615"/>
                  </a:lnTo>
                  <a:lnTo>
                    <a:pt x="1376" y="611"/>
                  </a:lnTo>
                  <a:lnTo>
                    <a:pt x="1411" y="602"/>
                  </a:lnTo>
                  <a:lnTo>
                    <a:pt x="1443" y="589"/>
                  </a:lnTo>
                  <a:lnTo>
                    <a:pt x="1473" y="570"/>
                  </a:lnTo>
                  <a:lnTo>
                    <a:pt x="1500" y="547"/>
                  </a:lnTo>
                  <a:lnTo>
                    <a:pt x="1523" y="522"/>
                  </a:lnTo>
                  <a:lnTo>
                    <a:pt x="1541" y="492"/>
                  </a:lnTo>
                  <a:lnTo>
                    <a:pt x="1555" y="458"/>
                  </a:lnTo>
                  <a:lnTo>
                    <a:pt x="1564" y="424"/>
                  </a:lnTo>
                  <a:lnTo>
                    <a:pt x="1566" y="387"/>
                  </a:lnTo>
                  <a:lnTo>
                    <a:pt x="1564" y="350"/>
                  </a:lnTo>
                  <a:lnTo>
                    <a:pt x="1555" y="316"/>
                  </a:lnTo>
                  <a:lnTo>
                    <a:pt x="1541" y="282"/>
                  </a:lnTo>
                  <a:lnTo>
                    <a:pt x="1523" y="253"/>
                  </a:lnTo>
                  <a:lnTo>
                    <a:pt x="1500" y="226"/>
                  </a:lnTo>
                  <a:lnTo>
                    <a:pt x="1473" y="204"/>
                  </a:lnTo>
                  <a:lnTo>
                    <a:pt x="1443" y="185"/>
                  </a:lnTo>
                  <a:lnTo>
                    <a:pt x="1411" y="172"/>
                  </a:lnTo>
                  <a:lnTo>
                    <a:pt x="1376" y="163"/>
                  </a:lnTo>
                  <a:lnTo>
                    <a:pt x="1339" y="160"/>
                  </a:lnTo>
                  <a:close/>
                  <a:moveTo>
                    <a:pt x="3256" y="0"/>
                  </a:moveTo>
                  <a:lnTo>
                    <a:pt x="3305" y="2"/>
                  </a:lnTo>
                  <a:lnTo>
                    <a:pt x="3351" y="11"/>
                  </a:lnTo>
                  <a:lnTo>
                    <a:pt x="3396" y="26"/>
                  </a:lnTo>
                  <a:lnTo>
                    <a:pt x="3438" y="46"/>
                  </a:lnTo>
                  <a:lnTo>
                    <a:pt x="3477" y="69"/>
                  </a:lnTo>
                  <a:lnTo>
                    <a:pt x="3513" y="98"/>
                  </a:lnTo>
                  <a:lnTo>
                    <a:pt x="3545" y="130"/>
                  </a:lnTo>
                  <a:lnTo>
                    <a:pt x="3574" y="166"/>
                  </a:lnTo>
                  <a:lnTo>
                    <a:pt x="3598" y="205"/>
                  </a:lnTo>
                  <a:lnTo>
                    <a:pt x="3617" y="247"/>
                  </a:lnTo>
                  <a:lnTo>
                    <a:pt x="3631" y="291"/>
                  </a:lnTo>
                  <a:lnTo>
                    <a:pt x="3640" y="339"/>
                  </a:lnTo>
                  <a:lnTo>
                    <a:pt x="3643" y="387"/>
                  </a:lnTo>
                  <a:lnTo>
                    <a:pt x="3640" y="435"/>
                  </a:lnTo>
                  <a:lnTo>
                    <a:pt x="3631" y="482"/>
                  </a:lnTo>
                  <a:lnTo>
                    <a:pt x="3617" y="527"/>
                  </a:lnTo>
                  <a:lnTo>
                    <a:pt x="3598" y="569"/>
                  </a:lnTo>
                  <a:lnTo>
                    <a:pt x="3574" y="608"/>
                  </a:lnTo>
                  <a:lnTo>
                    <a:pt x="3545" y="644"/>
                  </a:lnTo>
                  <a:lnTo>
                    <a:pt x="3513" y="676"/>
                  </a:lnTo>
                  <a:lnTo>
                    <a:pt x="3477" y="704"/>
                  </a:lnTo>
                  <a:lnTo>
                    <a:pt x="3438" y="729"/>
                  </a:lnTo>
                  <a:lnTo>
                    <a:pt x="3396" y="748"/>
                  </a:lnTo>
                  <a:lnTo>
                    <a:pt x="3351" y="762"/>
                  </a:lnTo>
                  <a:lnTo>
                    <a:pt x="3305" y="771"/>
                  </a:lnTo>
                  <a:lnTo>
                    <a:pt x="3256" y="774"/>
                  </a:lnTo>
                  <a:lnTo>
                    <a:pt x="3210" y="772"/>
                  </a:lnTo>
                  <a:lnTo>
                    <a:pt x="3166" y="763"/>
                  </a:lnTo>
                  <a:lnTo>
                    <a:pt x="3124" y="751"/>
                  </a:lnTo>
                  <a:lnTo>
                    <a:pt x="3083" y="733"/>
                  </a:lnTo>
                  <a:lnTo>
                    <a:pt x="3045" y="711"/>
                  </a:lnTo>
                  <a:lnTo>
                    <a:pt x="2627" y="1129"/>
                  </a:lnTo>
                  <a:lnTo>
                    <a:pt x="2649" y="1167"/>
                  </a:lnTo>
                  <a:lnTo>
                    <a:pt x="2667" y="1208"/>
                  </a:lnTo>
                  <a:lnTo>
                    <a:pt x="2679" y="1250"/>
                  </a:lnTo>
                  <a:lnTo>
                    <a:pt x="2688" y="1294"/>
                  </a:lnTo>
                  <a:lnTo>
                    <a:pt x="2690" y="1341"/>
                  </a:lnTo>
                  <a:lnTo>
                    <a:pt x="2687" y="1389"/>
                  </a:lnTo>
                  <a:lnTo>
                    <a:pt x="2678" y="1436"/>
                  </a:lnTo>
                  <a:lnTo>
                    <a:pt x="2665" y="1480"/>
                  </a:lnTo>
                  <a:lnTo>
                    <a:pt x="2645" y="1522"/>
                  </a:lnTo>
                  <a:lnTo>
                    <a:pt x="2620" y="1562"/>
                  </a:lnTo>
                  <a:lnTo>
                    <a:pt x="2593" y="1597"/>
                  </a:lnTo>
                  <a:lnTo>
                    <a:pt x="2561" y="1629"/>
                  </a:lnTo>
                  <a:lnTo>
                    <a:pt x="2524" y="1658"/>
                  </a:lnTo>
                  <a:lnTo>
                    <a:pt x="2485" y="1683"/>
                  </a:lnTo>
                  <a:lnTo>
                    <a:pt x="2443" y="1701"/>
                  </a:lnTo>
                  <a:lnTo>
                    <a:pt x="2398" y="1716"/>
                  </a:lnTo>
                  <a:lnTo>
                    <a:pt x="2351" y="1725"/>
                  </a:lnTo>
                  <a:lnTo>
                    <a:pt x="2303" y="1728"/>
                  </a:lnTo>
                  <a:lnTo>
                    <a:pt x="2255" y="1725"/>
                  </a:lnTo>
                  <a:lnTo>
                    <a:pt x="2208" y="1716"/>
                  </a:lnTo>
                  <a:lnTo>
                    <a:pt x="2163" y="1701"/>
                  </a:lnTo>
                  <a:lnTo>
                    <a:pt x="2121" y="1683"/>
                  </a:lnTo>
                  <a:lnTo>
                    <a:pt x="2083" y="1658"/>
                  </a:lnTo>
                  <a:lnTo>
                    <a:pt x="2046" y="1629"/>
                  </a:lnTo>
                  <a:lnTo>
                    <a:pt x="2014" y="1597"/>
                  </a:lnTo>
                  <a:lnTo>
                    <a:pt x="1985" y="1562"/>
                  </a:lnTo>
                  <a:lnTo>
                    <a:pt x="1962" y="1522"/>
                  </a:lnTo>
                  <a:lnTo>
                    <a:pt x="1942" y="1480"/>
                  </a:lnTo>
                  <a:lnTo>
                    <a:pt x="1928" y="1436"/>
                  </a:lnTo>
                  <a:lnTo>
                    <a:pt x="1919" y="1389"/>
                  </a:lnTo>
                  <a:lnTo>
                    <a:pt x="1917" y="1341"/>
                  </a:lnTo>
                  <a:lnTo>
                    <a:pt x="1919" y="1296"/>
                  </a:lnTo>
                  <a:lnTo>
                    <a:pt x="1927" y="1253"/>
                  </a:lnTo>
                  <a:lnTo>
                    <a:pt x="1939" y="1212"/>
                  </a:lnTo>
                  <a:lnTo>
                    <a:pt x="1954" y="1172"/>
                  </a:lnTo>
                  <a:lnTo>
                    <a:pt x="1975" y="1136"/>
                  </a:lnTo>
                  <a:lnTo>
                    <a:pt x="1551" y="711"/>
                  </a:lnTo>
                  <a:lnTo>
                    <a:pt x="1513" y="733"/>
                  </a:lnTo>
                  <a:lnTo>
                    <a:pt x="1472" y="751"/>
                  </a:lnTo>
                  <a:lnTo>
                    <a:pt x="1430" y="763"/>
                  </a:lnTo>
                  <a:lnTo>
                    <a:pt x="1386" y="772"/>
                  </a:lnTo>
                  <a:lnTo>
                    <a:pt x="1339" y="774"/>
                  </a:lnTo>
                  <a:lnTo>
                    <a:pt x="1294" y="772"/>
                  </a:lnTo>
                  <a:lnTo>
                    <a:pt x="1249" y="763"/>
                  </a:lnTo>
                  <a:lnTo>
                    <a:pt x="1207" y="751"/>
                  </a:lnTo>
                  <a:lnTo>
                    <a:pt x="1167" y="733"/>
                  </a:lnTo>
                  <a:lnTo>
                    <a:pt x="1128" y="711"/>
                  </a:lnTo>
                  <a:lnTo>
                    <a:pt x="711" y="1129"/>
                  </a:lnTo>
                  <a:lnTo>
                    <a:pt x="732" y="1167"/>
                  </a:lnTo>
                  <a:lnTo>
                    <a:pt x="750" y="1208"/>
                  </a:lnTo>
                  <a:lnTo>
                    <a:pt x="763" y="1250"/>
                  </a:lnTo>
                  <a:lnTo>
                    <a:pt x="771" y="1294"/>
                  </a:lnTo>
                  <a:lnTo>
                    <a:pt x="773" y="1341"/>
                  </a:lnTo>
                  <a:lnTo>
                    <a:pt x="771" y="1389"/>
                  </a:lnTo>
                  <a:lnTo>
                    <a:pt x="762" y="1436"/>
                  </a:lnTo>
                  <a:lnTo>
                    <a:pt x="748" y="1480"/>
                  </a:lnTo>
                  <a:lnTo>
                    <a:pt x="728" y="1522"/>
                  </a:lnTo>
                  <a:lnTo>
                    <a:pt x="705" y="1562"/>
                  </a:lnTo>
                  <a:lnTo>
                    <a:pt x="676" y="1597"/>
                  </a:lnTo>
                  <a:lnTo>
                    <a:pt x="644" y="1629"/>
                  </a:lnTo>
                  <a:lnTo>
                    <a:pt x="607" y="1658"/>
                  </a:lnTo>
                  <a:lnTo>
                    <a:pt x="569" y="1683"/>
                  </a:lnTo>
                  <a:lnTo>
                    <a:pt x="526" y="1701"/>
                  </a:lnTo>
                  <a:lnTo>
                    <a:pt x="482" y="1716"/>
                  </a:lnTo>
                  <a:lnTo>
                    <a:pt x="436" y="1725"/>
                  </a:lnTo>
                  <a:lnTo>
                    <a:pt x="387" y="1728"/>
                  </a:lnTo>
                  <a:lnTo>
                    <a:pt x="338" y="1725"/>
                  </a:lnTo>
                  <a:lnTo>
                    <a:pt x="292" y="1716"/>
                  </a:lnTo>
                  <a:lnTo>
                    <a:pt x="247" y="1701"/>
                  </a:lnTo>
                  <a:lnTo>
                    <a:pt x="205" y="1683"/>
                  </a:lnTo>
                  <a:lnTo>
                    <a:pt x="166" y="1658"/>
                  </a:lnTo>
                  <a:lnTo>
                    <a:pt x="131" y="1629"/>
                  </a:lnTo>
                  <a:lnTo>
                    <a:pt x="97" y="1597"/>
                  </a:lnTo>
                  <a:lnTo>
                    <a:pt x="70" y="1562"/>
                  </a:lnTo>
                  <a:lnTo>
                    <a:pt x="45" y="1522"/>
                  </a:lnTo>
                  <a:lnTo>
                    <a:pt x="27" y="1480"/>
                  </a:lnTo>
                  <a:lnTo>
                    <a:pt x="12" y="1436"/>
                  </a:lnTo>
                  <a:lnTo>
                    <a:pt x="3" y="1389"/>
                  </a:lnTo>
                  <a:lnTo>
                    <a:pt x="0" y="1341"/>
                  </a:lnTo>
                  <a:lnTo>
                    <a:pt x="3" y="1292"/>
                  </a:lnTo>
                  <a:lnTo>
                    <a:pt x="12" y="1245"/>
                  </a:lnTo>
                  <a:lnTo>
                    <a:pt x="27" y="1201"/>
                  </a:lnTo>
                  <a:lnTo>
                    <a:pt x="45" y="1159"/>
                  </a:lnTo>
                  <a:lnTo>
                    <a:pt x="70" y="1119"/>
                  </a:lnTo>
                  <a:lnTo>
                    <a:pt x="97" y="1084"/>
                  </a:lnTo>
                  <a:lnTo>
                    <a:pt x="131" y="1052"/>
                  </a:lnTo>
                  <a:lnTo>
                    <a:pt x="166" y="1023"/>
                  </a:lnTo>
                  <a:lnTo>
                    <a:pt x="205" y="999"/>
                  </a:lnTo>
                  <a:lnTo>
                    <a:pt x="247" y="980"/>
                  </a:lnTo>
                  <a:lnTo>
                    <a:pt x="292" y="965"/>
                  </a:lnTo>
                  <a:lnTo>
                    <a:pt x="338" y="957"/>
                  </a:lnTo>
                  <a:lnTo>
                    <a:pt x="387" y="953"/>
                  </a:lnTo>
                  <a:lnTo>
                    <a:pt x="432" y="957"/>
                  </a:lnTo>
                  <a:lnTo>
                    <a:pt x="477" y="964"/>
                  </a:lnTo>
                  <a:lnTo>
                    <a:pt x="520" y="976"/>
                  </a:lnTo>
                  <a:lnTo>
                    <a:pt x="560" y="994"/>
                  </a:lnTo>
                  <a:lnTo>
                    <a:pt x="597" y="1016"/>
                  </a:lnTo>
                  <a:lnTo>
                    <a:pt x="1015" y="598"/>
                  </a:lnTo>
                  <a:lnTo>
                    <a:pt x="994" y="560"/>
                  </a:lnTo>
                  <a:lnTo>
                    <a:pt x="977" y="520"/>
                  </a:lnTo>
                  <a:lnTo>
                    <a:pt x="963" y="477"/>
                  </a:lnTo>
                  <a:lnTo>
                    <a:pt x="956" y="433"/>
                  </a:lnTo>
                  <a:lnTo>
                    <a:pt x="952" y="387"/>
                  </a:lnTo>
                  <a:lnTo>
                    <a:pt x="956" y="339"/>
                  </a:lnTo>
                  <a:lnTo>
                    <a:pt x="964" y="291"/>
                  </a:lnTo>
                  <a:lnTo>
                    <a:pt x="979" y="247"/>
                  </a:lnTo>
                  <a:lnTo>
                    <a:pt x="998" y="205"/>
                  </a:lnTo>
                  <a:lnTo>
                    <a:pt x="1022" y="166"/>
                  </a:lnTo>
                  <a:lnTo>
                    <a:pt x="1051" y="130"/>
                  </a:lnTo>
                  <a:lnTo>
                    <a:pt x="1083" y="98"/>
                  </a:lnTo>
                  <a:lnTo>
                    <a:pt x="1118" y="69"/>
                  </a:lnTo>
                  <a:lnTo>
                    <a:pt x="1158" y="46"/>
                  </a:lnTo>
                  <a:lnTo>
                    <a:pt x="1200" y="26"/>
                  </a:lnTo>
                  <a:lnTo>
                    <a:pt x="1244" y="11"/>
                  </a:lnTo>
                  <a:lnTo>
                    <a:pt x="1291" y="2"/>
                  </a:lnTo>
                  <a:lnTo>
                    <a:pt x="1339" y="0"/>
                  </a:lnTo>
                  <a:lnTo>
                    <a:pt x="1388" y="2"/>
                  </a:lnTo>
                  <a:lnTo>
                    <a:pt x="1435" y="11"/>
                  </a:lnTo>
                  <a:lnTo>
                    <a:pt x="1479" y="26"/>
                  </a:lnTo>
                  <a:lnTo>
                    <a:pt x="1521" y="46"/>
                  </a:lnTo>
                  <a:lnTo>
                    <a:pt x="1561" y="69"/>
                  </a:lnTo>
                  <a:lnTo>
                    <a:pt x="1596" y="98"/>
                  </a:lnTo>
                  <a:lnTo>
                    <a:pt x="1628" y="130"/>
                  </a:lnTo>
                  <a:lnTo>
                    <a:pt x="1657" y="166"/>
                  </a:lnTo>
                  <a:lnTo>
                    <a:pt x="1681" y="205"/>
                  </a:lnTo>
                  <a:lnTo>
                    <a:pt x="1700" y="247"/>
                  </a:lnTo>
                  <a:lnTo>
                    <a:pt x="1714" y="291"/>
                  </a:lnTo>
                  <a:lnTo>
                    <a:pt x="1723" y="339"/>
                  </a:lnTo>
                  <a:lnTo>
                    <a:pt x="1727" y="387"/>
                  </a:lnTo>
                  <a:lnTo>
                    <a:pt x="1723" y="433"/>
                  </a:lnTo>
                  <a:lnTo>
                    <a:pt x="1716" y="477"/>
                  </a:lnTo>
                  <a:lnTo>
                    <a:pt x="1703" y="520"/>
                  </a:lnTo>
                  <a:lnTo>
                    <a:pt x="1686" y="560"/>
                  </a:lnTo>
                  <a:lnTo>
                    <a:pt x="1664" y="598"/>
                  </a:lnTo>
                  <a:lnTo>
                    <a:pt x="2086" y="1021"/>
                  </a:lnTo>
                  <a:lnTo>
                    <a:pt x="2125" y="997"/>
                  </a:lnTo>
                  <a:lnTo>
                    <a:pt x="2166" y="979"/>
                  </a:lnTo>
                  <a:lnTo>
                    <a:pt x="2210" y="965"/>
                  </a:lnTo>
                  <a:lnTo>
                    <a:pt x="2255" y="957"/>
                  </a:lnTo>
                  <a:lnTo>
                    <a:pt x="2303" y="953"/>
                  </a:lnTo>
                  <a:lnTo>
                    <a:pt x="2349" y="957"/>
                  </a:lnTo>
                  <a:lnTo>
                    <a:pt x="2394" y="964"/>
                  </a:lnTo>
                  <a:lnTo>
                    <a:pt x="2437" y="976"/>
                  </a:lnTo>
                  <a:lnTo>
                    <a:pt x="2476" y="994"/>
                  </a:lnTo>
                  <a:lnTo>
                    <a:pt x="2514" y="1016"/>
                  </a:lnTo>
                  <a:lnTo>
                    <a:pt x="2932" y="598"/>
                  </a:lnTo>
                  <a:lnTo>
                    <a:pt x="2910" y="560"/>
                  </a:lnTo>
                  <a:lnTo>
                    <a:pt x="2892" y="520"/>
                  </a:lnTo>
                  <a:lnTo>
                    <a:pt x="2880" y="477"/>
                  </a:lnTo>
                  <a:lnTo>
                    <a:pt x="2872" y="433"/>
                  </a:lnTo>
                  <a:lnTo>
                    <a:pt x="2869" y="387"/>
                  </a:lnTo>
                  <a:lnTo>
                    <a:pt x="2872" y="339"/>
                  </a:lnTo>
                  <a:lnTo>
                    <a:pt x="2881" y="291"/>
                  </a:lnTo>
                  <a:lnTo>
                    <a:pt x="2896" y="247"/>
                  </a:lnTo>
                  <a:lnTo>
                    <a:pt x="2914" y="205"/>
                  </a:lnTo>
                  <a:lnTo>
                    <a:pt x="2939" y="166"/>
                  </a:lnTo>
                  <a:lnTo>
                    <a:pt x="2968" y="130"/>
                  </a:lnTo>
                  <a:lnTo>
                    <a:pt x="3000" y="98"/>
                  </a:lnTo>
                  <a:lnTo>
                    <a:pt x="3035" y="69"/>
                  </a:lnTo>
                  <a:lnTo>
                    <a:pt x="3075" y="46"/>
                  </a:lnTo>
                  <a:lnTo>
                    <a:pt x="3117" y="26"/>
                  </a:lnTo>
                  <a:lnTo>
                    <a:pt x="3161" y="11"/>
                  </a:lnTo>
                  <a:lnTo>
                    <a:pt x="3208" y="2"/>
                  </a:lnTo>
                  <a:lnTo>
                    <a:pt x="325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91" name="Freeform 92">
              <a:extLst>
                <a:ext uri="{FF2B5EF4-FFF2-40B4-BE49-F238E27FC236}">
                  <a16:creationId xmlns:a16="http://schemas.microsoft.com/office/drawing/2014/main" id="{F55EF909-A8A2-4E93-8C6D-FBAC1303959B}"/>
                </a:ext>
              </a:extLst>
            </p:cNvPr>
            <p:cNvSpPr/>
            <p:nvPr/>
          </p:nvSpPr>
          <p:spPr bwMode="auto">
            <a:xfrm>
              <a:off x="10180638" y="2981325"/>
              <a:ext cx="50800" cy="50800"/>
            </a:xfrm>
            <a:custGeom>
              <a:avLst/>
              <a:gdLst>
                <a:gd name="T0" fmla="*/ 242 w 322"/>
                <a:gd name="T1" fmla="*/ 0 h 322"/>
                <a:gd name="T2" fmla="*/ 262 w 322"/>
                <a:gd name="T3" fmla="*/ 2 h 322"/>
                <a:gd name="T4" fmla="*/ 282 w 322"/>
                <a:gd name="T5" fmla="*/ 10 h 322"/>
                <a:gd name="T6" fmla="*/ 299 w 322"/>
                <a:gd name="T7" fmla="*/ 23 h 322"/>
                <a:gd name="T8" fmla="*/ 312 w 322"/>
                <a:gd name="T9" fmla="*/ 40 h 322"/>
                <a:gd name="T10" fmla="*/ 320 w 322"/>
                <a:gd name="T11" fmla="*/ 59 h 322"/>
                <a:gd name="T12" fmla="*/ 322 w 322"/>
                <a:gd name="T13" fmla="*/ 80 h 322"/>
                <a:gd name="T14" fmla="*/ 320 w 322"/>
                <a:gd name="T15" fmla="*/ 99 h 322"/>
                <a:gd name="T16" fmla="*/ 312 w 322"/>
                <a:gd name="T17" fmla="*/ 118 h 322"/>
                <a:gd name="T18" fmla="*/ 299 w 322"/>
                <a:gd name="T19" fmla="*/ 136 h 322"/>
                <a:gd name="T20" fmla="*/ 136 w 322"/>
                <a:gd name="T21" fmla="*/ 299 h 322"/>
                <a:gd name="T22" fmla="*/ 119 w 322"/>
                <a:gd name="T23" fmla="*/ 312 h 322"/>
                <a:gd name="T24" fmla="*/ 100 w 322"/>
                <a:gd name="T25" fmla="*/ 320 h 322"/>
                <a:gd name="T26" fmla="*/ 80 w 322"/>
                <a:gd name="T27" fmla="*/ 322 h 322"/>
                <a:gd name="T28" fmla="*/ 60 w 322"/>
                <a:gd name="T29" fmla="*/ 320 h 322"/>
                <a:gd name="T30" fmla="*/ 40 w 322"/>
                <a:gd name="T31" fmla="*/ 312 h 322"/>
                <a:gd name="T32" fmla="*/ 23 w 322"/>
                <a:gd name="T33" fmla="*/ 299 h 322"/>
                <a:gd name="T34" fmla="*/ 10 w 322"/>
                <a:gd name="T35" fmla="*/ 282 h 322"/>
                <a:gd name="T36" fmla="*/ 2 w 322"/>
                <a:gd name="T37" fmla="*/ 262 h 322"/>
                <a:gd name="T38" fmla="*/ 0 w 322"/>
                <a:gd name="T39" fmla="*/ 242 h 322"/>
                <a:gd name="T40" fmla="*/ 2 w 322"/>
                <a:gd name="T41" fmla="*/ 221 h 322"/>
                <a:gd name="T42" fmla="*/ 10 w 322"/>
                <a:gd name="T43" fmla="*/ 202 h 322"/>
                <a:gd name="T44" fmla="*/ 23 w 322"/>
                <a:gd name="T45" fmla="*/ 186 h 322"/>
                <a:gd name="T46" fmla="*/ 186 w 322"/>
                <a:gd name="T47" fmla="*/ 23 h 322"/>
                <a:gd name="T48" fmla="*/ 202 w 322"/>
                <a:gd name="T49" fmla="*/ 10 h 322"/>
                <a:gd name="T50" fmla="*/ 222 w 322"/>
                <a:gd name="T51" fmla="*/ 2 h 322"/>
                <a:gd name="T52" fmla="*/ 242 w 322"/>
                <a:gd name="T53" fmla="*/ 0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22" h="322">
                  <a:moveTo>
                    <a:pt x="242" y="0"/>
                  </a:moveTo>
                  <a:lnTo>
                    <a:pt x="262" y="2"/>
                  </a:lnTo>
                  <a:lnTo>
                    <a:pt x="282" y="10"/>
                  </a:lnTo>
                  <a:lnTo>
                    <a:pt x="299" y="23"/>
                  </a:lnTo>
                  <a:lnTo>
                    <a:pt x="312" y="40"/>
                  </a:lnTo>
                  <a:lnTo>
                    <a:pt x="320" y="59"/>
                  </a:lnTo>
                  <a:lnTo>
                    <a:pt x="322" y="80"/>
                  </a:lnTo>
                  <a:lnTo>
                    <a:pt x="320" y="99"/>
                  </a:lnTo>
                  <a:lnTo>
                    <a:pt x="312" y="118"/>
                  </a:lnTo>
                  <a:lnTo>
                    <a:pt x="299" y="136"/>
                  </a:lnTo>
                  <a:lnTo>
                    <a:pt x="136" y="299"/>
                  </a:lnTo>
                  <a:lnTo>
                    <a:pt x="119" y="312"/>
                  </a:lnTo>
                  <a:lnTo>
                    <a:pt x="100" y="320"/>
                  </a:lnTo>
                  <a:lnTo>
                    <a:pt x="80" y="322"/>
                  </a:lnTo>
                  <a:lnTo>
                    <a:pt x="60" y="320"/>
                  </a:lnTo>
                  <a:lnTo>
                    <a:pt x="40" y="312"/>
                  </a:lnTo>
                  <a:lnTo>
                    <a:pt x="23" y="299"/>
                  </a:lnTo>
                  <a:lnTo>
                    <a:pt x="10" y="282"/>
                  </a:lnTo>
                  <a:lnTo>
                    <a:pt x="2" y="262"/>
                  </a:lnTo>
                  <a:lnTo>
                    <a:pt x="0" y="242"/>
                  </a:lnTo>
                  <a:lnTo>
                    <a:pt x="2" y="221"/>
                  </a:lnTo>
                  <a:lnTo>
                    <a:pt x="10" y="202"/>
                  </a:lnTo>
                  <a:lnTo>
                    <a:pt x="23" y="186"/>
                  </a:lnTo>
                  <a:lnTo>
                    <a:pt x="186" y="23"/>
                  </a:lnTo>
                  <a:lnTo>
                    <a:pt x="202" y="10"/>
                  </a:lnTo>
                  <a:lnTo>
                    <a:pt x="222" y="2"/>
                  </a:lnTo>
                  <a:lnTo>
                    <a:pt x="24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92" name="Freeform 93">
              <a:extLst>
                <a:ext uri="{FF2B5EF4-FFF2-40B4-BE49-F238E27FC236}">
                  <a16:creationId xmlns:a16="http://schemas.microsoft.com/office/drawing/2014/main" id="{4C1E1F71-C722-4F42-97A3-2350302B1C03}"/>
                </a:ext>
              </a:extLst>
            </p:cNvPr>
            <p:cNvSpPr/>
            <p:nvPr/>
          </p:nvSpPr>
          <p:spPr bwMode="auto">
            <a:xfrm>
              <a:off x="10402888" y="2900363"/>
              <a:ext cx="50800" cy="50800"/>
            </a:xfrm>
            <a:custGeom>
              <a:avLst/>
              <a:gdLst>
                <a:gd name="T0" fmla="*/ 243 w 323"/>
                <a:gd name="T1" fmla="*/ 0 h 323"/>
                <a:gd name="T2" fmla="*/ 264 w 323"/>
                <a:gd name="T3" fmla="*/ 3 h 323"/>
                <a:gd name="T4" fmla="*/ 282 w 323"/>
                <a:gd name="T5" fmla="*/ 10 h 323"/>
                <a:gd name="T6" fmla="*/ 300 w 323"/>
                <a:gd name="T7" fmla="*/ 24 h 323"/>
                <a:gd name="T8" fmla="*/ 312 w 323"/>
                <a:gd name="T9" fmla="*/ 40 h 323"/>
                <a:gd name="T10" fmla="*/ 320 w 323"/>
                <a:gd name="T11" fmla="*/ 60 h 323"/>
                <a:gd name="T12" fmla="*/ 323 w 323"/>
                <a:gd name="T13" fmla="*/ 80 h 323"/>
                <a:gd name="T14" fmla="*/ 320 w 323"/>
                <a:gd name="T15" fmla="*/ 100 h 323"/>
                <a:gd name="T16" fmla="*/ 312 w 323"/>
                <a:gd name="T17" fmla="*/ 120 h 323"/>
                <a:gd name="T18" fmla="*/ 300 w 323"/>
                <a:gd name="T19" fmla="*/ 137 h 323"/>
                <a:gd name="T20" fmla="*/ 138 w 323"/>
                <a:gd name="T21" fmla="*/ 299 h 323"/>
                <a:gd name="T22" fmla="*/ 120 w 323"/>
                <a:gd name="T23" fmla="*/ 313 h 323"/>
                <a:gd name="T24" fmla="*/ 101 w 323"/>
                <a:gd name="T25" fmla="*/ 320 h 323"/>
                <a:gd name="T26" fmla="*/ 80 w 323"/>
                <a:gd name="T27" fmla="*/ 323 h 323"/>
                <a:gd name="T28" fmla="*/ 60 w 323"/>
                <a:gd name="T29" fmla="*/ 320 h 323"/>
                <a:gd name="T30" fmla="*/ 41 w 323"/>
                <a:gd name="T31" fmla="*/ 313 h 323"/>
                <a:gd name="T32" fmla="*/ 24 w 323"/>
                <a:gd name="T33" fmla="*/ 299 h 323"/>
                <a:gd name="T34" fmla="*/ 12 w 323"/>
                <a:gd name="T35" fmla="*/ 283 h 323"/>
                <a:gd name="T36" fmla="*/ 4 w 323"/>
                <a:gd name="T37" fmla="*/ 263 h 323"/>
                <a:gd name="T38" fmla="*/ 0 w 323"/>
                <a:gd name="T39" fmla="*/ 243 h 323"/>
                <a:gd name="T40" fmla="*/ 4 w 323"/>
                <a:gd name="T41" fmla="*/ 223 h 323"/>
                <a:gd name="T42" fmla="*/ 12 w 323"/>
                <a:gd name="T43" fmla="*/ 203 h 323"/>
                <a:gd name="T44" fmla="*/ 24 w 323"/>
                <a:gd name="T45" fmla="*/ 186 h 323"/>
                <a:gd name="T46" fmla="*/ 186 w 323"/>
                <a:gd name="T47" fmla="*/ 24 h 323"/>
                <a:gd name="T48" fmla="*/ 204 w 323"/>
                <a:gd name="T49" fmla="*/ 10 h 323"/>
                <a:gd name="T50" fmla="*/ 223 w 323"/>
                <a:gd name="T51" fmla="*/ 3 h 323"/>
                <a:gd name="T52" fmla="*/ 243 w 323"/>
                <a:gd name="T53" fmla="*/ 0 h 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23" h="323">
                  <a:moveTo>
                    <a:pt x="243" y="0"/>
                  </a:moveTo>
                  <a:lnTo>
                    <a:pt x="264" y="3"/>
                  </a:lnTo>
                  <a:lnTo>
                    <a:pt x="282" y="10"/>
                  </a:lnTo>
                  <a:lnTo>
                    <a:pt x="300" y="24"/>
                  </a:lnTo>
                  <a:lnTo>
                    <a:pt x="312" y="40"/>
                  </a:lnTo>
                  <a:lnTo>
                    <a:pt x="320" y="60"/>
                  </a:lnTo>
                  <a:lnTo>
                    <a:pt x="323" y="80"/>
                  </a:lnTo>
                  <a:lnTo>
                    <a:pt x="320" y="100"/>
                  </a:lnTo>
                  <a:lnTo>
                    <a:pt x="312" y="120"/>
                  </a:lnTo>
                  <a:lnTo>
                    <a:pt x="300" y="137"/>
                  </a:lnTo>
                  <a:lnTo>
                    <a:pt x="138" y="299"/>
                  </a:lnTo>
                  <a:lnTo>
                    <a:pt x="120" y="313"/>
                  </a:lnTo>
                  <a:lnTo>
                    <a:pt x="101" y="320"/>
                  </a:lnTo>
                  <a:lnTo>
                    <a:pt x="80" y="323"/>
                  </a:lnTo>
                  <a:lnTo>
                    <a:pt x="60" y="320"/>
                  </a:lnTo>
                  <a:lnTo>
                    <a:pt x="41" y="313"/>
                  </a:lnTo>
                  <a:lnTo>
                    <a:pt x="24" y="299"/>
                  </a:lnTo>
                  <a:lnTo>
                    <a:pt x="12" y="283"/>
                  </a:lnTo>
                  <a:lnTo>
                    <a:pt x="4" y="263"/>
                  </a:lnTo>
                  <a:lnTo>
                    <a:pt x="0" y="243"/>
                  </a:lnTo>
                  <a:lnTo>
                    <a:pt x="4" y="223"/>
                  </a:lnTo>
                  <a:lnTo>
                    <a:pt x="12" y="203"/>
                  </a:lnTo>
                  <a:lnTo>
                    <a:pt x="24" y="186"/>
                  </a:lnTo>
                  <a:lnTo>
                    <a:pt x="186" y="24"/>
                  </a:lnTo>
                  <a:lnTo>
                    <a:pt x="204" y="10"/>
                  </a:lnTo>
                  <a:lnTo>
                    <a:pt x="223" y="3"/>
                  </a:lnTo>
                  <a:lnTo>
                    <a:pt x="24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sp>
        <p:nvSpPr>
          <p:cNvPr id="93" name="Freeform 124">
            <a:extLst>
              <a:ext uri="{FF2B5EF4-FFF2-40B4-BE49-F238E27FC236}">
                <a16:creationId xmlns:a16="http://schemas.microsoft.com/office/drawing/2014/main" id="{6146F386-9F93-434D-81B8-42BB3646C6A2}"/>
              </a:ext>
            </a:extLst>
          </p:cNvPr>
          <p:cNvSpPr>
            <a:spLocks noEditPoints="1"/>
          </p:cNvSpPr>
          <p:nvPr/>
        </p:nvSpPr>
        <p:spPr bwMode="auto">
          <a:xfrm>
            <a:off x="5074160" y="2395167"/>
            <a:ext cx="448786" cy="395914"/>
          </a:xfrm>
          <a:custGeom>
            <a:avLst/>
            <a:gdLst>
              <a:gd name="T0" fmla="*/ 1495 w 3650"/>
              <a:gd name="T1" fmla="*/ 3047 h 3224"/>
              <a:gd name="T2" fmla="*/ 1498 w 3650"/>
              <a:gd name="T3" fmla="*/ 3044 h 3224"/>
              <a:gd name="T4" fmla="*/ 198 w 3650"/>
              <a:gd name="T5" fmla="*/ 981 h 3224"/>
              <a:gd name="T6" fmla="*/ 179 w 3650"/>
              <a:gd name="T7" fmla="*/ 1543 h 3224"/>
              <a:gd name="T8" fmla="*/ 342 w 3650"/>
              <a:gd name="T9" fmla="*/ 1579 h 3224"/>
              <a:gd name="T10" fmla="*/ 3250 w 3650"/>
              <a:gd name="T11" fmla="*/ 1591 h 3224"/>
              <a:gd name="T12" fmla="*/ 3423 w 3650"/>
              <a:gd name="T13" fmla="*/ 1451 h 3224"/>
              <a:gd name="T14" fmla="*/ 3470 w 3650"/>
              <a:gd name="T15" fmla="*/ 1227 h 3224"/>
              <a:gd name="T16" fmla="*/ 3366 w 3650"/>
              <a:gd name="T17" fmla="*/ 1029 h 3224"/>
              <a:gd name="T18" fmla="*/ 617 w 3650"/>
              <a:gd name="T19" fmla="*/ 728 h 3224"/>
              <a:gd name="T20" fmla="*/ 529 w 3650"/>
              <a:gd name="T21" fmla="*/ 784 h 3224"/>
              <a:gd name="T22" fmla="*/ 521 w 3650"/>
              <a:gd name="T23" fmla="*/ 1746 h 3224"/>
              <a:gd name="T24" fmla="*/ 585 w 3650"/>
              <a:gd name="T25" fmla="*/ 1816 h 3224"/>
              <a:gd name="T26" fmla="*/ 627 w 3650"/>
              <a:gd name="T27" fmla="*/ 1821 h 3224"/>
              <a:gd name="T28" fmla="*/ 761 w 3650"/>
              <a:gd name="T29" fmla="*/ 1822 h 3224"/>
              <a:gd name="T30" fmla="*/ 949 w 3650"/>
              <a:gd name="T31" fmla="*/ 1822 h 3224"/>
              <a:gd name="T32" fmla="*/ 1083 w 3650"/>
              <a:gd name="T33" fmla="*/ 1822 h 3224"/>
              <a:gd name="T34" fmla="*/ 3024 w 3650"/>
              <a:gd name="T35" fmla="*/ 175 h 3224"/>
              <a:gd name="T36" fmla="*/ 2568 w 3650"/>
              <a:gd name="T37" fmla="*/ 398 h 3224"/>
              <a:gd name="T38" fmla="*/ 1772 w 3650"/>
              <a:gd name="T39" fmla="*/ 645 h 3224"/>
              <a:gd name="T40" fmla="*/ 1441 w 3650"/>
              <a:gd name="T41" fmla="*/ 1850 h 3224"/>
              <a:gd name="T42" fmla="*/ 2255 w 3650"/>
              <a:gd name="T43" fmla="*/ 2034 h 3224"/>
              <a:gd name="T44" fmla="*/ 3022 w 3650"/>
              <a:gd name="T45" fmla="*/ 2373 h 3224"/>
              <a:gd name="T46" fmla="*/ 3028 w 3650"/>
              <a:gd name="T47" fmla="*/ 2371 h 3224"/>
              <a:gd name="T48" fmla="*/ 3026 w 3650"/>
              <a:gd name="T49" fmla="*/ 177 h 3224"/>
              <a:gd name="T50" fmla="*/ 3116 w 3650"/>
              <a:gd name="T51" fmla="*/ 24 h 3224"/>
              <a:gd name="T52" fmla="*/ 3202 w 3650"/>
              <a:gd name="T53" fmla="*/ 148 h 3224"/>
              <a:gd name="T54" fmla="*/ 3368 w 3650"/>
              <a:gd name="T55" fmla="*/ 817 h 3224"/>
              <a:gd name="T56" fmla="*/ 3571 w 3650"/>
              <a:gd name="T57" fmla="*/ 1003 h 3224"/>
              <a:gd name="T58" fmla="*/ 3650 w 3650"/>
              <a:gd name="T59" fmla="*/ 1274 h 3224"/>
              <a:gd name="T60" fmla="*/ 3571 w 3650"/>
              <a:gd name="T61" fmla="*/ 1546 h 3224"/>
              <a:gd name="T62" fmla="*/ 3368 w 3650"/>
              <a:gd name="T63" fmla="*/ 1732 h 3224"/>
              <a:gd name="T64" fmla="*/ 3202 w 3650"/>
              <a:gd name="T65" fmla="*/ 2402 h 3224"/>
              <a:gd name="T66" fmla="*/ 3116 w 3650"/>
              <a:gd name="T67" fmla="*/ 2525 h 3224"/>
              <a:gd name="T68" fmla="*/ 2964 w 3650"/>
              <a:gd name="T69" fmla="*/ 2540 h 3224"/>
              <a:gd name="T70" fmla="*/ 2369 w 3650"/>
              <a:gd name="T71" fmla="*/ 2262 h 3224"/>
              <a:gd name="T72" fmla="*/ 1621 w 3650"/>
              <a:gd name="T73" fmla="*/ 2055 h 3224"/>
              <a:gd name="T74" fmla="*/ 1675 w 3650"/>
              <a:gd name="T75" fmla="*/ 3040 h 3224"/>
              <a:gd name="T76" fmla="*/ 1624 w 3650"/>
              <a:gd name="T77" fmla="*/ 3170 h 3224"/>
              <a:gd name="T78" fmla="*/ 1495 w 3650"/>
              <a:gd name="T79" fmla="*/ 3224 h 3224"/>
              <a:gd name="T80" fmla="*/ 969 w 3650"/>
              <a:gd name="T81" fmla="*/ 3182 h 3224"/>
              <a:gd name="T82" fmla="*/ 470 w 3650"/>
              <a:gd name="T83" fmla="*/ 1956 h 3224"/>
              <a:gd name="T84" fmla="*/ 352 w 3650"/>
              <a:gd name="T85" fmla="*/ 1797 h 3224"/>
              <a:gd name="T86" fmla="*/ 124 w 3650"/>
              <a:gd name="T87" fmla="*/ 1729 h 3224"/>
              <a:gd name="T88" fmla="*/ 12 w 3650"/>
              <a:gd name="T89" fmla="*/ 1598 h 3224"/>
              <a:gd name="T90" fmla="*/ 12 w 3650"/>
              <a:gd name="T91" fmla="*/ 951 h 3224"/>
              <a:gd name="T92" fmla="*/ 124 w 3650"/>
              <a:gd name="T93" fmla="*/ 821 h 3224"/>
              <a:gd name="T94" fmla="*/ 352 w 3650"/>
              <a:gd name="T95" fmla="*/ 755 h 3224"/>
              <a:gd name="T96" fmla="*/ 465 w 3650"/>
              <a:gd name="T97" fmla="*/ 598 h 3224"/>
              <a:gd name="T98" fmla="*/ 622 w 3650"/>
              <a:gd name="T99" fmla="*/ 552 h 3224"/>
              <a:gd name="T100" fmla="*/ 739 w 3650"/>
              <a:gd name="T101" fmla="*/ 552 h 3224"/>
              <a:gd name="T102" fmla="*/ 940 w 3650"/>
              <a:gd name="T103" fmla="*/ 551 h 3224"/>
              <a:gd name="T104" fmla="*/ 1123 w 3650"/>
              <a:gd name="T105" fmla="*/ 549 h 3224"/>
              <a:gd name="T106" fmla="*/ 1352 w 3650"/>
              <a:gd name="T107" fmla="*/ 533 h 3224"/>
              <a:gd name="T108" fmla="*/ 2169 w 3650"/>
              <a:gd name="T109" fmla="*/ 357 h 3224"/>
              <a:gd name="T110" fmla="*/ 2935 w 3650"/>
              <a:gd name="T111" fmla="*/ 23 h 32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3650" h="3224">
                <a:moveTo>
                  <a:pt x="702" y="1998"/>
                </a:moveTo>
                <a:lnTo>
                  <a:pt x="1082" y="3046"/>
                </a:lnTo>
                <a:lnTo>
                  <a:pt x="1083" y="3047"/>
                </a:lnTo>
                <a:lnTo>
                  <a:pt x="1084" y="3047"/>
                </a:lnTo>
                <a:lnTo>
                  <a:pt x="1495" y="3047"/>
                </a:lnTo>
                <a:lnTo>
                  <a:pt x="1497" y="3047"/>
                </a:lnTo>
                <a:lnTo>
                  <a:pt x="1498" y="3046"/>
                </a:lnTo>
                <a:lnTo>
                  <a:pt x="1498" y="3046"/>
                </a:lnTo>
                <a:lnTo>
                  <a:pt x="1498" y="3045"/>
                </a:lnTo>
                <a:lnTo>
                  <a:pt x="1498" y="3044"/>
                </a:lnTo>
                <a:lnTo>
                  <a:pt x="1118" y="1998"/>
                </a:lnTo>
                <a:lnTo>
                  <a:pt x="702" y="1998"/>
                </a:lnTo>
                <a:close/>
                <a:moveTo>
                  <a:pt x="229" y="971"/>
                </a:moveTo>
                <a:lnTo>
                  <a:pt x="212" y="974"/>
                </a:lnTo>
                <a:lnTo>
                  <a:pt x="198" y="981"/>
                </a:lnTo>
                <a:lnTo>
                  <a:pt x="187" y="993"/>
                </a:lnTo>
                <a:lnTo>
                  <a:pt x="179" y="1008"/>
                </a:lnTo>
                <a:lnTo>
                  <a:pt x="176" y="1023"/>
                </a:lnTo>
                <a:lnTo>
                  <a:pt x="176" y="1527"/>
                </a:lnTo>
                <a:lnTo>
                  <a:pt x="179" y="1543"/>
                </a:lnTo>
                <a:lnTo>
                  <a:pt x="187" y="1558"/>
                </a:lnTo>
                <a:lnTo>
                  <a:pt x="198" y="1569"/>
                </a:lnTo>
                <a:lnTo>
                  <a:pt x="212" y="1576"/>
                </a:lnTo>
                <a:lnTo>
                  <a:pt x="229" y="1579"/>
                </a:lnTo>
                <a:lnTo>
                  <a:pt x="342" y="1579"/>
                </a:lnTo>
                <a:lnTo>
                  <a:pt x="342" y="971"/>
                </a:lnTo>
                <a:lnTo>
                  <a:pt x="229" y="971"/>
                </a:lnTo>
                <a:close/>
                <a:moveTo>
                  <a:pt x="3204" y="946"/>
                </a:moveTo>
                <a:lnTo>
                  <a:pt x="3204" y="1604"/>
                </a:lnTo>
                <a:lnTo>
                  <a:pt x="3250" y="1591"/>
                </a:lnTo>
                <a:lnTo>
                  <a:pt x="3292" y="1573"/>
                </a:lnTo>
                <a:lnTo>
                  <a:pt x="3330" y="1550"/>
                </a:lnTo>
                <a:lnTo>
                  <a:pt x="3366" y="1521"/>
                </a:lnTo>
                <a:lnTo>
                  <a:pt x="3397" y="1489"/>
                </a:lnTo>
                <a:lnTo>
                  <a:pt x="3423" y="1451"/>
                </a:lnTo>
                <a:lnTo>
                  <a:pt x="3444" y="1411"/>
                </a:lnTo>
                <a:lnTo>
                  <a:pt x="3461" y="1368"/>
                </a:lnTo>
                <a:lnTo>
                  <a:pt x="3470" y="1323"/>
                </a:lnTo>
                <a:lnTo>
                  <a:pt x="3474" y="1274"/>
                </a:lnTo>
                <a:lnTo>
                  <a:pt x="3470" y="1227"/>
                </a:lnTo>
                <a:lnTo>
                  <a:pt x="3461" y="1181"/>
                </a:lnTo>
                <a:lnTo>
                  <a:pt x="3444" y="1138"/>
                </a:lnTo>
                <a:lnTo>
                  <a:pt x="3423" y="1098"/>
                </a:lnTo>
                <a:lnTo>
                  <a:pt x="3397" y="1061"/>
                </a:lnTo>
                <a:lnTo>
                  <a:pt x="3366" y="1029"/>
                </a:lnTo>
                <a:lnTo>
                  <a:pt x="3330" y="1000"/>
                </a:lnTo>
                <a:lnTo>
                  <a:pt x="3292" y="977"/>
                </a:lnTo>
                <a:lnTo>
                  <a:pt x="3250" y="958"/>
                </a:lnTo>
                <a:lnTo>
                  <a:pt x="3204" y="946"/>
                </a:lnTo>
                <a:close/>
                <a:moveTo>
                  <a:pt x="617" y="728"/>
                </a:moveTo>
                <a:lnTo>
                  <a:pt x="595" y="731"/>
                </a:lnTo>
                <a:lnTo>
                  <a:pt x="574" y="739"/>
                </a:lnTo>
                <a:lnTo>
                  <a:pt x="555" y="750"/>
                </a:lnTo>
                <a:lnTo>
                  <a:pt x="540" y="765"/>
                </a:lnTo>
                <a:lnTo>
                  <a:pt x="529" y="784"/>
                </a:lnTo>
                <a:lnTo>
                  <a:pt x="521" y="805"/>
                </a:lnTo>
                <a:lnTo>
                  <a:pt x="518" y="827"/>
                </a:lnTo>
                <a:lnTo>
                  <a:pt x="518" y="827"/>
                </a:lnTo>
                <a:lnTo>
                  <a:pt x="518" y="1722"/>
                </a:lnTo>
                <a:lnTo>
                  <a:pt x="521" y="1746"/>
                </a:lnTo>
                <a:lnTo>
                  <a:pt x="529" y="1768"/>
                </a:lnTo>
                <a:lnTo>
                  <a:pt x="541" y="1785"/>
                </a:lnTo>
                <a:lnTo>
                  <a:pt x="557" y="1801"/>
                </a:lnTo>
                <a:lnTo>
                  <a:pt x="577" y="1813"/>
                </a:lnTo>
                <a:lnTo>
                  <a:pt x="585" y="1816"/>
                </a:lnTo>
                <a:lnTo>
                  <a:pt x="592" y="1819"/>
                </a:lnTo>
                <a:lnTo>
                  <a:pt x="601" y="1820"/>
                </a:lnTo>
                <a:lnTo>
                  <a:pt x="611" y="1821"/>
                </a:lnTo>
                <a:lnTo>
                  <a:pt x="615" y="1821"/>
                </a:lnTo>
                <a:lnTo>
                  <a:pt x="627" y="1821"/>
                </a:lnTo>
                <a:lnTo>
                  <a:pt x="645" y="1821"/>
                </a:lnTo>
                <a:lnTo>
                  <a:pt x="667" y="1821"/>
                </a:lnTo>
                <a:lnTo>
                  <a:pt x="696" y="1822"/>
                </a:lnTo>
                <a:lnTo>
                  <a:pt x="727" y="1822"/>
                </a:lnTo>
                <a:lnTo>
                  <a:pt x="761" y="1822"/>
                </a:lnTo>
                <a:lnTo>
                  <a:pt x="797" y="1822"/>
                </a:lnTo>
                <a:lnTo>
                  <a:pt x="836" y="1822"/>
                </a:lnTo>
                <a:lnTo>
                  <a:pt x="874" y="1822"/>
                </a:lnTo>
                <a:lnTo>
                  <a:pt x="911" y="1822"/>
                </a:lnTo>
                <a:lnTo>
                  <a:pt x="949" y="1822"/>
                </a:lnTo>
                <a:lnTo>
                  <a:pt x="983" y="1822"/>
                </a:lnTo>
                <a:lnTo>
                  <a:pt x="1014" y="1822"/>
                </a:lnTo>
                <a:lnTo>
                  <a:pt x="1042" y="1822"/>
                </a:lnTo>
                <a:lnTo>
                  <a:pt x="1065" y="1822"/>
                </a:lnTo>
                <a:lnTo>
                  <a:pt x="1083" y="1822"/>
                </a:lnTo>
                <a:lnTo>
                  <a:pt x="1094" y="1822"/>
                </a:lnTo>
                <a:lnTo>
                  <a:pt x="1097" y="1822"/>
                </a:lnTo>
                <a:lnTo>
                  <a:pt x="1097" y="728"/>
                </a:lnTo>
                <a:lnTo>
                  <a:pt x="617" y="728"/>
                </a:lnTo>
                <a:close/>
                <a:moveTo>
                  <a:pt x="3024" y="175"/>
                </a:moveTo>
                <a:lnTo>
                  <a:pt x="3023" y="175"/>
                </a:lnTo>
                <a:lnTo>
                  <a:pt x="3022" y="177"/>
                </a:lnTo>
                <a:lnTo>
                  <a:pt x="2872" y="256"/>
                </a:lnTo>
                <a:lnTo>
                  <a:pt x="2722" y="330"/>
                </a:lnTo>
                <a:lnTo>
                  <a:pt x="2568" y="398"/>
                </a:lnTo>
                <a:lnTo>
                  <a:pt x="2413" y="459"/>
                </a:lnTo>
                <a:lnTo>
                  <a:pt x="2255" y="514"/>
                </a:lnTo>
                <a:lnTo>
                  <a:pt x="2096" y="564"/>
                </a:lnTo>
                <a:lnTo>
                  <a:pt x="1936" y="607"/>
                </a:lnTo>
                <a:lnTo>
                  <a:pt x="1772" y="645"/>
                </a:lnTo>
                <a:lnTo>
                  <a:pt x="1608" y="676"/>
                </a:lnTo>
                <a:lnTo>
                  <a:pt x="1441" y="700"/>
                </a:lnTo>
                <a:lnTo>
                  <a:pt x="1274" y="719"/>
                </a:lnTo>
                <a:lnTo>
                  <a:pt x="1274" y="1831"/>
                </a:lnTo>
                <a:lnTo>
                  <a:pt x="1441" y="1850"/>
                </a:lnTo>
                <a:lnTo>
                  <a:pt x="1608" y="1874"/>
                </a:lnTo>
                <a:lnTo>
                  <a:pt x="1772" y="1905"/>
                </a:lnTo>
                <a:lnTo>
                  <a:pt x="1936" y="1943"/>
                </a:lnTo>
                <a:lnTo>
                  <a:pt x="2096" y="1986"/>
                </a:lnTo>
                <a:lnTo>
                  <a:pt x="2255" y="2034"/>
                </a:lnTo>
                <a:lnTo>
                  <a:pt x="2412" y="2091"/>
                </a:lnTo>
                <a:lnTo>
                  <a:pt x="2568" y="2152"/>
                </a:lnTo>
                <a:lnTo>
                  <a:pt x="2722" y="2219"/>
                </a:lnTo>
                <a:lnTo>
                  <a:pt x="2872" y="2293"/>
                </a:lnTo>
                <a:lnTo>
                  <a:pt x="3022" y="2373"/>
                </a:lnTo>
                <a:lnTo>
                  <a:pt x="3023" y="2373"/>
                </a:lnTo>
                <a:lnTo>
                  <a:pt x="3024" y="2374"/>
                </a:lnTo>
                <a:lnTo>
                  <a:pt x="3026" y="2373"/>
                </a:lnTo>
                <a:lnTo>
                  <a:pt x="3027" y="2372"/>
                </a:lnTo>
                <a:lnTo>
                  <a:pt x="3028" y="2371"/>
                </a:lnTo>
                <a:lnTo>
                  <a:pt x="3028" y="2370"/>
                </a:lnTo>
                <a:lnTo>
                  <a:pt x="3028" y="180"/>
                </a:lnTo>
                <a:lnTo>
                  <a:pt x="3028" y="179"/>
                </a:lnTo>
                <a:lnTo>
                  <a:pt x="3027" y="178"/>
                </a:lnTo>
                <a:lnTo>
                  <a:pt x="3026" y="177"/>
                </a:lnTo>
                <a:lnTo>
                  <a:pt x="3024" y="175"/>
                </a:lnTo>
                <a:close/>
                <a:moveTo>
                  <a:pt x="3026" y="0"/>
                </a:moveTo>
                <a:lnTo>
                  <a:pt x="3056" y="2"/>
                </a:lnTo>
                <a:lnTo>
                  <a:pt x="3087" y="11"/>
                </a:lnTo>
                <a:lnTo>
                  <a:pt x="3116" y="24"/>
                </a:lnTo>
                <a:lnTo>
                  <a:pt x="3141" y="43"/>
                </a:lnTo>
                <a:lnTo>
                  <a:pt x="3163" y="65"/>
                </a:lnTo>
                <a:lnTo>
                  <a:pt x="3181" y="90"/>
                </a:lnTo>
                <a:lnTo>
                  <a:pt x="3194" y="118"/>
                </a:lnTo>
                <a:lnTo>
                  <a:pt x="3202" y="148"/>
                </a:lnTo>
                <a:lnTo>
                  <a:pt x="3204" y="180"/>
                </a:lnTo>
                <a:lnTo>
                  <a:pt x="3204" y="767"/>
                </a:lnTo>
                <a:lnTo>
                  <a:pt x="3262" y="779"/>
                </a:lnTo>
                <a:lnTo>
                  <a:pt x="3316" y="795"/>
                </a:lnTo>
                <a:lnTo>
                  <a:pt x="3368" y="817"/>
                </a:lnTo>
                <a:lnTo>
                  <a:pt x="3417" y="845"/>
                </a:lnTo>
                <a:lnTo>
                  <a:pt x="3461" y="878"/>
                </a:lnTo>
                <a:lnTo>
                  <a:pt x="3503" y="916"/>
                </a:lnTo>
                <a:lnTo>
                  <a:pt x="3539" y="957"/>
                </a:lnTo>
                <a:lnTo>
                  <a:pt x="3571" y="1003"/>
                </a:lnTo>
                <a:lnTo>
                  <a:pt x="3599" y="1052"/>
                </a:lnTo>
                <a:lnTo>
                  <a:pt x="3620" y="1104"/>
                </a:lnTo>
                <a:lnTo>
                  <a:pt x="3637" y="1158"/>
                </a:lnTo>
                <a:lnTo>
                  <a:pt x="3647" y="1216"/>
                </a:lnTo>
                <a:lnTo>
                  <a:pt x="3650" y="1274"/>
                </a:lnTo>
                <a:lnTo>
                  <a:pt x="3647" y="1334"/>
                </a:lnTo>
                <a:lnTo>
                  <a:pt x="3637" y="1390"/>
                </a:lnTo>
                <a:lnTo>
                  <a:pt x="3620" y="1446"/>
                </a:lnTo>
                <a:lnTo>
                  <a:pt x="3599" y="1498"/>
                </a:lnTo>
                <a:lnTo>
                  <a:pt x="3571" y="1546"/>
                </a:lnTo>
                <a:lnTo>
                  <a:pt x="3539" y="1592"/>
                </a:lnTo>
                <a:lnTo>
                  <a:pt x="3503" y="1634"/>
                </a:lnTo>
                <a:lnTo>
                  <a:pt x="3461" y="1672"/>
                </a:lnTo>
                <a:lnTo>
                  <a:pt x="3417" y="1705"/>
                </a:lnTo>
                <a:lnTo>
                  <a:pt x="3368" y="1732"/>
                </a:lnTo>
                <a:lnTo>
                  <a:pt x="3316" y="1755"/>
                </a:lnTo>
                <a:lnTo>
                  <a:pt x="3262" y="1771"/>
                </a:lnTo>
                <a:lnTo>
                  <a:pt x="3204" y="1782"/>
                </a:lnTo>
                <a:lnTo>
                  <a:pt x="3204" y="2370"/>
                </a:lnTo>
                <a:lnTo>
                  <a:pt x="3202" y="2402"/>
                </a:lnTo>
                <a:lnTo>
                  <a:pt x="3194" y="2432"/>
                </a:lnTo>
                <a:lnTo>
                  <a:pt x="3181" y="2459"/>
                </a:lnTo>
                <a:lnTo>
                  <a:pt x="3163" y="2485"/>
                </a:lnTo>
                <a:lnTo>
                  <a:pt x="3141" y="2507"/>
                </a:lnTo>
                <a:lnTo>
                  <a:pt x="3116" y="2525"/>
                </a:lnTo>
                <a:lnTo>
                  <a:pt x="3086" y="2539"/>
                </a:lnTo>
                <a:lnTo>
                  <a:pt x="3055" y="2548"/>
                </a:lnTo>
                <a:lnTo>
                  <a:pt x="3024" y="2550"/>
                </a:lnTo>
                <a:lnTo>
                  <a:pt x="2994" y="2548"/>
                </a:lnTo>
                <a:lnTo>
                  <a:pt x="2964" y="2540"/>
                </a:lnTo>
                <a:lnTo>
                  <a:pt x="2935" y="2527"/>
                </a:lnTo>
                <a:lnTo>
                  <a:pt x="2797" y="2453"/>
                </a:lnTo>
                <a:lnTo>
                  <a:pt x="2657" y="2384"/>
                </a:lnTo>
                <a:lnTo>
                  <a:pt x="2514" y="2320"/>
                </a:lnTo>
                <a:lnTo>
                  <a:pt x="2369" y="2262"/>
                </a:lnTo>
                <a:lnTo>
                  <a:pt x="2223" y="2210"/>
                </a:lnTo>
                <a:lnTo>
                  <a:pt x="2075" y="2163"/>
                </a:lnTo>
                <a:lnTo>
                  <a:pt x="1926" y="2122"/>
                </a:lnTo>
                <a:lnTo>
                  <a:pt x="1774" y="2086"/>
                </a:lnTo>
                <a:lnTo>
                  <a:pt x="1621" y="2055"/>
                </a:lnTo>
                <a:lnTo>
                  <a:pt x="1467" y="2031"/>
                </a:lnTo>
                <a:lnTo>
                  <a:pt x="1312" y="2012"/>
                </a:lnTo>
                <a:lnTo>
                  <a:pt x="1664" y="2984"/>
                </a:lnTo>
                <a:lnTo>
                  <a:pt x="1671" y="3012"/>
                </a:lnTo>
                <a:lnTo>
                  <a:pt x="1675" y="3040"/>
                </a:lnTo>
                <a:lnTo>
                  <a:pt x="1672" y="3068"/>
                </a:lnTo>
                <a:lnTo>
                  <a:pt x="1667" y="3096"/>
                </a:lnTo>
                <a:lnTo>
                  <a:pt x="1657" y="3122"/>
                </a:lnTo>
                <a:lnTo>
                  <a:pt x="1641" y="3148"/>
                </a:lnTo>
                <a:lnTo>
                  <a:pt x="1624" y="3170"/>
                </a:lnTo>
                <a:lnTo>
                  <a:pt x="1602" y="3189"/>
                </a:lnTo>
                <a:lnTo>
                  <a:pt x="1578" y="3204"/>
                </a:lnTo>
                <a:lnTo>
                  <a:pt x="1552" y="3215"/>
                </a:lnTo>
                <a:lnTo>
                  <a:pt x="1524" y="3222"/>
                </a:lnTo>
                <a:lnTo>
                  <a:pt x="1495" y="3224"/>
                </a:lnTo>
                <a:lnTo>
                  <a:pt x="1084" y="3224"/>
                </a:lnTo>
                <a:lnTo>
                  <a:pt x="1053" y="3221"/>
                </a:lnTo>
                <a:lnTo>
                  <a:pt x="1022" y="3213"/>
                </a:lnTo>
                <a:lnTo>
                  <a:pt x="994" y="3200"/>
                </a:lnTo>
                <a:lnTo>
                  <a:pt x="969" y="3182"/>
                </a:lnTo>
                <a:lnTo>
                  <a:pt x="948" y="3160"/>
                </a:lnTo>
                <a:lnTo>
                  <a:pt x="929" y="3134"/>
                </a:lnTo>
                <a:lnTo>
                  <a:pt x="916" y="3106"/>
                </a:lnTo>
                <a:lnTo>
                  <a:pt x="507" y="1975"/>
                </a:lnTo>
                <a:lnTo>
                  <a:pt x="470" y="1956"/>
                </a:lnTo>
                <a:lnTo>
                  <a:pt x="438" y="1932"/>
                </a:lnTo>
                <a:lnTo>
                  <a:pt x="409" y="1903"/>
                </a:lnTo>
                <a:lnTo>
                  <a:pt x="385" y="1871"/>
                </a:lnTo>
                <a:lnTo>
                  <a:pt x="366" y="1835"/>
                </a:lnTo>
                <a:lnTo>
                  <a:pt x="352" y="1797"/>
                </a:lnTo>
                <a:lnTo>
                  <a:pt x="344" y="1755"/>
                </a:lnTo>
                <a:lnTo>
                  <a:pt x="229" y="1755"/>
                </a:lnTo>
                <a:lnTo>
                  <a:pt x="191" y="1752"/>
                </a:lnTo>
                <a:lnTo>
                  <a:pt x="156" y="1743"/>
                </a:lnTo>
                <a:lnTo>
                  <a:pt x="124" y="1729"/>
                </a:lnTo>
                <a:lnTo>
                  <a:pt x="94" y="1710"/>
                </a:lnTo>
                <a:lnTo>
                  <a:pt x="67" y="1688"/>
                </a:lnTo>
                <a:lnTo>
                  <a:pt x="44" y="1662"/>
                </a:lnTo>
                <a:lnTo>
                  <a:pt x="25" y="1632"/>
                </a:lnTo>
                <a:lnTo>
                  <a:pt x="12" y="1598"/>
                </a:lnTo>
                <a:lnTo>
                  <a:pt x="3" y="1563"/>
                </a:lnTo>
                <a:lnTo>
                  <a:pt x="0" y="1527"/>
                </a:lnTo>
                <a:lnTo>
                  <a:pt x="0" y="1023"/>
                </a:lnTo>
                <a:lnTo>
                  <a:pt x="3" y="987"/>
                </a:lnTo>
                <a:lnTo>
                  <a:pt x="12" y="951"/>
                </a:lnTo>
                <a:lnTo>
                  <a:pt x="25" y="919"/>
                </a:lnTo>
                <a:lnTo>
                  <a:pt x="44" y="888"/>
                </a:lnTo>
                <a:lnTo>
                  <a:pt x="67" y="862"/>
                </a:lnTo>
                <a:lnTo>
                  <a:pt x="94" y="839"/>
                </a:lnTo>
                <a:lnTo>
                  <a:pt x="124" y="821"/>
                </a:lnTo>
                <a:lnTo>
                  <a:pt x="156" y="806"/>
                </a:lnTo>
                <a:lnTo>
                  <a:pt x="191" y="797"/>
                </a:lnTo>
                <a:lnTo>
                  <a:pt x="229" y="795"/>
                </a:lnTo>
                <a:lnTo>
                  <a:pt x="344" y="795"/>
                </a:lnTo>
                <a:lnTo>
                  <a:pt x="352" y="755"/>
                </a:lnTo>
                <a:lnTo>
                  <a:pt x="365" y="717"/>
                </a:lnTo>
                <a:lnTo>
                  <a:pt x="384" y="682"/>
                </a:lnTo>
                <a:lnTo>
                  <a:pt x="406" y="650"/>
                </a:lnTo>
                <a:lnTo>
                  <a:pt x="434" y="623"/>
                </a:lnTo>
                <a:lnTo>
                  <a:pt x="465" y="598"/>
                </a:lnTo>
                <a:lnTo>
                  <a:pt x="499" y="578"/>
                </a:lnTo>
                <a:lnTo>
                  <a:pt x="536" y="564"/>
                </a:lnTo>
                <a:lnTo>
                  <a:pt x="576" y="555"/>
                </a:lnTo>
                <a:lnTo>
                  <a:pt x="617" y="552"/>
                </a:lnTo>
                <a:lnTo>
                  <a:pt x="622" y="552"/>
                </a:lnTo>
                <a:lnTo>
                  <a:pt x="633" y="552"/>
                </a:lnTo>
                <a:lnTo>
                  <a:pt x="651" y="552"/>
                </a:lnTo>
                <a:lnTo>
                  <a:pt x="676" y="552"/>
                </a:lnTo>
                <a:lnTo>
                  <a:pt x="705" y="552"/>
                </a:lnTo>
                <a:lnTo>
                  <a:pt x="739" y="552"/>
                </a:lnTo>
                <a:lnTo>
                  <a:pt x="775" y="551"/>
                </a:lnTo>
                <a:lnTo>
                  <a:pt x="815" y="551"/>
                </a:lnTo>
                <a:lnTo>
                  <a:pt x="856" y="551"/>
                </a:lnTo>
                <a:lnTo>
                  <a:pt x="898" y="551"/>
                </a:lnTo>
                <a:lnTo>
                  <a:pt x="940" y="551"/>
                </a:lnTo>
                <a:lnTo>
                  <a:pt x="982" y="551"/>
                </a:lnTo>
                <a:lnTo>
                  <a:pt x="1022" y="549"/>
                </a:lnTo>
                <a:lnTo>
                  <a:pt x="1059" y="549"/>
                </a:lnTo>
                <a:lnTo>
                  <a:pt x="1093" y="549"/>
                </a:lnTo>
                <a:lnTo>
                  <a:pt x="1123" y="549"/>
                </a:lnTo>
                <a:lnTo>
                  <a:pt x="1147" y="549"/>
                </a:lnTo>
                <a:lnTo>
                  <a:pt x="1166" y="549"/>
                </a:lnTo>
                <a:lnTo>
                  <a:pt x="1178" y="549"/>
                </a:lnTo>
                <a:lnTo>
                  <a:pt x="1183" y="548"/>
                </a:lnTo>
                <a:lnTo>
                  <a:pt x="1352" y="533"/>
                </a:lnTo>
                <a:lnTo>
                  <a:pt x="1519" y="511"/>
                </a:lnTo>
                <a:lnTo>
                  <a:pt x="1683" y="482"/>
                </a:lnTo>
                <a:lnTo>
                  <a:pt x="1847" y="447"/>
                </a:lnTo>
                <a:lnTo>
                  <a:pt x="2009" y="406"/>
                </a:lnTo>
                <a:lnTo>
                  <a:pt x="2169" y="357"/>
                </a:lnTo>
                <a:lnTo>
                  <a:pt x="2326" y="303"/>
                </a:lnTo>
                <a:lnTo>
                  <a:pt x="2482" y="242"/>
                </a:lnTo>
                <a:lnTo>
                  <a:pt x="2636" y="175"/>
                </a:lnTo>
                <a:lnTo>
                  <a:pt x="2786" y="102"/>
                </a:lnTo>
                <a:lnTo>
                  <a:pt x="2935" y="23"/>
                </a:lnTo>
                <a:lnTo>
                  <a:pt x="2964" y="9"/>
                </a:lnTo>
                <a:lnTo>
                  <a:pt x="2995" y="2"/>
                </a:lnTo>
                <a:lnTo>
                  <a:pt x="3026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94" name="Freeform 164">
            <a:extLst>
              <a:ext uri="{FF2B5EF4-FFF2-40B4-BE49-F238E27FC236}">
                <a16:creationId xmlns:a16="http://schemas.microsoft.com/office/drawing/2014/main" id="{CA6BE341-076A-4290-8515-20C13AED2857}"/>
              </a:ext>
            </a:extLst>
          </p:cNvPr>
          <p:cNvSpPr>
            <a:spLocks noEditPoints="1"/>
          </p:cNvSpPr>
          <p:nvPr/>
        </p:nvSpPr>
        <p:spPr bwMode="auto">
          <a:xfrm>
            <a:off x="3312023" y="5239501"/>
            <a:ext cx="448786" cy="399604"/>
          </a:xfrm>
          <a:custGeom>
            <a:avLst/>
            <a:gdLst>
              <a:gd name="T0" fmla="*/ 171 w 3653"/>
              <a:gd name="T1" fmla="*/ 2242 h 3248"/>
              <a:gd name="T2" fmla="*/ 171 w 3653"/>
              <a:gd name="T3" fmla="*/ 2273 h 3248"/>
              <a:gd name="T4" fmla="*/ 1756 w 3653"/>
              <a:gd name="T5" fmla="*/ 3070 h 3248"/>
              <a:gd name="T6" fmla="*/ 1897 w 3653"/>
              <a:gd name="T7" fmla="*/ 3070 h 3248"/>
              <a:gd name="T8" fmla="*/ 3481 w 3653"/>
              <a:gd name="T9" fmla="*/ 2273 h 3248"/>
              <a:gd name="T10" fmla="*/ 3481 w 3653"/>
              <a:gd name="T11" fmla="*/ 2242 h 3248"/>
              <a:gd name="T12" fmla="*/ 2005 w 3653"/>
              <a:gd name="T13" fmla="*/ 2572 h 3248"/>
              <a:gd name="T14" fmla="*/ 1827 w 3653"/>
              <a:gd name="T15" fmla="*/ 2614 h 3248"/>
              <a:gd name="T16" fmla="*/ 1647 w 3653"/>
              <a:gd name="T17" fmla="*/ 2572 h 3248"/>
              <a:gd name="T18" fmla="*/ 1962 w 3653"/>
              <a:gd name="T19" fmla="*/ 1956 h 3248"/>
              <a:gd name="T20" fmla="*/ 1780 w 3653"/>
              <a:gd name="T21" fmla="*/ 1977 h 3248"/>
              <a:gd name="T22" fmla="*/ 571 w 3653"/>
              <a:gd name="T23" fmla="*/ 1401 h 3248"/>
              <a:gd name="T24" fmla="*/ 169 w 3653"/>
              <a:gd name="T25" fmla="*/ 1617 h 3248"/>
              <a:gd name="T26" fmla="*/ 177 w 3653"/>
              <a:gd name="T27" fmla="*/ 1648 h 3248"/>
              <a:gd name="T28" fmla="*/ 1791 w 3653"/>
              <a:gd name="T29" fmla="*/ 2444 h 3248"/>
              <a:gd name="T30" fmla="*/ 1931 w 3653"/>
              <a:gd name="T31" fmla="*/ 2421 h 3248"/>
              <a:gd name="T32" fmla="*/ 3485 w 3653"/>
              <a:gd name="T33" fmla="*/ 1631 h 3248"/>
              <a:gd name="T34" fmla="*/ 3476 w 3653"/>
              <a:gd name="T35" fmla="*/ 1600 h 3248"/>
              <a:gd name="T36" fmla="*/ 1791 w 3653"/>
              <a:gd name="T37" fmla="*/ 171 h 3248"/>
              <a:gd name="T38" fmla="*/ 177 w 3653"/>
              <a:gd name="T39" fmla="*/ 966 h 3248"/>
              <a:gd name="T40" fmla="*/ 169 w 3653"/>
              <a:gd name="T41" fmla="*/ 997 h 3248"/>
              <a:gd name="T42" fmla="*/ 1722 w 3653"/>
              <a:gd name="T43" fmla="*/ 1788 h 3248"/>
              <a:gd name="T44" fmla="*/ 1862 w 3653"/>
              <a:gd name="T45" fmla="*/ 1810 h 3248"/>
              <a:gd name="T46" fmla="*/ 3476 w 3653"/>
              <a:gd name="T47" fmla="*/ 1014 h 3248"/>
              <a:gd name="T48" fmla="*/ 3485 w 3653"/>
              <a:gd name="T49" fmla="*/ 983 h 3248"/>
              <a:gd name="T50" fmla="*/ 1930 w 3653"/>
              <a:gd name="T51" fmla="*/ 192 h 3248"/>
              <a:gd name="T52" fmla="*/ 1827 w 3653"/>
              <a:gd name="T53" fmla="*/ 0 h 3248"/>
              <a:gd name="T54" fmla="*/ 2005 w 3653"/>
              <a:gd name="T55" fmla="*/ 42 h 3248"/>
              <a:gd name="T56" fmla="*/ 3613 w 3653"/>
              <a:gd name="T57" fmla="*/ 870 h 3248"/>
              <a:gd name="T58" fmla="*/ 3653 w 3653"/>
              <a:gd name="T59" fmla="*/ 990 h 3248"/>
              <a:gd name="T60" fmla="*/ 3615 w 3653"/>
              <a:gd name="T61" fmla="*/ 1109 h 3248"/>
              <a:gd name="T62" fmla="*/ 3541 w 3653"/>
              <a:gd name="T63" fmla="*/ 1171 h 3248"/>
              <a:gd name="T64" fmla="*/ 3593 w 3653"/>
              <a:gd name="T65" fmla="*/ 1481 h 3248"/>
              <a:gd name="T66" fmla="*/ 3650 w 3653"/>
              <a:gd name="T67" fmla="*/ 1591 h 3248"/>
              <a:gd name="T68" fmla="*/ 3630 w 3653"/>
              <a:gd name="T69" fmla="*/ 1717 h 3248"/>
              <a:gd name="T70" fmla="*/ 3541 w 3653"/>
              <a:gd name="T71" fmla="*/ 1805 h 3248"/>
              <a:gd name="T72" fmla="*/ 3593 w 3653"/>
              <a:gd name="T73" fmla="*/ 2114 h 3248"/>
              <a:gd name="T74" fmla="*/ 3650 w 3653"/>
              <a:gd name="T75" fmla="*/ 2225 h 3248"/>
              <a:gd name="T76" fmla="*/ 3630 w 3653"/>
              <a:gd name="T77" fmla="*/ 2350 h 3248"/>
              <a:gd name="T78" fmla="*/ 3541 w 3653"/>
              <a:gd name="T79" fmla="*/ 2439 h 3248"/>
              <a:gd name="T80" fmla="*/ 1872 w 3653"/>
              <a:gd name="T81" fmla="*/ 3245 h 3248"/>
              <a:gd name="T82" fmla="*/ 1690 w 3653"/>
              <a:gd name="T83" fmla="*/ 3224 h 3248"/>
              <a:gd name="T84" fmla="*/ 60 w 3653"/>
              <a:gd name="T85" fmla="*/ 2401 h 3248"/>
              <a:gd name="T86" fmla="*/ 2 w 3653"/>
              <a:gd name="T87" fmla="*/ 2290 h 3248"/>
              <a:gd name="T88" fmla="*/ 22 w 3653"/>
              <a:gd name="T89" fmla="*/ 2164 h 3248"/>
              <a:gd name="T90" fmla="*/ 112 w 3653"/>
              <a:gd name="T91" fmla="*/ 2077 h 3248"/>
              <a:gd name="T92" fmla="*/ 60 w 3653"/>
              <a:gd name="T93" fmla="*/ 1768 h 3248"/>
              <a:gd name="T94" fmla="*/ 2 w 3653"/>
              <a:gd name="T95" fmla="*/ 1657 h 3248"/>
              <a:gd name="T96" fmla="*/ 22 w 3653"/>
              <a:gd name="T97" fmla="*/ 1532 h 3248"/>
              <a:gd name="T98" fmla="*/ 112 w 3653"/>
              <a:gd name="T99" fmla="*/ 1443 h 3248"/>
              <a:gd name="T100" fmla="*/ 60 w 3653"/>
              <a:gd name="T101" fmla="*/ 1134 h 3248"/>
              <a:gd name="T102" fmla="*/ 2 w 3653"/>
              <a:gd name="T103" fmla="*/ 1023 h 3248"/>
              <a:gd name="T104" fmla="*/ 22 w 3653"/>
              <a:gd name="T105" fmla="*/ 898 h 3248"/>
              <a:gd name="T106" fmla="*/ 112 w 3653"/>
              <a:gd name="T107" fmla="*/ 809 h 3248"/>
              <a:gd name="T108" fmla="*/ 1780 w 3653"/>
              <a:gd name="T109" fmla="*/ 2 h 32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3653" h="3248">
                <a:moveTo>
                  <a:pt x="571" y="2035"/>
                </a:moveTo>
                <a:lnTo>
                  <a:pt x="187" y="2226"/>
                </a:lnTo>
                <a:lnTo>
                  <a:pt x="177" y="2234"/>
                </a:lnTo>
                <a:lnTo>
                  <a:pt x="171" y="2242"/>
                </a:lnTo>
                <a:lnTo>
                  <a:pt x="169" y="2251"/>
                </a:lnTo>
                <a:lnTo>
                  <a:pt x="167" y="2257"/>
                </a:lnTo>
                <a:lnTo>
                  <a:pt x="169" y="2265"/>
                </a:lnTo>
                <a:lnTo>
                  <a:pt x="171" y="2273"/>
                </a:lnTo>
                <a:lnTo>
                  <a:pt x="177" y="2282"/>
                </a:lnTo>
                <a:lnTo>
                  <a:pt x="187" y="2288"/>
                </a:lnTo>
                <a:lnTo>
                  <a:pt x="1722" y="3055"/>
                </a:lnTo>
                <a:lnTo>
                  <a:pt x="1756" y="3070"/>
                </a:lnTo>
                <a:lnTo>
                  <a:pt x="1791" y="3077"/>
                </a:lnTo>
                <a:lnTo>
                  <a:pt x="1827" y="3080"/>
                </a:lnTo>
                <a:lnTo>
                  <a:pt x="1862" y="3077"/>
                </a:lnTo>
                <a:lnTo>
                  <a:pt x="1897" y="3070"/>
                </a:lnTo>
                <a:lnTo>
                  <a:pt x="1931" y="3055"/>
                </a:lnTo>
                <a:lnTo>
                  <a:pt x="3466" y="2288"/>
                </a:lnTo>
                <a:lnTo>
                  <a:pt x="3476" y="2282"/>
                </a:lnTo>
                <a:lnTo>
                  <a:pt x="3481" y="2273"/>
                </a:lnTo>
                <a:lnTo>
                  <a:pt x="3485" y="2265"/>
                </a:lnTo>
                <a:lnTo>
                  <a:pt x="3485" y="2257"/>
                </a:lnTo>
                <a:lnTo>
                  <a:pt x="3485" y="2251"/>
                </a:lnTo>
                <a:lnTo>
                  <a:pt x="3481" y="2242"/>
                </a:lnTo>
                <a:lnTo>
                  <a:pt x="3476" y="2234"/>
                </a:lnTo>
                <a:lnTo>
                  <a:pt x="3466" y="2226"/>
                </a:lnTo>
                <a:lnTo>
                  <a:pt x="3081" y="2035"/>
                </a:lnTo>
                <a:lnTo>
                  <a:pt x="2005" y="2572"/>
                </a:lnTo>
                <a:lnTo>
                  <a:pt x="1962" y="2590"/>
                </a:lnTo>
                <a:lnTo>
                  <a:pt x="1918" y="2603"/>
                </a:lnTo>
                <a:lnTo>
                  <a:pt x="1872" y="2611"/>
                </a:lnTo>
                <a:lnTo>
                  <a:pt x="1827" y="2614"/>
                </a:lnTo>
                <a:lnTo>
                  <a:pt x="1780" y="2611"/>
                </a:lnTo>
                <a:lnTo>
                  <a:pt x="1735" y="2603"/>
                </a:lnTo>
                <a:lnTo>
                  <a:pt x="1690" y="2590"/>
                </a:lnTo>
                <a:lnTo>
                  <a:pt x="1647" y="2572"/>
                </a:lnTo>
                <a:lnTo>
                  <a:pt x="571" y="2035"/>
                </a:lnTo>
                <a:close/>
                <a:moveTo>
                  <a:pt x="3081" y="1401"/>
                </a:moveTo>
                <a:lnTo>
                  <a:pt x="2005" y="1938"/>
                </a:lnTo>
                <a:lnTo>
                  <a:pt x="1962" y="1956"/>
                </a:lnTo>
                <a:lnTo>
                  <a:pt x="1918" y="1969"/>
                </a:lnTo>
                <a:lnTo>
                  <a:pt x="1872" y="1977"/>
                </a:lnTo>
                <a:lnTo>
                  <a:pt x="1827" y="1980"/>
                </a:lnTo>
                <a:lnTo>
                  <a:pt x="1780" y="1977"/>
                </a:lnTo>
                <a:lnTo>
                  <a:pt x="1735" y="1969"/>
                </a:lnTo>
                <a:lnTo>
                  <a:pt x="1690" y="1956"/>
                </a:lnTo>
                <a:lnTo>
                  <a:pt x="1647" y="1938"/>
                </a:lnTo>
                <a:lnTo>
                  <a:pt x="571" y="1401"/>
                </a:lnTo>
                <a:lnTo>
                  <a:pt x="187" y="1593"/>
                </a:lnTo>
                <a:lnTo>
                  <a:pt x="177" y="1600"/>
                </a:lnTo>
                <a:lnTo>
                  <a:pt x="171" y="1608"/>
                </a:lnTo>
                <a:lnTo>
                  <a:pt x="169" y="1617"/>
                </a:lnTo>
                <a:lnTo>
                  <a:pt x="167" y="1624"/>
                </a:lnTo>
                <a:lnTo>
                  <a:pt x="169" y="1631"/>
                </a:lnTo>
                <a:lnTo>
                  <a:pt x="171" y="1639"/>
                </a:lnTo>
                <a:lnTo>
                  <a:pt x="177" y="1648"/>
                </a:lnTo>
                <a:lnTo>
                  <a:pt x="187" y="1655"/>
                </a:lnTo>
                <a:lnTo>
                  <a:pt x="1722" y="2421"/>
                </a:lnTo>
                <a:lnTo>
                  <a:pt x="1756" y="2436"/>
                </a:lnTo>
                <a:lnTo>
                  <a:pt x="1791" y="2444"/>
                </a:lnTo>
                <a:lnTo>
                  <a:pt x="1827" y="2446"/>
                </a:lnTo>
                <a:lnTo>
                  <a:pt x="1862" y="2444"/>
                </a:lnTo>
                <a:lnTo>
                  <a:pt x="1897" y="2436"/>
                </a:lnTo>
                <a:lnTo>
                  <a:pt x="1931" y="2421"/>
                </a:lnTo>
                <a:lnTo>
                  <a:pt x="3466" y="1655"/>
                </a:lnTo>
                <a:lnTo>
                  <a:pt x="3476" y="1648"/>
                </a:lnTo>
                <a:lnTo>
                  <a:pt x="3481" y="1639"/>
                </a:lnTo>
                <a:lnTo>
                  <a:pt x="3485" y="1631"/>
                </a:lnTo>
                <a:lnTo>
                  <a:pt x="3485" y="1624"/>
                </a:lnTo>
                <a:lnTo>
                  <a:pt x="3485" y="1617"/>
                </a:lnTo>
                <a:lnTo>
                  <a:pt x="3481" y="1608"/>
                </a:lnTo>
                <a:lnTo>
                  <a:pt x="3476" y="1600"/>
                </a:lnTo>
                <a:lnTo>
                  <a:pt x="3466" y="1593"/>
                </a:lnTo>
                <a:lnTo>
                  <a:pt x="3081" y="1401"/>
                </a:lnTo>
                <a:close/>
                <a:moveTo>
                  <a:pt x="1827" y="168"/>
                </a:moveTo>
                <a:lnTo>
                  <a:pt x="1791" y="171"/>
                </a:lnTo>
                <a:lnTo>
                  <a:pt x="1756" y="179"/>
                </a:lnTo>
                <a:lnTo>
                  <a:pt x="1722" y="192"/>
                </a:lnTo>
                <a:lnTo>
                  <a:pt x="187" y="959"/>
                </a:lnTo>
                <a:lnTo>
                  <a:pt x="177" y="966"/>
                </a:lnTo>
                <a:lnTo>
                  <a:pt x="171" y="974"/>
                </a:lnTo>
                <a:lnTo>
                  <a:pt x="169" y="983"/>
                </a:lnTo>
                <a:lnTo>
                  <a:pt x="167" y="990"/>
                </a:lnTo>
                <a:lnTo>
                  <a:pt x="169" y="997"/>
                </a:lnTo>
                <a:lnTo>
                  <a:pt x="171" y="1005"/>
                </a:lnTo>
                <a:lnTo>
                  <a:pt x="177" y="1014"/>
                </a:lnTo>
                <a:lnTo>
                  <a:pt x="187" y="1021"/>
                </a:lnTo>
                <a:lnTo>
                  <a:pt x="1722" y="1788"/>
                </a:lnTo>
                <a:lnTo>
                  <a:pt x="1756" y="1802"/>
                </a:lnTo>
                <a:lnTo>
                  <a:pt x="1791" y="1810"/>
                </a:lnTo>
                <a:lnTo>
                  <a:pt x="1827" y="1812"/>
                </a:lnTo>
                <a:lnTo>
                  <a:pt x="1862" y="1810"/>
                </a:lnTo>
                <a:lnTo>
                  <a:pt x="1897" y="1802"/>
                </a:lnTo>
                <a:lnTo>
                  <a:pt x="1931" y="1788"/>
                </a:lnTo>
                <a:lnTo>
                  <a:pt x="3466" y="1021"/>
                </a:lnTo>
                <a:lnTo>
                  <a:pt x="3476" y="1014"/>
                </a:lnTo>
                <a:lnTo>
                  <a:pt x="3481" y="1005"/>
                </a:lnTo>
                <a:lnTo>
                  <a:pt x="3485" y="997"/>
                </a:lnTo>
                <a:lnTo>
                  <a:pt x="3485" y="990"/>
                </a:lnTo>
                <a:lnTo>
                  <a:pt x="3485" y="983"/>
                </a:lnTo>
                <a:lnTo>
                  <a:pt x="3481" y="974"/>
                </a:lnTo>
                <a:lnTo>
                  <a:pt x="3476" y="966"/>
                </a:lnTo>
                <a:lnTo>
                  <a:pt x="3466" y="959"/>
                </a:lnTo>
                <a:lnTo>
                  <a:pt x="1930" y="192"/>
                </a:lnTo>
                <a:lnTo>
                  <a:pt x="1897" y="179"/>
                </a:lnTo>
                <a:lnTo>
                  <a:pt x="1862" y="171"/>
                </a:lnTo>
                <a:lnTo>
                  <a:pt x="1827" y="168"/>
                </a:lnTo>
                <a:close/>
                <a:moveTo>
                  <a:pt x="1827" y="0"/>
                </a:moveTo>
                <a:lnTo>
                  <a:pt x="1872" y="2"/>
                </a:lnTo>
                <a:lnTo>
                  <a:pt x="1918" y="10"/>
                </a:lnTo>
                <a:lnTo>
                  <a:pt x="1962" y="23"/>
                </a:lnTo>
                <a:lnTo>
                  <a:pt x="2005" y="42"/>
                </a:lnTo>
                <a:lnTo>
                  <a:pt x="3541" y="809"/>
                </a:lnTo>
                <a:lnTo>
                  <a:pt x="3569" y="826"/>
                </a:lnTo>
                <a:lnTo>
                  <a:pt x="3593" y="847"/>
                </a:lnTo>
                <a:lnTo>
                  <a:pt x="3613" y="870"/>
                </a:lnTo>
                <a:lnTo>
                  <a:pt x="3630" y="898"/>
                </a:lnTo>
                <a:lnTo>
                  <a:pt x="3642" y="927"/>
                </a:lnTo>
                <a:lnTo>
                  <a:pt x="3650" y="958"/>
                </a:lnTo>
                <a:lnTo>
                  <a:pt x="3653" y="990"/>
                </a:lnTo>
                <a:lnTo>
                  <a:pt x="3650" y="1023"/>
                </a:lnTo>
                <a:lnTo>
                  <a:pt x="3642" y="1054"/>
                </a:lnTo>
                <a:lnTo>
                  <a:pt x="3630" y="1083"/>
                </a:lnTo>
                <a:lnTo>
                  <a:pt x="3615" y="1109"/>
                </a:lnTo>
                <a:lnTo>
                  <a:pt x="3593" y="1134"/>
                </a:lnTo>
                <a:lnTo>
                  <a:pt x="3569" y="1154"/>
                </a:lnTo>
                <a:lnTo>
                  <a:pt x="3541" y="1171"/>
                </a:lnTo>
                <a:lnTo>
                  <a:pt x="3541" y="1171"/>
                </a:lnTo>
                <a:lnTo>
                  <a:pt x="3268" y="1307"/>
                </a:lnTo>
                <a:lnTo>
                  <a:pt x="3541" y="1443"/>
                </a:lnTo>
                <a:lnTo>
                  <a:pt x="3569" y="1460"/>
                </a:lnTo>
                <a:lnTo>
                  <a:pt x="3593" y="1481"/>
                </a:lnTo>
                <a:lnTo>
                  <a:pt x="3613" y="1504"/>
                </a:lnTo>
                <a:lnTo>
                  <a:pt x="3630" y="1532"/>
                </a:lnTo>
                <a:lnTo>
                  <a:pt x="3642" y="1560"/>
                </a:lnTo>
                <a:lnTo>
                  <a:pt x="3650" y="1591"/>
                </a:lnTo>
                <a:lnTo>
                  <a:pt x="3653" y="1624"/>
                </a:lnTo>
                <a:lnTo>
                  <a:pt x="3650" y="1657"/>
                </a:lnTo>
                <a:lnTo>
                  <a:pt x="3642" y="1688"/>
                </a:lnTo>
                <a:lnTo>
                  <a:pt x="3630" y="1717"/>
                </a:lnTo>
                <a:lnTo>
                  <a:pt x="3613" y="1743"/>
                </a:lnTo>
                <a:lnTo>
                  <a:pt x="3593" y="1768"/>
                </a:lnTo>
                <a:lnTo>
                  <a:pt x="3569" y="1788"/>
                </a:lnTo>
                <a:lnTo>
                  <a:pt x="3541" y="1805"/>
                </a:lnTo>
                <a:lnTo>
                  <a:pt x="3268" y="1940"/>
                </a:lnTo>
                <a:lnTo>
                  <a:pt x="3541" y="2077"/>
                </a:lnTo>
                <a:lnTo>
                  <a:pt x="3569" y="2093"/>
                </a:lnTo>
                <a:lnTo>
                  <a:pt x="3593" y="2114"/>
                </a:lnTo>
                <a:lnTo>
                  <a:pt x="3613" y="2138"/>
                </a:lnTo>
                <a:lnTo>
                  <a:pt x="3630" y="2164"/>
                </a:lnTo>
                <a:lnTo>
                  <a:pt x="3642" y="2194"/>
                </a:lnTo>
                <a:lnTo>
                  <a:pt x="3650" y="2225"/>
                </a:lnTo>
                <a:lnTo>
                  <a:pt x="3653" y="2257"/>
                </a:lnTo>
                <a:lnTo>
                  <a:pt x="3650" y="2290"/>
                </a:lnTo>
                <a:lnTo>
                  <a:pt x="3642" y="2322"/>
                </a:lnTo>
                <a:lnTo>
                  <a:pt x="3630" y="2350"/>
                </a:lnTo>
                <a:lnTo>
                  <a:pt x="3615" y="2377"/>
                </a:lnTo>
                <a:lnTo>
                  <a:pt x="3593" y="2401"/>
                </a:lnTo>
                <a:lnTo>
                  <a:pt x="3569" y="2421"/>
                </a:lnTo>
                <a:lnTo>
                  <a:pt x="3541" y="2439"/>
                </a:lnTo>
                <a:lnTo>
                  <a:pt x="2005" y="3206"/>
                </a:lnTo>
                <a:lnTo>
                  <a:pt x="1962" y="3224"/>
                </a:lnTo>
                <a:lnTo>
                  <a:pt x="1918" y="3237"/>
                </a:lnTo>
                <a:lnTo>
                  <a:pt x="1872" y="3245"/>
                </a:lnTo>
                <a:lnTo>
                  <a:pt x="1827" y="3248"/>
                </a:lnTo>
                <a:lnTo>
                  <a:pt x="1780" y="3245"/>
                </a:lnTo>
                <a:lnTo>
                  <a:pt x="1735" y="3237"/>
                </a:lnTo>
                <a:lnTo>
                  <a:pt x="1690" y="3224"/>
                </a:lnTo>
                <a:lnTo>
                  <a:pt x="1647" y="3206"/>
                </a:lnTo>
                <a:lnTo>
                  <a:pt x="112" y="2439"/>
                </a:lnTo>
                <a:lnTo>
                  <a:pt x="84" y="2421"/>
                </a:lnTo>
                <a:lnTo>
                  <a:pt x="60" y="2401"/>
                </a:lnTo>
                <a:lnTo>
                  <a:pt x="39" y="2377"/>
                </a:lnTo>
                <a:lnTo>
                  <a:pt x="22" y="2350"/>
                </a:lnTo>
                <a:lnTo>
                  <a:pt x="10" y="2322"/>
                </a:lnTo>
                <a:lnTo>
                  <a:pt x="2" y="2290"/>
                </a:lnTo>
                <a:lnTo>
                  <a:pt x="0" y="2257"/>
                </a:lnTo>
                <a:lnTo>
                  <a:pt x="2" y="2225"/>
                </a:lnTo>
                <a:lnTo>
                  <a:pt x="10" y="2194"/>
                </a:lnTo>
                <a:lnTo>
                  <a:pt x="22" y="2164"/>
                </a:lnTo>
                <a:lnTo>
                  <a:pt x="39" y="2138"/>
                </a:lnTo>
                <a:lnTo>
                  <a:pt x="60" y="2114"/>
                </a:lnTo>
                <a:lnTo>
                  <a:pt x="84" y="2093"/>
                </a:lnTo>
                <a:lnTo>
                  <a:pt x="112" y="2077"/>
                </a:lnTo>
                <a:lnTo>
                  <a:pt x="384" y="1940"/>
                </a:lnTo>
                <a:lnTo>
                  <a:pt x="112" y="1805"/>
                </a:lnTo>
                <a:lnTo>
                  <a:pt x="84" y="1788"/>
                </a:lnTo>
                <a:lnTo>
                  <a:pt x="60" y="1768"/>
                </a:lnTo>
                <a:lnTo>
                  <a:pt x="39" y="1743"/>
                </a:lnTo>
                <a:lnTo>
                  <a:pt x="22" y="1717"/>
                </a:lnTo>
                <a:lnTo>
                  <a:pt x="10" y="1688"/>
                </a:lnTo>
                <a:lnTo>
                  <a:pt x="2" y="1657"/>
                </a:lnTo>
                <a:lnTo>
                  <a:pt x="0" y="1624"/>
                </a:lnTo>
                <a:lnTo>
                  <a:pt x="2" y="1591"/>
                </a:lnTo>
                <a:lnTo>
                  <a:pt x="10" y="1560"/>
                </a:lnTo>
                <a:lnTo>
                  <a:pt x="22" y="1532"/>
                </a:lnTo>
                <a:lnTo>
                  <a:pt x="39" y="1504"/>
                </a:lnTo>
                <a:lnTo>
                  <a:pt x="60" y="1481"/>
                </a:lnTo>
                <a:lnTo>
                  <a:pt x="84" y="1460"/>
                </a:lnTo>
                <a:lnTo>
                  <a:pt x="112" y="1443"/>
                </a:lnTo>
                <a:lnTo>
                  <a:pt x="384" y="1307"/>
                </a:lnTo>
                <a:lnTo>
                  <a:pt x="112" y="1171"/>
                </a:lnTo>
                <a:lnTo>
                  <a:pt x="84" y="1154"/>
                </a:lnTo>
                <a:lnTo>
                  <a:pt x="60" y="1134"/>
                </a:lnTo>
                <a:lnTo>
                  <a:pt x="39" y="1109"/>
                </a:lnTo>
                <a:lnTo>
                  <a:pt x="22" y="1083"/>
                </a:lnTo>
                <a:lnTo>
                  <a:pt x="10" y="1054"/>
                </a:lnTo>
                <a:lnTo>
                  <a:pt x="2" y="1023"/>
                </a:lnTo>
                <a:lnTo>
                  <a:pt x="0" y="990"/>
                </a:lnTo>
                <a:lnTo>
                  <a:pt x="2" y="958"/>
                </a:lnTo>
                <a:lnTo>
                  <a:pt x="10" y="927"/>
                </a:lnTo>
                <a:lnTo>
                  <a:pt x="22" y="898"/>
                </a:lnTo>
                <a:lnTo>
                  <a:pt x="39" y="870"/>
                </a:lnTo>
                <a:lnTo>
                  <a:pt x="60" y="847"/>
                </a:lnTo>
                <a:lnTo>
                  <a:pt x="84" y="826"/>
                </a:lnTo>
                <a:lnTo>
                  <a:pt x="112" y="809"/>
                </a:lnTo>
                <a:lnTo>
                  <a:pt x="1647" y="42"/>
                </a:lnTo>
                <a:lnTo>
                  <a:pt x="1690" y="23"/>
                </a:lnTo>
                <a:lnTo>
                  <a:pt x="1735" y="10"/>
                </a:lnTo>
                <a:lnTo>
                  <a:pt x="1780" y="2"/>
                </a:lnTo>
                <a:lnTo>
                  <a:pt x="1827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grpSp>
        <p:nvGrpSpPr>
          <p:cNvPr id="95" name="Group 60">
            <a:extLst>
              <a:ext uri="{FF2B5EF4-FFF2-40B4-BE49-F238E27FC236}">
                <a16:creationId xmlns:a16="http://schemas.microsoft.com/office/drawing/2014/main" id="{94B16546-AE1F-4295-8057-E8D2D1F12A66}"/>
              </a:ext>
            </a:extLst>
          </p:cNvPr>
          <p:cNvGrpSpPr/>
          <p:nvPr/>
        </p:nvGrpSpPr>
        <p:grpSpPr>
          <a:xfrm>
            <a:off x="1570956" y="2360963"/>
            <a:ext cx="447556" cy="450014"/>
            <a:chOff x="5402263" y="3448050"/>
            <a:chExt cx="577849" cy="581025"/>
          </a:xfrm>
          <a:solidFill>
            <a:schemeClr val="bg1"/>
          </a:solidFill>
        </p:grpSpPr>
        <p:sp>
          <p:nvSpPr>
            <p:cNvPr id="96" name="Freeform 217">
              <a:extLst>
                <a:ext uri="{FF2B5EF4-FFF2-40B4-BE49-F238E27FC236}">
                  <a16:creationId xmlns:a16="http://schemas.microsoft.com/office/drawing/2014/main" id="{48B30911-A9A6-4BA1-813B-B5C71B4ED89C}"/>
                </a:ext>
              </a:extLst>
            </p:cNvPr>
            <p:cNvSpPr/>
            <p:nvPr/>
          </p:nvSpPr>
          <p:spPr bwMode="auto">
            <a:xfrm>
              <a:off x="5402263" y="3636963"/>
              <a:ext cx="77787" cy="28575"/>
            </a:xfrm>
            <a:custGeom>
              <a:avLst/>
              <a:gdLst>
                <a:gd name="T0" fmla="*/ 88 w 494"/>
                <a:gd name="T1" fmla="*/ 0 h 177"/>
                <a:gd name="T2" fmla="*/ 406 w 494"/>
                <a:gd name="T3" fmla="*/ 0 h 177"/>
                <a:gd name="T4" fmla="*/ 429 w 494"/>
                <a:gd name="T5" fmla="*/ 3 h 177"/>
                <a:gd name="T6" fmla="*/ 450 w 494"/>
                <a:gd name="T7" fmla="*/ 12 h 177"/>
                <a:gd name="T8" fmla="*/ 469 w 494"/>
                <a:gd name="T9" fmla="*/ 25 h 177"/>
                <a:gd name="T10" fmla="*/ 482 w 494"/>
                <a:gd name="T11" fmla="*/ 43 h 177"/>
                <a:gd name="T12" fmla="*/ 491 w 494"/>
                <a:gd name="T13" fmla="*/ 65 h 177"/>
                <a:gd name="T14" fmla="*/ 494 w 494"/>
                <a:gd name="T15" fmla="*/ 89 h 177"/>
                <a:gd name="T16" fmla="*/ 491 w 494"/>
                <a:gd name="T17" fmla="*/ 112 h 177"/>
                <a:gd name="T18" fmla="*/ 482 w 494"/>
                <a:gd name="T19" fmla="*/ 133 h 177"/>
                <a:gd name="T20" fmla="*/ 469 w 494"/>
                <a:gd name="T21" fmla="*/ 151 h 177"/>
                <a:gd name="T22" fmla="*/ 450 w 494"/>
                <a:gd name="T23" fmla="*/ 165 h 177"/>
                <a:gd name="T24" fmla="*/ 429 w 494"/>
                <a:gd name="T25" fmla="*/ 174 h 177"/>
                <a:gd name="T26" fmla="*/ 406 w 494"/>
                <a:gd name="T27" fmla="*/ 177 h 177"/>
                <a:gd name="T28" fmla="*/ 88 w 494"/>
                <a:gd name="T29" fmla="*/ 177 h 177"/>
                <a:gd name="T30" fmla="*/ 65 w 494"/>
                <a:gd name="T31" fmla="*/ 174 h 177"/>
                <a:gd name="T32" fmla="*/ 44 w 494"/>
                <a:gd name="T33" fmla="*/ 165 h 177"/>
                <a:gd name="T34" fmla="*/ 25 w 494"/>
                <a:gd name="T35" fmla="*/ 151 h 177"/>
                <a:gd name="T36" fmla="*/ 12 w 494"/>
                <a:gd name="T37" fmla="*/ 133 h 177"/>
                <a:gd name="T38" fmla="*/ 3 w 494"/>
                <a:gd name="T39" fmla="*/ 112 h 177"/>
                <a:gd name="T40" fmla="*/ 0 w 494"/>
                <a:gd name="T41" fmla="*/ 89 h 177"/>
                <a:gd name="T42" fmla="*/ 3 w 494"/>
                <a:gd name="T43" fmla="*/ 65 h 177"/>
                <a:gd name="T44" fmla="*/ 12 w 494"/>
                <a:gd name="T45" fmla="*/ 43 h 177"/>
                <a:gd name="T46" fmla="*/ 25 w 494"/>
                <a:gd name="T47" fmla="*/ 25 h 177"/>
                <a:gd name="T48" fmla="*/ 44 w 494"/>
                <a:gd name="T49" fmla="*/ 12 h 177"/>
                <a:gd name="T50" fmla="*/ 65 w 494"/>
                <a:gd name="T51" fmla="*/ 3 h 177"/>
                <a:gd name="T52" fmla="*/ 88 w 494"/>
                <a:gd name="T53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94" h="177">
                  <a:moveTo>
                    <a:pt x="88" y="0"/>
                  </a:moveTo>
                  <a:lnTo>
                    <a:pt x="406" y="0"/>
                  </a:lnTo>
                  <a:lnTo>
                    <a:pt x="429" y="3"/>
                  </a:lnTo>
                  <a:lnTo>
                    <a:pt x="450" y="12"/>
                  </a:lnTo>
                  <a:lnTo>
                    <a:pt x="469" y="25"/>
                  </a:lnTo>
                  <a:lnTo>
                    <a:pt x="482" y="43"/>
                  </a:lnTo>
                  <a:lnTo>
                    <a:pt x="491" y="65"/>
                  </a:lnTo>
                  <a:lnTo>
                    <a:pt x="494" y="89"/>
                  </a:lnTo>
                  <a:lnTo>
                    <a:pt x="491" y="112"/>
                  </a:lnTo>
                  <a:lnTo>
                    <a:pt x="482" y="133"/>
                  </a:lnTo>
                  <a:lnTo>
                    <a:pt x="469" y="151"/>
                  </a:lnTo>
                  <a:lnTo>
                    <a:pt x="450" y="165"/>
                  </a:lnTo>
                  <a:lnTo>
                    <a:pt x="429" y="174"/>
                  </a:lnTo>
                  <a:lnTo>
                    <a:pt x="406" y="177"/>
                  </a:lnTo>
                  <a:lnTo>
                    <a:pt x="88" y="177"/>
                  </a:lnTo>
                  <a:lnTo>
                    <a:pt x="65" y="174"/>
                  </a:lnTo>
                  <a:lnTo>
                    <a:pt x="44" y="165"/>
                  </a:lnTo>
                  <a:lnTo>
                    <a:pt x="25" y="151"/>
                  </a:lnTo>
                  <a:lnTo>
                    <a:pt x="12" y="133"/>
                  </a:lnTo>
                  <a:lnTo>
                    <a:pt x="3" y="112"/>
                  </a:lnTo>
                  <a:lnTo>
                    <a:pt x="0" y="89"/>
                  </a:lnTo>
                  <a:lnTo>
                    <a:pt x="3" y="65"/>
                  </a:lnTo>
                  <a:lnTo>
                    <a:pt x="12" y="43"/>
                  </a:lnTo>
                  <a:lnTo>
                    <a:pt x="25" y="25"/>
                  </a:lnTo>
                  <a:lnTo>
                    <a:pt x="44" y="12"/>
                  </a:lnTo>
                  <a:lnTo>
                    <a:pt x="65" y="3"/>
                  </a:lnTo>
                  <a:lnTo>
                    <a:pt x="8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97" name="Freeform 218">
              <a:extLst>
                <a:ext uri="{FF2B5EF4-FFF2-40B4-BE49-F238E27FC236}">
                  <a16:creationId xmlns:a16="http://schemas.microsoft.com/office/drawing/2014/main" id="{8E855D28-BB23-4304-9AE5-008439010A42}"/>
                </a:ext>
              </a:extLst>
            </p:cNvPr>
            <p:cNvSpPr/>
            <p:nvPr/>
          </p:nvSpPr>
          <p:spPr bwMode="auto">
            <a:xfrm>
              <a:off x="5902325" y="3636963"/>
              <a:ext cx="77787" cy="28575"/>
            </a:xfrm>
            <a:custGeom>
              <a:avLst/>
              <a:gdLst>
                <a:gd name="T0" fmla="*/ 89 w 494"/>
                <a:gd name="T1" fmla="*/ 0 h 177"/>
                <a:gd name="T2" fmla="*/ 407 w 494"/>
                <a:gd name="T3" fmla="*/ 0 h 177"/>
                <a:gd name="T4" fmla="*/ 430 w 494"/>
                <a:gd name="T5" fmla="*/ 3 h 177"/>
                <a:gd name="T6" fmla="*/ 451 w 494"/>
                <a:gd name="T7" fmla="*/ 12 h 177"/>
                <a:gd name="T8" fmla="*/ 469 w 494"/>
                <a:gd name="T9" fmla="*/ 25 h 177"/>
                <a:gd name="T10" fmla="*/ 482 w 494"/>
                <a:gd name="T11" fmla="*/ 43 h 177"/>
                <a:gd name="T12" fmla="*/ 491 w 494"/>
                <a:gd name="T13" fmla="*/ 65 h 177"/>
                <a:gd name="T14" fmla="*/ 494 w 494"/>
                <a:gd name="T15" fmla="*/ 89 h 177"/>
                <a:gd name="T16" fmla="*/ 491 w 494"/>
                <a:gd name="T17" fmla="*/ 112 h 177"/>
                <a:gd name="T18" fmla="*/ 482 w 494"/>
                <a:gd name="T19" fmla="*/ 133 h 177"/>
                <a:gd name="T20" fmla="*/ 469 w 494"/>
                <a:gd name="T21" fmla="*/ 151 h 177"/>
                <a:gd name="T22" fmla="*/ 451 w 494"/>
                <a:gd name="T23" fmla="*/ 165 h 177"/>
                <a:gd name="T24" fmla="*/ 430 w 494"/>
                <a:gd name="T25" fmla="*/ 174 h 177"/>
                <a:gd name="T26" fmla="*/ 407 w 494"/>
                <a:gd name="T27" fmla="*/ 177 h 177"/>
                <a:gd name="T28" fmla="*/ 89 w 494"/>
                <a:gd name="T29" fmla="*/ 177 h 177"/>
                <a:gd name="T30" fmla="*/ 65 w 494"/>
                <a:gd name="T31" fmla="*/ 174 h 177"/>
                <a:gd name="T32" fmla="*/ 44 w 494"/>
                <a:gd name="T33" fmla="*/ 165 h 177"/>
                <a:gd name="T34" fmla="*/ 27 w 494"/>
                <a:gd name="T35" fmla="*/ 151 h 177"/>
                <a:gd name="T36" fmla="*/ 12 w 494"/>
                <a:gd name="T37" fmla="*/ 133 h 177"/>
                <a:gd name="T38" fmla="*/ 3 w 494"/>
                <a:gd name="T39" fmla="*/ 112 h 177"/>
                <a:gd name="T40" fmla="*/ 0 w 494"/>
                <a:gd name="T41" fmla="*/ 89 h 177"/>
                <a:gd name="T42" fmla="*/ 3 w 494"/>
                <a:gd name="T43" fmla="*/ 65 h 177"/>
                <a:gd name="T44" fmla="*/ 12 w 494"/>
                <a:gd name="T45" fmla="*/ 43 h 177"/>
                <a:gd name="T46" fmla="*/ 27 w 494"/>
                <a:gd name="T47" fmla="*/ 25 h 177"/>
                <a:gd name="T48" fmla="*/ 44 w 494"/>
                <a:gd name="T49" fmla="*/ 12 h 177"/>
                <a:gd name="T50" fmla="*/ 65 w 494"/>
                <a:gd name="T51" fmla="*/ 3 h 177"/>
                <a:gd name="T52" fmla="*/ 89 w 494"/>
                <a:gd name="T53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94" h="177">
                  <a:moveTo>
                    <a:pt x="89" y="0"/>
                  </a:moveTo>
                  <a:lnTo>
                    <a:pt x="407" y="0"/>
                  </a:lnTo>
                  <a:lnTo>
                    <a:pt x="430" y="3"/>
                  </a:lnTo>
                  <a:lnTo>
                    <a:pt x="451" y="12"/>
                  </a:lnTo>
                  <a:lnTo>
                    <a:pt x="469" y="25"/>
                  </a:lnTo>
                  <a:lnTo>
                    <a:pt x="482" y="43"/>
                  </a:lnTo>
                  <a:lnTo>
                    <a:pt x="491" y="65"/>
                  </a:lnTo>
                  <a:lnTo>
                    <a:pt x="494" y="89"/>
                  </a:lnTo>
                  <a:lnTo>
                    <a:pt x="491" y="112"/>
                  </a:lnTo>
                  <a:lnTo>
                    <a:pt x="482" y="133"/>
                  </a:lnTo>
                  <a:lnTo>
                    <a:pt x="469" y="151"/>
                  </a:lnTo>
                  <a:lnTo>
                    <a:pt x="451" y="165"/>
                  </a:lnTo>
                  <a:lnTo>
                    <a:pt x="430" y="174"/>
                  </a:lnTo>
                  <a:lnTo>
                    <a:pt x="407" y="177"/>
                  </a:lnTo>
                  <a:lnTo>
                    <a:pt x="89" y="177"/>
                  </a:lnTo>
                  <a:lnTo>
                    <a:pt x="65" y="174"/>
                  </a:lnTo>
                  <a:lnTo>
                    <a:pt x="44" y="165"/>
                  </a:lnTo>
                  <a:lnTo>
                    <a:pt x="27" y="151"/>
                  </a:lnTo>
                  <a:lnTo>
                    <a:pt x="12" y="133"/>
                  </a:lnTo>
                  <a:lnTo>
                    <a:pt x="3" y="112"/>
                  </a:lnTo>
                  <a:lnTo>
                    <a:pt x="0" y="89"/>
                  </a:lnTo>
                  <a:lnTo>
                    <a:pt x="3" y="65"/>
                  </a:lnTo>
                  <a:lnTo>
                    <a:pt x="12" y="43"/>
                  </a:lnTo>
                  <a:lnTo>
                    <a:pt x="27" y="25"/>
                  </a:lnTo>
                  <a:lnTo>
                    <a:pt x="44" y="12"/>
                  </a:lnTo>
                  <a:lnTo>
                    <a:pt x="65" y="3"/>
                  </a:lnTo>
                  <a:lnTo>
                    <a:pt x="8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98" name="Freeform 219">
              <a:extLst>
                <a:ext uri="{FF2B5EF4-FFF2-40B4-BE49-F238E27FC236}">
                  <a16:creationId xmlns:a16="http://schemas.microsoft.com/office/drawing/2014/main" id="{C576372B-6783-4920-96AF-838C6749BFD9}"/>
                </a:ext>
              </a:extLst>
            </p:cNvPr>
            <p:cNvSpPr/>
            <p:nvPr/>
          </p:nvSpPr>
          <p:spPr bwMode="auto">
            <a:xfrm>
              <a:off x="5464175" y="3814763"/>
              <a:ext cx="65087" cy="65088"/>
            </a:xfrm>
            <a:custGeom>
              <a:avLst/>
              <a:gdLst>
                <a:gd name="T0" fmla="*/ 310 w 407"/>
                <a:gd name="T1" fmla="*/ 0 h 408"/>
                <a:gd name="T2" fmla="*/ 329 w 407"/>
                <a:gd name="T3" fmla="*/ 0 h 408"/>
                <a:gd name="T4" fmla="*/ 348 w 407"/>
                <a:gd name="T5" fmla="*/ 3 h 408"/>
                <a:gd name="T6" fmla="*/ 366 w 407"/>
                <a:gd name="T7" fmla="*/ 12 h 408"/>
                <a:gd name="T8" fmla="*/ 382 w 407"/>
                <a:gd name="T9" fmla="*/ 24 h 408"/>
                <a:gd name="T10" fmla="*/ 394 w 407"/>
                <a:gd name="T11" fmla="*/ 41 h 408"/>
                <a:gd name="T12" fmla="*/ 403 w 407"/>
                <a:gd name="T13" fmla="*/ 59 h 408"/>
                <a:gd name="T14" fmla="*/ 407 w 407"/>
                <a:gd name="T15" fmla="*/ 78 h 408"/>
                <a:gd name="T16" fmla="*/ 407 w 407"/>
                <a:gd name="T17" fmla="*/ 98 h 408"/>
                <a:gd name="T18" fmla="*/ 403 w 407"/>
                <a:gd name="T19" fmla="*/ 116 h 408"/>
                <a:gd name="T20" fmla="*/ 394 w 407"/>
                <a:gd name="T21" fmla="*/ 134 h 408"/>
                <a:gd name="T22" fmla="*/ 382 w 407"/>
                <a:gd name="T23" fmla="*/ 150 h 408"/>
                <a:gd name="T24" fmla="*/ 151 w 407"/>
                <a:gd name="T25" fmla="*/ 381 h 408"/>
                <a:gd name="T26" fmla="*/ 137 w 407"/>
                <a:gd name="T27" fmla="*/ 394 h 408"/>
                <a:gd name="T28" fmla="*/ 122 w 407"/>
                <a:gd name="T29" fmla="*/ 401 h 408"/>
                <a:gd name="T30" fmla="*/ 105 w 407"/>
                <a:gd name="T31" fmla="*/ 406 h 408"/>
                <a:gd name="T32" fmla="*/ 89 w 407"/>
                <a:gd name="T33" fmla="*/ 408 h 408"/>
                <a:gd name="T34" fmla="*/ 71 w 407"/>
                <a:gd name="T35" fmla="*/ 406 h 408"/>
                <a:gd name="T36" fmla="*/ 56 w 407"/>
                <a:gd name="T37" fmla="*/ 401 h 408"/>
                <a:gd name="T38" fmla="*/ 40 w 407"/>
                <a:gd name="T39" fmla="*/ 394 h 408"/>
                <a:gd name="T40" fmla="*/ 26 w 407"/>
                <a:gd name="T41" fmla="*/ 381 h 408"/>
                <a:gd name="T42" fmla="*/ 14 w 407"/>
                <a:gd name="T43" fmla="*/ 366 h 408"/>
                <a:gd name="T44" fmla="*/ 5 w 407"/>
                <a:gd name="T45" fmla="*/ 348 h 408"/>
                <a:gd name="T46" fmla="*/ 0 w 407"/>
                <a:gd name="T47" fmla="*/ 329 h 408"/>
                <a:gd name="T48" fmla="*/ 0 w 407"/>
                <a:gd name="T49" fmla="*/ 309 h 408"/>
                <a:gd name="T50" fmla="*/ 5 w 407"/>
                <a:gd name="T51" fmla="*/ 290 h 408"/>
                <a:gd name="T52" fmla="*/ 14 w 407"/>
                <a:gd name="T53" fmla="*/ 273 h 408"/>
                <a:gd name="T54" fmla="*/ 26 w 407"/>
                <a:gd name="T55" fmla="*/ 256 h 408"/>
                <a:gd name="T56" fmla="*/ 257 w 407"/>
                <a:gd name="T57" fmla="*/ 24 h 408"/>
                <a:gd name="T58" fmla="*/ 273 w 407"/>
                <a:gd name="T59" fmla="*/ 12 h 408"/>
                <a:gd name="T60" fmla="*/ 291 w 407"/>
                <a:gd name="T61" fmla="*/ 3 h 408"/>
                <a:gd name="T62" fmla="*/ 310 w 407"/>
                <a:gd name="T63" fmla="*/ 0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07" h="408">
                  <a:moveTo>
                    <a:pt x="310" y="0"/>
                  </a:moveTo>
                  <a:lnTo>
                    <a:pt x="329" y="0"/>
                  </a:lnTo>
                  <a:lnTo>
                    <a:pt x="348" y="3"/>
                  </a:lnTo>
                  <a:lnTo>
                    <a:pt x="366" y="12"/>
                  </a:lnTo>
                  <a:lnTo>
                    <a:pt x="382" y="24"/>
                  </a:lnTo>
                  <a:lnTo>
                    <a:pt x="394" y="41"/>
                  </a:lnTo>
                  <a:lnTo>
                    <a:pt x="403" y="59"/>
                  </a:lnTo>
                  <a:lnTo>
                    <a:pt x="407" y="78"/>
                  </a:lnTo>
                  <a:lnTo>
                    <a:pt x="407" y="98"/>
                  </a:lnTo>
                  <a:lnTo>
                    <a:pt x="403" y="116"/>
                  </a:lnTo>
                  <a:lnTo>
                    <a:pt x="394" y="134"/>
                  </a:lnTo>
                  <a:lnTo>
                    <a:pt x="382" y="150"/>
                  </a:lnTo>
                  <a:lnTo>
                    <a:pt x="151" y="381"/>
                  </a:lnTo>
                  <a:lnTo>
                    <a:pt x="137" y="394"/>
                  </a:lnTo>
                  <a:lnTo>
                    <a:pt x="122" y="401"/>
                  </a:lnTo>
                  <a:lnTo>
                    <a:pt x="105" y="406"/>
                  </a:lnTo>
                  <a:lnTo>
                    <a:pt x="89" y="408"/>
                  </a:lnTo>
                  <a:lnTo>
                    <a:pt x="71" y="406"/>
                  </a:lnTo>
                  <a:lnTo>
                    <a:pt x="56" y="401"/>
                  </a:lnTo>
                  <a:lnTo>
                    <a:pt x="40" y="394"/>
                  </a:lnTo>
                  <a:lnTo>
                    <a:pt x="26" y="381"/>
                  </a:lnTo>
                  <a:lnTo>
                    <a:pt x="14" y="366"/>
                  </a:lnTo>
                  <a:lnTo>
                    <a:pt x="5" y="348"/>
                  </a:lnTo>
                  <a:lnTo>
                    <a:pt x="0" y="329"/>
                  </a:lnTo>
                  <a:lnTo>
                    <a:pt x="0" y="309"/>
                  </a:lnTo>
                  <a:lnTo>
                    <a:pt x="5" y="290"/>
                  </a:lnTo>
                  <a:lnTo>
                    <a:pt x="14" y="273"/>
                  </a:lnTo>
                  <a:lnTo>
                    <a:pt x="26" y="256"/>
                  </a:lnTo>
                  <a:lnTo>
                    <a:pt x="257" y="24"/>
                  </a:lnTo>
                  <a:lnTo>
                    <a:pt x="273" y="12"/>
                  </a:lnTo>
                  <a:lnTo>
                    <a:pt x="291" y="3"/>
                  </a:lnTo>
                  <a:lnTo>
                    <a:pt x="31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99" name="Freeform 220">
              <a:extLst>
                <a:ext uri="{FF2B5EF4-FFF2-40B4-BE49-F238E27FC236}">
                  <a16:creationId xmlns:a16="http://schemas.microsoft.com/office/drawing/2014/main" id="{23A8DFDB-8621-40A8-A23A-00B67DA8870E}"/>
                </a:ext>
              </a:extLst>
            </p:cNvPr>
            <p:cNvSpPr/>
            <p:nvPr/>
          </p:nvSpPr>
          <p:spPr bwMode="auto">
            <a:xfrm>
              <a:off x="5829300" y="3448050"/>
              <a:ext cx="63500" cy="63500"/>
            </a:xfrm>
            <a:custGeom>
              <a:avLst/>
              <a:gdLst>
                <a:gd name="T0" fmla="*/ 303 w 401"/>
                <a:gd name="T1" fmla="*/ 0 h 403"/>
                <a:gd name="T2" fmla="*/ 322 w 401"/>
                <a:gd name="T3" fmla="*/ 0 h 403"/>
                <a:gd name="T4" fmla="*/ 341 w 401"/>
                <a:gd name="T5" fmla="*/ 4 h 403"/>
                <a:gd name="T6" fmla="*/ 360 w 401"/>
                <a:gd name="T7" fmla="*/ 13 h 403"/>
                <a:gd name="T8" fmla="*/ 375 w 401"/>
                <a:gd name="T9" fmla="*/ 26 h 403"/>
                <a:gd name="T10" fmla="*/ 387 w 401"/>
                <a:gd name="T11" fmla="*/ 42 h 403"/>
                <a:gd name="T12" fmla="*/ 396 w 401"/>
                <a:gd name="T13" fmla="*/ 60 h 403"/>
                <a:gd name="T14" fmla="*/ 401 w 401"/>
                <a:gd name="T15" fmla="*/ 79 h 403"/>
                <a:gd name="T16" fmla="*/ 401 w 401"/>
                <a:gd name="T17" fmla="*/ 99 h 403"/>
                <a:gd name="T18" fmla="*/ 396 w 401"/>
                <a:gd name="T19" fmla="*/ 118 h 403"/>
                <a:gd name="T20" fmla="*/ 387 w 401"/>
                <a:gd name="T21" fmla="*/ 135 h 403"/>
                <a:gd name="T22" fmla="*/ 375 w 401"/>
                <a:gd name="T23" fmla="*/ 151 h 403"/>
                <a:gd name="T24" fmla="*/ 151 w 401"/>
                <a:gd name="T25" fmla="*/ 377 h 403"/>
                <a:gd name="T26" fmla="*/ 136 w 401"/>
                <a:gd name="T27" fmla="*/ 388 h 403"/>
                <a:gd name="T28" fmla="*/ 121 w 401"/>
                <a:gd name="T29" fmla="*/ 396 h 403"/>
                <a:gd name="T30" fmla="*/ 105 w 401"/>
                <a:gd name="T31" fmla="*/ 400 h 403"/>
                <a:gd name="T32" fmla="*/ 88 w 401"/>
                <a:gd name="T33" fmla="*/ 403 h 403"/>
                <a:gd name="T34" fmla="*/ 71 w 401"/>
                <a:gd name="T35" fmla="*/ 400 h 403"/>
                <a:gd name="T36" fmla="*/ 55 w 401"/>
                <a:gd name="T37" fmla="*/ 396 h 403"/>
                <a:gd name="T38" fmla="*/ 39 w 401"/>
                <a:gd name="T39" fmla="*/ 388 h 403"/>
                <a:gd name="T40" fmla="*/ 26 w 401"/>
                <a:gd name="T41" fmla="*/ 377 h 403"/>
                <a:gd name="T42" fmla="*/ 13 w 401"/>
                <a:gd name="T43" fmla="*/ 360 h 403"/>
                <a:gd name="T44" fmla="*/ 5 w 401"/>
                <a:gd name="T45" fmla="*/ 343 h 403"/>
                <a:gd name="T46" fmla="*/ 0 w 401"/>
                <a:gd name="T47" fmla="*/ 324 h 403"/>
                <a:gd name="T48" fmla="*/ 0 w 401"/>
                <a:gd name="T49" fmla="*/ 304 h 403"/>
                <a:gd name="T50" fmla="*/ 5 w 401"/>
                <a:gd name="T51" fmla="*/ 285 h 403"/>
                <a:gd name="T52" fmla="*/ 13 w 401"/>
                <a:gd name="T53" fmla="*/ 267 h 403"/>
                <a:gd name="T54" fmla="*/ 26 w 401"/>
                <a:gd name="T55" fmla="*/ 252 h 403"/>
                <a:gd name="T56" fmla="*/ 250 w 401"/>
                <a:gd name="T57" fmla="*/ 26 h 403"/>
                <a:gd name="T58" fmla="*/ 267 w 401"/>
                <a:gd name="T59" fmla="*/ 13 h 403"/>
                <a:gd name="T60" fmla="*/ 285 w 401"/>
                <a:gd name="T61" fmla="*/ 4 h 403"/>
                <a:gd name="T62" fmla="*/ 303 w 401"/>
                <a:gd name="T63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01" h="403">
                  <a:moveTo>
                    <a:pt x="303" y="0"/>
                  </a:moveTo>
                  <a:lnTo>
                    <a:pt x="322" y="0"/>
                  </a:lnTo>
                  <a:lnTo>
                    <a:pt x="341" y="4"/>
                  </a:lnTo>
                  <a:lnTo>
                    <a:pt x="360" y="13"/>
                  </a:lnTo>
                  <a:lnTo>
                    <a:pt x="375" y="26"/>
                  </a:lnTo>
                  <a:lnTo>
                    <a:pt x="387" y="42"/>
                  </a:lnTo>
                  <a:lnTo>
                    <a:pt x="396" y="60"/>
                  </a:lnTo>
                  <a:lnTo>
                    <a:pt x="401" y="79"/>
                  </a:lnTo>
                  <a:lnTo>
                    <a:pt x="401" y="99"/>
                  </a:lnTo>
                  <a:lnTo>
                    <a:pt x="396" y="118"/>
                  </a:lnTo>
                  <a:lnTo>
                    <a:pt x="387" y="135"/>
                  </a:lnTo>
                  <a:lnTo>
                    <a:pt x="375" y="151"/>
                  </a:lnTo>
                  <a:lnTo>
                    <a:pt x="151" y="377"/>
                  </a:lnTo>
                  <a:lnTo>
                    <a:pt x="136" y="388"/>
                  </a:lnTo>
                  <a:lnTo>
                    <a:pt x="121" y="396"/>
                  </a:lnTo>
                  <a:lnTo>
                    <a:pt x="105" y="400"/>
                  </a:lnTo>
                  <a:lnTo>
                    <a:pt x="88" y="403"/>
                  </a:lnTo>
                  <a:lnTo>
                    <a:pt x="71" y="400"/>
                  </a:lnTo>
                  <a:lnTo>
                    <a:pt x="55" y="396"/>
                  </a:lnTo>
                  <a:lnTo>
                    <a:pt x="39" y="388"/>
                  </a:lnTo>
                  <a:lnTo>
                    <a:pt x="26" y="377"/>
                  </a:lnTo>
                  <a:lnTo>
                    <a:pt x="13" y="360"/>
                  </a:lnTo>
                  <a:lnTo>
                    <a:pt x="5" y="343"/>
                  </a:lnTo>
                  <a:lnTo>
                    <a:pt x="0" y="324"/>
                  </a:lnTo>
                  <a:lnTo>
                    <a:pt x="0" y="304"/>
                  </a:lnTo>
                  <a:lnTo>
                    <a:pt x="5" y="285"/>
                  </a:lnTo>
                  <a:lnTo>
                    <a:pt x="13" y="267"/>
                  </a:lnTo>
                  <a:lnTo>
                    <a:pt x="26" y="252"/>
                  </a:lnTo>
                  <a:lnTo>
                    <a:pt x="250" y="26"/>
                  </a:lnTo>
                  <a:lnTo>
                    <a:pt x="267" y="13"/>
                  </a:lnTo>
                  <a:lnTo>
                    <a:pt x="285" y="4"/>
                  </a:lnTo>
                  <a:lnTo>
                    <a:pt x="30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0" name="Freeform 221">
              <a:extLst>
                <a:ext uri="{FF2B5EF4-FFF2-40B4-BE49-F238E27FC236}">
                  <a16:creationId xmlns:a16="http://schemas.microsoft.com/office/drawing/2014/main" id="{00DDE146-5BB3-418A-923C-7A14D98681A6}"/>
                </a:ext>
              </a:extLst>
            </p:cNvPr>
            <p:cNvSpPr/>
            <p:nvPr/>
          </p:nvSpPr>
          <p:spPr bwMode="auto">
            <a:xfrm>
              <a:off x="5489575" y="3448050"/>
              <a:ext cx="63500" cy="63500"/>
            </a:xfrm>
            <a:custGeom>
              <a:avLst/>
              <a:gdLst>
                <a:gd name="T0" fmla="*/ 97 w 400"/>
                <a:gd name="T1" fmla="*/ 0 h 402"/>
                <a:gd name="T2" fmla="*/ 117 w 400"/>
                <a:gd name="T3" fmla="*/ 3 h 402"/>
                <a:gd name="T4" fmla="*/ 135 w 400"/>
                <a:gd name="T5" fmla="*/ 12 h 402"/>
                <a:gd name="T6" fmla="*/ 150 w 400"/>
                <a:gd name="T7" fmla="*/ 25 h 402"/>
                <a:gd name="T8" fmla="*/ 375 w 400"/>
                <a:gd name="T9" fmla="*/ 251 h 402"/>
                <a:gd name="T10" fmla="*/ 388 w 400"/>
                <a:gd name="T11" fmla="*/ 266 h 402"/>
                <a:gd name="T12" fmla="*/ 396 w 400"/>
                <a:gd name="T13" fmla="*/ 284 h 402"/>
                <a:gd name="T14" fmla="*/ 400 w 400"/>
                <a:gd name="T15" fmla="*/ 303 h 402"/>
                <a:gd name="T16" fmla="*/ 400 w 400"/>
                <a:gd name="T17" fmla="*/ 323 h 402"/>
                <a:gd name="T18" fmla="*/ 396 w 400"/>
                <a:gd name="T19" fmla="*/ 342 h 402"/>
                <a:gd name="T20" fmla="*/ 388 w 400"/>
                <a:gd name="T21" fmla="*/ 359 h 402"/>
                <a:gd name="T22" fmla="*/ 375 w 400"/>
                <a:gd name="T23" fmla="*/ 375 h 402"/>
                <a:gd name="T24" fmla="*/ 361 w 400"/>
                <a:gd name="T25" fmla="*/ 387 h 402"/>
                <a:gd name="T26" fmla="*/ 346 w 400"/>
                <a:gd name="T27" fmla="*/ 395 h 402"/>
                <a:gd name="T28" fmla="*/ 329 w 400"/>
                <a:gd name="T29" fmla="*/ 399 h 402"/>
                <a:gd name="T30" fmla="*/ 313 w 400"/>
                <a:gd name="T31" fmla="*/ 402 h 402"/>
                <a:gd name="T32" fmla="*/ 296 w 400"/>
                <a:gd name="T33" fmla="*/ 399 h 402"/>
                <a:gd name="T34" fmla="*/ 280 w 400"/>
                <a:gd name="T35" fmla="*/ 395 h 402"/>
                <a:gd name="T36" fmla="*/ 264 w 400"/>
                <a:gd name="T37" fmla="*/ 387 h 402"/>
                <a:gd name="T38" fmla="*/ 250 w 400"/>
                <a:gd name="T39" fmla="*/ 375 h 402"/>
                <a:gd name="T40" fmla="*/ 25 w 400"/>
                <a:gd name="T41" fmla="*/ 150 h 402"/>
                <a:gd name="T42" fmla="*/ 13 w 400"/>
                <a:gd name="T43" fmla="*/ 134 h 402"/>
                <a:gd name="T44" fmla="*/ 4 w 400"/>
                <a:gd name="T45" fmla="*/ 117 h 402"/>
                <a:gd name="T46" fmla="*/ 0 w 400"/>
                <a:gd name="T47" fmla="*/ 98 h 402"/>
                <a:gd name="T48" fmla="*/ 0 w 400"/>
                <a:gd name="T49" fmla="*/ 78 h 402"/>
                <a:gd name="T50" fmla="*/ 4 w 400"/>
                <a:gd name="T51" fmla="*/ 59 h 402"/>
                <a:gd name="T52" fmla="*/ 13 w 400"/>
                <a:gd name="T53" fmla="*/ 41 h 402"/>
                <a:gd name="T54" fmla="*/ 25 w 400"/>
                <a:gd name="T55" fmla="*/ 25 h 402"/>
                <a:gd name="T56" fmla="*/ 42 w 400"/>
                <a:gd name="T57" fmla="*/ 12 h 402"/>
                <a:gd name="T58" fmla="*/ 59 w 400"/>
                <a:gd name="T59" fmla="*/ 3 h 402"/>
                <a:gd name="T60" fmla="*/ 78 w 400"/>
                <a:gd name="T61" fmla="*/ 0 h 402"/>
                <a:gd name="T62" fmla="*/ 97 w 400"/>
                <a:gd name="T63" fmla="*/ 0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00" h="402">
                  <a:moveTo>
                    <a:pt x="97" y="0"/>
                  </a:moveTo>
                  <a:lnTo>
                    <a:pt x="117" y="3"/>
                  </a:lnTo>
                  <a:lnTo>
                    <a:pt x="135" y="12"/>
                  </a:lnTo>
                  <a:lnTo>
                    <a:pt x="150" y="25"/>
                  </a:lnTo>
                  <a:lnTo>
                    <a:pt x="375" y="251"/>
                  </a:lnTo>
                  <a:lnTo>
                    <a:pt x="388" y="266"/>
                  </a:lnTo>
                  <a:lnTo>
                    <a:pt x="396" y="284"/>
                  </a:lnTo>
                  <a:lnTo>
                    <a:pt x="400" y="303"/>
                  </a:lnTo>
                  <a:lnTo>
                    <a:pt x="400" y="323"/>
                  </a:lnTo>
                  <a:lnTo>
                    <a:pt x="396" y="342"/>
                  </a:lnTo>
                  <a:lnTo>
                    <a:pt x="388" y="359"/>
                  </a:lnTo>
                  <a:lnTo>
                    <a:pt x="375" y="375"/>
                  </a:lnTo>
                  <a:lnTo>
                    <a:pt x="361" y="387"/>
                  </a:lnTo>
                  <a:lnTo>
                    <a:pt x="346" y="395"/>
                  </a:lnTo>
                  <a:lnTo>
                    <a:pt x="329" y="399"/>
                  </a:lnTo>
                  <a:lnTo>
                    <a:pt x="313" y="402"/>
                  </a:lnTo>
                  <a:lnTo>
                    <a:pt x="296" y="399"/>
                  </a:lnTo>
                  <a:lnTo>
                    <a:pt x="280" y="395"/>
                  </a:lnTo>
                  <a:lnTo>
                    <a:pt x="264" y="387"/>
                  </a:lnTo>
                  <a:lnTo>
                    <a:pt x="250" y="375"/>
                  </a:lnTo>
                  <a:lnTo>
                    <a:pt x="25" y="150"/>
                  </a:lnTo>
                  <a:lnTo>
                    <a:pt x="13" y="134"/>
                  </a:lnTo>
                  <a:lnTo>
                    <a:pt x="4" y="117"/>
                  </a:lnTo>
                  <a:lnTo>
                    <a:pt x="0" y="98"/>
                  </a:lnTo>
                  <a:lnTo>
                    <a:pt x="0" y="78"/>
                  </a:lnTo>
                  <a:lnTo>
                    <a:pt x="4" y="59"/>
                  </a:lnTo>
                  <a:lnTo>
                    <a:pt x="13" y="41"/>
                  </a:lnTo>
                  <a:lnTo>
                    <a:pt x="25" y="25"/>
                  </a:lnTo>
                  <a:lnTo>
                    <a:pt x="42" y="12"/>
                  </a:lnTo>
                  <a:lnTo>
                    <a:pt x="59" y="3"/>
                  </a:lnTo>
                  <a:lnTo>
                    <a:pt x="78" y="0"/>
                  </a:lnTo>
                  <a:lnTo>
                    <a:pt x="9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1" name="Freeform 222">
              <a:extLst>
                <a:ext uri="{FF2B5EF4-FFF2-40B4-BE49-F238E27FC236}">
                  <a16:creationId xmlns:a16="http://schemas.microsoft.com/office/drawing/2014/main" id="{F5FCD12D-5099-4BCF-9524-B9553390B270}"/>
                </a:ext>
              </a:extLst>
            </p:cNvPr>
            <p:cNvSpPr/>
            <p:nvPr/>
          </p:nvSpPr>
          <p:spPr bwMode="auto">
            <a:xfrm>
              <a:off x="5854700" y="3814763"/>
              <a:ext cx="65087" cy="65088"/>
            </a:xfrm>
            <a:custGeom>
              <a:avLst/>
              <a:gdLst>
                <a:gd name="T0" fmla="*/ 98 w 406"/>
                <a:gd name="T1" fmla="*/ 0 h 408"/>
                <a:gd name="T2" fmla="*/ 116 w 406"/>
                <a:gd name="T3" fmla="*/ 4 h 408"/>
                <a:gd name="T4" fmla="*/ 135 w 406"/>
                <a:gd name="T5" fmla="*/ 13 h 408"/>
                <a:gd name="T6" fmla="*/ 151 w 406"/>
                <a:gd name="T7" fmla="*/ 25 h 408"/>
                <a:gd name="T8" fmla="*/ 381 w 406"/>
                <a:gd name="T9" fmla="*/ 256 h 408"/>
                <a:gd name="T10" fmla="*/ 394 w 406"/>
                <a:gd name="T11" fmla="*/ 273 h 408"/>
                <a:gd name="T12" fmla="*/ 402 w 406"/>
                <a:gd name="T13" fmla="*/ 290 h 408"/>
                <a:gd name="T14" fmla="*/ 406 w 406"/>
                <a:gd name="T15" fmla="*/ 309 h 408"/>
                <a:gd name="T16" fmla="*/ 406 w 406"/>
                <a:gd name="T17" fmla="*/ 329 h 408"/>
                <a:gd name="T18" fmla="*/ 402 w 406"/>
                <a:gd name="T19" fmla="*/ 348 h 408"/>
                <a:gd name="T20" fmla="*/ 394 w 406"/>
                <a:gd name="T21" fmla="*/ 366 h 408"/>
                <a:gd name="T22" fmla="*/ 381 w 406"/>
                <a:gd name="T23" fmla="*/ 381 h 408"/>
                <a:gd name="T24" fmla="*/ 368 w 406"/>
                <a:gd name="T25" fmla="*/ 394 h 408"/>
                <a:gd name="T26" fmla="*/ 352 w 406"/>
                <a:gd name="T27" fmla="*/ 401 h 408"/>
                <a:gd name="T28" fmla="*/ 335 w 406"/>
                <a:gd name="T29" fmla="*/ 406 h 408"/>
                <a:gd name="T30" fmla="*/ 319 w 406"/>
                <a:gd name="T31" fmla="*/ 408 h 408"/>
                <a:gd name="T32" fmla="*/ 301 w 406"/>
                <a:gd name="T33" fmla="*/ 406 h 408"/>
                <a:gd name="T34" fmla="*/ 286 w 406"/>
                <a:gd name="T35" fmla="*/ 401 h 408"/>
                <a:gd name="T36" fmla="*/ 270 w 406"/>
                <a:gd name="T37" fmla="*/ 394 h 408"/>
                <a:gd name="T38" fmla="*/ 256 w 406"/>
                <a:gd name="T39" fmla="*/ 381 h 408"/>
                <a:gd name="T40" fmla="*/ 26 w 406"/>
                <a:gd name="T41" fmla="*/ 151 h 408"/>
                <a:gd name="T42" fmla="*/ 14 w 406"/>
                <a:gd name="T43" fmla="*/ 135 h 408"/>
                <a:gd name="T44" fmla="*/ 5 w 406"/>
                <a:gd name="T45" fmla="*/ 117 h 408"/>
                <a:gd name="T46" fmla="*/ 0 w 406"/>
                <a:gd name="T47" fmla="*/ 98 h 408"/>
                <a:gd name="T48" fmla="*/ 0 w 406"/>
                <a:gd name="T49" fmla="*/ 79 h 408"/>
                <a:gd name="T50" fmla="*/ 5 w 406"/>
                <a:gd name="T51" fmla="*/ 60 h 408"/>
                <a:gd name="T52" fmla="*/ 14 w 406"/>
                <a:gd name="T53" fmla="*/ 42 h 408"/>
                <a:gd name="T54" fmla="*/ 26 w 406"/>
                <a:gd name="T55" fmla="*/ 25 h 408"/>
                <a:gd name="T56" fmla="*/ 42 w 406"/>
                <a:gd name="T57" fmla="*/ 13 h 408"/>
                <a:gd name="T58" fmla="*/ 60 w 406"/>
                <a:gd name="T59" fmla="*/ 4 h 408"/>
                <a:gd name="T60" fmla="*/ 79 w 406"/>
                <a:gd name="T61" fmla="*/ 0 h 408"/>
                <a:gd name="T62" fmla="*/ 98 w 406"/>
                <a:gd name="T63" fmla="*/ 0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06" h="408">
                  <a:moveTo>
                    <a:pt x="98" y="0"/>
                  </a:moveTo>
                  <a:lnTo>
                    <a:pt x="116" y="4"/>
                  </a:lnTo>
                  <a:lnTo>
                    <a:pt x="135" y="13"/>
                  </a:lnTo>
                  <a:lnTo>
                    <a:pt x="151" y="25"/>
                  </a:lnTo>
                  <a:lnTo>
                    <a:pt x="381" y="256"/>
                  </a:lnTo>
                  <a:lnTo>
                    <a:pt x="394" y="273"/>
                  </a:lnTo>
                  <a:lnTo>
                    <a:pt x="402" y="290"/>
                  </a:lnTo>
                  <a:lnTo>
                    <a:pt x="406" y="309"/>
                  </a:lnTo>
                  <a:lnTo>
                    <a:pt x="406" y="329"/>
                  </a:lnTo>
                  <a:lnTo>
                    <a:pt x="402" y="348"/>
                  </a:lnTo>
                  <a:lnTo>
                    <a:pt x="394" y="366"/>
                  </a:lnTo>
                  <a:lnTo>
                    <a:pt x="381" y="381"/>
                  </a:lnTo>
                  <a:lnTo>
                    <a:pt x="368" y="394"/>
                  </a:lnTo>
                  <a:lnTo>
                    <a:pt x="352" y="401"/>
                  </a:lnTo>
                  <a:lnTo>
                    <a:pt x="335" y="406"/>
                  </a:lnTo>
                  <a:lnTo>
                    <a:pt x="319" y="408"/>
                  </a:lnTo>
                  <a:lnTo>
                    <a:pt x="301" y="406"/>
                  </a:lnTo>
                  <a:lnTo>
                    <a:pt x="286" y="401"/>
                  </a:lnTo>
                  <a:lnTo>
                    <a:pt x="270" y="394"/>
                  </a:lnTo>
                  <a:lnTo>
                    <a:pt x="256" y="381"/>
                  </a:lnTo>
                  <a:lnTo>
                    <a:pt x="26" y="151"/>
                  </a:lnTo>
                  <a:lnTo>
                    <a:pt x="14" y="135"/>
                  </a:lnTo>
                  <a:lnTo>
                    <a:pt x="5" y="117"/>
                  </a:lnTo>
                  <a:lnTo>
                    <a:pt x="0" y="98"/>
                  </a:lnTo>
                  <a:lnTo>
                    <a:pt x="0" y="79"/>
                  </a:lnTo>
                  <a:lnTo>
                    <a:pt x="5" y="60"/>
                  </a:lnTo>
                  <a:lnTo>
                    <a:pt x="14" y="42"/>
                  </a:lnTo>
                  <a:lnTo>
                    <a:pt x="26" y="25"/>
                  </a:lnTo>
                  <a:lnTo>
                    <a:pt x="42" y="13"/>
                  </a:lnTo>
                  <a:lnTo>
                    <a:pt x="60" y="4"/>
                  </a:lnTo>
                  <a:lnTo>
                    <a:pt x="79" y="0"/>
                  </a:lnTo>
                  <a:lnTo>
                    <a:pt x="9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2" name="Freeform 223">
              <a:extLst>
                <a:ext uri="{FF2B5EF4-FFF2-40B4-BE49-F238E27FC236}">
                  <a16:creationId xmlns:a16="http://schemas.microsoft.com/office/drawing/2014/main" id="{9D9A6955-BEC2-4E86-AE6C-2B64FDEF64E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16563" y="3486150"/>
              <a:ext cx="350837" cy="542925"/>
            </a:xfrm>
            <a:custGeom>
              <a:avLst/>
              <a:gdLst>
                <a:gd name="T0" fmla="*/ 1130 w 2214"/>
                <a:gd name="T1" fmla="*/ 2952 h 3419"/>
                <a:gd name="T2" fmla="*/ 1192 w 2214"/>
                <a:gd name="T3" fmla="*/ 3014 h 3419"/>
                <a:gd name="T4" fmla="*/ 1169 w 2214"/>
                <a:gd name="T5" fmla="*/ 3101 h 3419"/>
                <a:gd name="T6" fmla="*/ 685 w 2214"/>
                <a:gd name="T7" fmla="*/ 3126 h 3419"/>
                <a:gd name="T8" fmla="*/ 1527 w 2214"/>
                <a:gd name="T9" fmla="*/ 2833 h 3419"/>
                <a:gd name="T10" fmla="*/ 988 w 2214"/>
                <a:gd name="T11" fmla="*/ 1606 h 3419"/>
                <a:gd name="T12" fmla="*/ 1222 w 2214"/>
                <a:gd name="T13" fmla="*/ 1621 h 3419"/>
                <a:gd name="T14" fmla="*/ 865 w 2214"/>
                <a:gd name="T15" fmla="*/ 1337 h 3419"/>
                <a:gd name="T16" fmla="*/ 883 w 2214"/>
                <a:gd name="T17" fmla="*/ 205 h 3419"/>
                <a:gd name="T18" fmla="*/ 617 w 2214"/>
                <a:gd name="T19" fmla="*/ 325 h 3419"/>
                <a:gd name="T20" fmla="*/ 400 w 2214"/>
                <a:gd name="T21" fmla="*/ 521 h 3419"/>
                <a:gd name="T22" fmla="*/ 248 w 2214"/>
                <a:gd name="T23" fmla="*/ 778 h 3419"/>
                <a:gd name="T24" fmla="*/ 179 w 2214"/>
                <a:gd name="T25" fmla="*/ 1080 h 3419"/>
                <a:gd name="T26" fmla="*/ 201 w 2214"/>
                <a:gd name="T27" fmla="*/ 1399 h 3419"/>
                <a:gd name="T28" fmla="*/ 307 w 2214"/>
                <a:gd name="T29" fmla="*/ 1718 h 3419"/>
                <a:gd name="T30" fmla="*/ 485 w 2214"/>
                <a:gd name="T31" fmla="*/ 2013 h 3419"/>
                <a:gd name="T32" fmla="*/ 630 w 2214"/>
                <a:gd name="T33" fmla="*/ 2328 h 3419"/>
                <a:gd name="T34" fmla="*/ 685 w 2214"/>
                <a:gd name="T35" fmla="*/ 2656 h 3419"/>
                <a:gd name="T36" fmla="*/ 639 w 2214"/>
                <a:gd name="T37" fmla="*/ 1265 h 3419"/>
                <a:gd name="T38" fmla="*/ 665 w 2214"/>
                <a:gd name="T39" fmla="*/ 1184 h 3419"/>
                <a:gd name="T40" fmla="*/ 1487 w 2214"/>
                <a:gd name="T41" fmla="*/ 1160 h 3419"/>
                <a:gd name="T42" fmla="*/ 1561 w 2214"/>
                <a:gd name="T43" fmla="*/ 1201 h 3419"/>
                <a:gd name="T44" fmla="*/ 1567 w 2214"/>
                <a:gd name="T45" fmla="*/ 1286 h 3419"/>
                <a:gd name="T46" fmla="*/ 1533 w 2214"/>
                <a:gd name="T47" fmla="*/ 2573 h 3419"/>
                <a:gd name="T48" fmla="*/ 1611 w 2214"/>
                <a:gd name="T49" fmla="*/ 2247 h 3419"/>
                <a:gd name="T50" fmla="*/ 1778 w 2214"/>
                <a:gd name="T51" fmla="*/ 1937 h 3419"/>
                <a:gd name="T52" fmla="*/ 1940 w 2214"/>
                <a:gd name="T53" fmla="*/ 1640 h 3419"/>
                <a:gd name="T54" fmla="*/ 2026 w 2214"/>
                <a:gd name="T55" fmla="*/ 1318 h 3419"/>
                <a:gd name="T56" fmla="*/ 2025 w 2214"/>
                <a:gd name="T57" fmla="*/ 1001 h 3419"/>
                <a:gd name="T58" fmla="*/ 1933 w 2214"/>
                <a:gd name="T59" fmla="*/ 708 h 3419"/>
                <a:gd name="T60" fmla="*/ 1764 w 2214"/>
                <a:gd name="T61" fmla="*/ 465 h 3419"/>
                <a:gd name="T62" fmla="*/ 1534 w 2214"/>
                <a:gd name="T63" fmla="*/ 287 h 3419"/>
                <a:gd name="T64" fmla="*/ 1257 w 2214"/>
                <a:gd name="T65" fmla="*/ 189 h 3419"/>
                <a:gd name="T66" fmla="*/ 1193 w 2214"/>
                <a:gd name="T67" fmla="*/ 3 h 3419"/>
                <a:gd name="T68" fmla="*/ 1518 w 2214"/>
                <a:gd name="T69" fmla="*/ 83 h 3419"/>
                <a:gd name="T70" fmla="*/ 1798 w 2214"/>
                <a:gd name="T71" fmla="*/ 255 h 3419"/>
                <a:gd name="T72" fmla="*/ 2018 w 2214"/>
                <a:gd name="T73" fmla="*/ 503 h 3419"/>
                <a:gd name="T74" fmla="*/ 2162 w 2214"/>
                <a:gd name="T75" fmla="*/ 810 h 3419"/>
                <a:gd name="T76" fmla="*/ 2214 w 2214"/>
                <a:gd name="T77" fmla="*/ 1161 h 3419"/>
                <a:gd name="T78" fmla="*/ 2164 w 2214"/>
                <a:gd name="T79" fmla="*/ 1524 h 3419"/>
                <a:gd name="T80" fmla="*/ 2024 w 2214"/>
                <a:gd name="T81" fmla="*/ 1877 h 3419"/>
                <a:gd name="T82" fmla="*/ 1828 w 2214"/>
                <a:gd name="T83" fmla="*/ 2195 h 3419"/>
                <a:gd name="T84" fmla="*/ 1718 w 2214"/>
                <a:gd name="T85" fmla="*/ 2520 h 3419"/>
                <a:gd name="T86" fmla="*/ 1702 w 2214"/>
                <a:gd name="T87" fmla="*/ 3274 h 3419"/>
                <a:gd name="T88" fmla="*/ 1641 w 2214"/>
                <a:gd name="T89" fmla="*/ 3377 h 3419"/>
                <a:gd name="T90" fmla="*/ 1527 w 2214"/>
                <a:gd name="T91" fmla="*/ 3419 h 3419"/>
                <a:gd name="T92" fmla="*/ 596 w 2214"/>
                <a:gd name="T93" fmla="*/ 3395 h 3419"/>
                <a:gd name="T94" fmla="*/ 519 w 2214"/>
                <a:gd name="T95" fmla="*/ 3304 h 3419"/>
                <a:gd name="T96" fmla="*/ 505 w 2214"/>
                <a:gd name="T97" fmla="*/ 2602 h 3419"/>
                <a:gd name="T98" fmla="*/ 422 w 2214"/>
                <a:gd name="T99" fmla="*/ 2274 h 3419"/>
                <a:gd name="T100" fmla="*/ 237 w 2214"/>
                <a:gd name="T101" fmla="*/ 1961 h 3419"/>
                <a:gd name="T102" fmla="*/ 76 w 2214"/>
                <a:gd name="T103" fmla="*/ 1615 h 3419"/>
                <a:gd name="T104" fmla="*/ 2 w 2214"/>
                <a:gd name="T105" fmla="*/ 1251 h 3419"/>
                <a:gd name="T106" fmla="*/ 28 w 2214"/>
                <a:gd name="T107" fmla="*/ 895 h 3419"/>
                <a:gd name="T108" fmla="*/ 150 w 2214"/>
                <a:gd name="T109" fmla="*/ 575 h 3419"/>
                <a:gd name="T110" fmla="*/ 352 w 2214"/>
                <a:gd name="T111" fmla="*/ 310 h 3419"/>
                <a:gd name="T112" fmla="*/ 620 w 2214"/>
                <a:gd name="T113" fmla="*/ 117 h 3419"/>
                <a:gd name="T114" fmla="*/ 935 w 2214"/>
                <a:gd name="T115" fmla="*/ 13 h 34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214" h="3419">
                  <a:moveTo>
                    <a:pt x="685" y="2833"/>
                  </a:moveTo>
                  <a:lnTo>
                    <a:pt x="685" y="2949"/>
                  </a:lnTo>
                  <a:lnTo>
                    <a:pt x="1107" y="2949"/>
                  </a:lnTo>
                  <a:lnTo>
                    <a:pt x="1130" y="2952"/>
                  </a:lnTo>
                  <a:lnTo>
                    <a:pt x="1151" y="2961"/>
                  </a:lnTo>
                  <a:lnTo>
                    <a:pt x="1169" y="2975"/>
                  </a:lnTo>
                  <a:lnTo>
                    <a:pt x="1183" y="2993"/>
                  </a:lnTo>
                  <a:lnTo>
                    <a:pt x="1192" y="3014"/>
                  </a:lnTo>
                  <a:lnTo>
                    <a:pt x="1194" y="3037"/>
                  </a:lnTo>
                  <a:lnTo>
                    <a:pt x="1192" y="3061"/>
                  </a:lnTo>
                  <a:lnTo>
                    <a:pt x="1183" y="3082"/>
                  </a:lnTo>
                  <a:lnTo>
                    <a:pt x="1169" y="3101"/>
                  </a:lnTo>
                  <a:lnTo>
                    <a:pt x="1151" y="3114"/>
                  </a:lnTo>
                  <a:lnTo>
                    <a:pt x="1130" y="3123"/>
                  </a:lnTo>
                  <a:lnTo>
                    <a:pt x="1107" y="3126"/>
                  </a:lnTo>
                  <a:lnTo>
                    <a:pt x="685" y="3126"/>
                  </a:lnTo>
                  <a:lnTo>
                    <a:pt x="685" y="3242"/>
                  </a:lnTo>
                  <a:lnTo>
                    <a:pt x="1527" y="3242"/>
                  </a:lnTo>
                  <a:lnTo>
                    <a:pt x="1528" y="3242"/>
                  </a:lnTo>
                  <a:lnTo>
                    <a:pt x="1527" y="2833"/>
                  </a:lnTo>
                  <a:lnTo>
                    <a:pt x="685" y="2833"/>
                  </a:lnTo>
                  <a:close/>
                  <a:moveTo>
                    <a:pt x="865" y="1337"/>
                  </a:moveTo>
                  <a:lnTo>
                    <a:pt x="983" y="1590"/>
                  </a:lnTo>
                  <a:lnTo>
                    <a:pt x="988" y="1606"/>
                  </a:lnTo>
                  <a:lnTo>
                    <a:pt x="991" y="1621"/>
                  </a:lnTo>
                  <a:lnTo>
                    <a:pt x="1059" y="2656"/>
                  </a:lnTo>
                  <a:lnTo>
                    <a:pt x="1153" y="2656"/>
                  </a:lnTo>
                  <a:lnTo>
                    <a:pt x="1222" y="1621"/>
                  </a:lnTo>
                  <a:lnTo>
                    <a:pt x="1225" y="1606"/>
                  </a:lnTo>
                  <a:lnTo>
                    <a:pt x="1231" y="1590"/>
                  </a:lnTo>
                  <a:lnTo>
                    <a:pt x="1348" y="1337"/>
                  </a:lnTo>
                  <a:lnTo>
                    <a:pt x="865" y="1337"/>
                  </a:lnTo>
                  <a:close/>
                  <a:moveTo>
                    <a:pt x="1107" y="176"/>
                  </a:moveTo>
                  <a:lnTo>
                    <a:pt x="1030" y="179"/>
                  </a:lnTo>
                  <a:lnTo>
                    <a:pt x="955" y="189"/>
                  </a:lnTo>
                  <a:lnTo>
                    <a:pt x="883" y="205"/>
                  </a:lnTo>
                  <a:lnTo>
                    <a:pt x="813" y="227"/>
                  </a:lnTo>
                  <a:lnTo>
                    <a:pt x="744" y="254"/>
                  </a:lnTo>
                  <a:lnTo>
                    <a:pt x="679" y="287"/>
                  </a:lnTo>
                  <a:lnTo>
                    <a:pt x="617" y="325"/>
                  </a:lnTo>
                  <a:lnTo>
                    <a:pt x="557" y="367"/>
                  </a:lnTo>
                  <a:lnTo>
                    <a:pt x="501" y="413"/>
                  </a:lnTo>
                  <a:lnTo>
                    <a:pt x="449" y="465"/>
                  </a:lnTo>
                  <a:lnTo>
                    <a:pt x="400" y="521"/>
                  </a:lnTo>
                  <a:lnTo>
                    <a:pt x="356" y="580"/>
                  </a:lnTo>
                  <a:lnTo>
                    <a:pt x="315" y="643"/>
                  </a:lnTo>
                  <a:lnTo>
                    <a:pt x="279" y="708"/>
                  </a:lnTo>
                  <a:lnTo>
                    <a:pt x="248" y="778"/>
                  </a:lnTo>
                  <a:lnTo>
                    <a:pt x="223" y="850"/>
                  </a:lnTo>
                  <a:lnTo>
                    <a:pt x="203" y="925"/>
                  </a:lnTo>
                  <a:lnTo>
                    <a:pt x="188" y="1001"/>
                  </a:lnTo>
                  <a:lnTo>
                    <a:pt x="179" y="1080"/>
                  </a:lnTo>
                  <a:lnTo>
                    <a:pt x="175" y="1161"/>
                  </a:lnTo>
                  <a:lnTo>
                    <a:pt x="179" y="1240"/>
                  </a:lnTo>
                  <a:lnTo>
                    <a:pt x="187" y="1318"/>
                  </a:lnTo>
                  <a:lnTo>
                    <a:pt x="201" y="1399"/>
                  </a:lnTo>
                  <a:lnTo>
                    <a:pt x="220" y="1480"/>
                  </a:lnTo>
                  <a:lnTo>
                    <a:pt x="244" y="1560"/>
                  </a:lnTo>
                  <a:lnTo>
                    <a:pt x="274" y="1640"/>
                  </a:lnTo>
                  <a:lnTo>
                    <a:pt x="307" y="1718"/>
                  </a:lnTo>
                  <a:lnTo>
                    <a:pt x="346" y="1794"/>
                  </a:lnTo>
                  <a:lnTo>
                    <a:pt x="388" y="1867"/>
                  </a:lnTo>
                  <a:lnTo>
                    <a:pt x="434" y="1937"/>
                  </a:lnTo>
                  <a:lnTo>
                    <a:pt x="485" y="2013"/>
                  </a:lnTo>
                  <a:lnTo>
                    <a:pt x="529" y="2089"/>
                  </a:lnTo>
                  <a:lnTo>
                    <a:pt x="568" y="2167"/>
                  </a:lnTo>
                  <a:lnTo>
                    <a:pt x="602" y="2247"/>
                  </a:lnTo>
                  <a:lnTo>
                    <a:pt x="630" y="2328"/>
                  </a:lnTo>
                  <a:lnTo>
                    <a:pt x="652" y="2409"/>
                  </a:lnTo>
                  <a:lnTo>
                    <a:pt x="669" y="2491"/>
                  </a:lnTo>
                  <a:lnTo>
                    <a:pt x="680" y="2573"/>
                  </a:lnTo>
                  <a:lnTo>
                    <a:pt x="685" y="2656"/>
                  </a:lnTo>
                  <a:lnTo>
                    <a:pt x="882" y="2656"/>
                  </a:lnTo>
                  <a:lnTo>
                    <a:pt x="816" y="1650"/>
                  </a:lnTo>
                  <a:lnTo>
                    <a:pt x="646" y="1286"/>
                  </a:lnTo>
                  <a:lnTo>
                    <a:pt x="639" y="1265"/>
                  </a:lnTo>
                  <a:lnTo>
                    <a:pt x="638" y="1243"/>
                  </a:lnTo>
                  <a:lnTo>
                    <a:pt x="642" y="1221"/>
                  </a:lnTo>
                  <a:lnTo>
                    <a:pt x="651" y="1201"/>
                  </a:lnTo>
                  <a:lnTo>
                    <a:pt x="665" y="1184"/>
                  </a:lnTo>
                  <a:lnTo>
                    <a:pt x="683" y="1171"/>
                  </a:lnTo>
                  <a:lnTo>
                    <a:pt x="703" y="1163"/>
                  </a:lnTo>
                  <a:lnTo>
                    <a:pt x="725" y="1160"/>
                  </a:lnTo>
                  <a:lnTo>
                    <a:pt x="1487" y="1160"/>
                  </a:lnTo>
                  <a:lnTo>
                    <a:pt x="1509" y="1163"/>
                  </a:lnTo>
                  <a:lnTo>
                    <a:pt x="1529" y="1171"/>
                  </a:lnTo>
                  <a:lnTo>
                    <a:pt x="1547" y="1184"/>
                  </a:lnTo>
                  <a:lnTo>
                    <a:pt x="1561" y="1201"/>
                  </a:lnTo>
                  <a:lnTo>
                    <a:pt x="1571" y="1221"/>
                  </a:lnTo>
                  <a:lnTo>
                    <a:pt x="1576" y="1243"/>
                  </a:lnTo>
                  <a:lnTo>
                    <a:pt x="1574" y="1265"/>
                  </a:lnTo>
                  <a:lnTo>
                    <a:pt x="1567" y="1286"/>
                  </a:lnTo>
                  <a:lnTo>
                    <a:pt x="1398" y="1650"/>
                  </a:lnTo>
                  <a:lnTo>
                    <a:pt x="1330" y="2656"/>
                  </a:lnTo>
                  <a:lnTo>
                    <a:pt x="1528" y="2656"/>
                  </a:lnTo>
                  <a:lnTo>
                    <a:pt x="1533" y="2573"/>
                  </a:lnTo>
                  <a:lnTo>
                    <a:pt x="1544" y="2491"/>
                  </a:lnTo>
                  <a:lnTo>
                    <a:pt x="1560" y="2409"/>
                  </a:lnTo>
                  <a:lnTo>
                    <a:pt x="1582" y="2328"/>
                  </a:lnTo>
                  <a:lnTo>
                    <a:pt x="1611" y="2247"/>
                  </a:lnTo>
                  <a:lnTo>
                    <a:pt x="1644" y="2167"/>
                  </a:lnTo>
                  <a:lnTo>
                    <a:pt x="1684" y="2089"/>
                  </a:lnTo>
                  <a:lnTo>
                    <a:pt x="1728" y="2013"/>
                  </a:lnTo>
                  <a:lnTo>
                    <a:pt x="1778" y="1937"/>
                  </a:lnTo>
                  <a:lnTo>
                    <a:pt x="1825" y="1867"/>
                  </a:lnTo>
                  <a:lnTo>
                    <a:pt x="1868" y="1794"/>
                  </a:lnTo>
                  <a:lnTo>
                    <a:pt x="1905" y="1718"/>
                  </a:lnTo>
                  <a:lnTo>
                    <a:pt x="1940" y="1640"/>
                  </a:lnTo>
                  <a:lnTo>
                    <a:pt x="1968" y="1560"/>
                  </a:lnTo>
                  <a:lnTo>
                    <a:pt x="1993" y="1480"/>
                  </a:lnTo>
                  <a:lnTo>
                    <a:pt x="2012" y="1399"/>
                  </a:lnTo>
                  <a:lnTo>
                    <a:pt x="2026" y="1318"/>
                  </a:lnTo>
                  <a:lnTo>
                    <a:pt x="2035" y="1240"/>
                  </a:lnTo>
                  <a:lnTo>
                    <a:pt x="2037" y="1161"/>
                  </a:lnTo>
                  <a:lnTo>
                    <a:pt x="2034" y="1080"/>
                  </a:lnTo>
                  <a:lnTo>
                    <a:pt x="2025" y="1001"/>
                  </a:lnTo>
                  <a:lnTo>
                    <a:pt x="2010" y="925"/>
                  </a:lnTo>
                  <a:lnTo>
                    <a:pt x="1989" y="850"/>
                  </a:lnTo>
                  <a:lnTo>
                    <a:pt x="1964" y="778"/>
                  </a:lnTo>
                  <a:lnTo>
                    <a:pt x="1933" y="708"/>
                  </a:lnTo>
                  <a:lnTo>
                    <a:pt x="1898" y="643"/>
                  </a:lnTo>
                  <a:lnTo>
                    <a:pt x="1858" y="580"/>
                  </a:lnTo>
                  <a:lnTo>
                    <a:pt x="1812" y="521"/>
                  </a:lnTo>
                  <a:lnTo>
                    <a:pt x="1764" y="465"/>
                  </a:lnTo>
                  <a:lnTo>
                    <a:pt x="1712" y="413"/>
                  </a:lnTo>
                  <a:lnTo>
                    <a:pt x="1655" y="367"/>
                  </a:lnTo>
                  <a:lnTo>
                    <a:pt x="1597" y="325"/>
                  </a:lnTo>
                  <a:lnTo>
                    <a:pt x="1534" y="287"/>
                  </a:lnTo>
                  <a:lnTo>
                    <a:pt x="1468" y="254"/>
                  </a:lnTo>
                  <a:lnTo>
                    <a:pt x="1400" y="227"/>
                  </a:lnTo>
                  <a:lnTo>
                    <a:pt x="1330" y="205"/>
                  </a:lnTo>
                  <a:lnTo>
                    <a:pt x="1257" y="189"/>
                  </a:lnTo>
                  <a:lnTo>
                    <a:pt x="1183" y="179"/>
                  </a:lnTo>
                  <a:lnTo>
                    <a:pt x="1107" y="176"/>
                  </a:lnTo>
                  <a:close/>
                  <a:moveTo>
                    <a:pt x="1107" y="0"/>
                  </a:moveTo>
                  <a:lnTo>
                    <a:pt x="1193" y="3"/>
                  </a:lnTo>
                  <a:lnTo>
                    <a:pt x="1277" y="13"/>
                  </a:lnTo>
                  <a:lnTo>
                    <a:pt x="1360" y="31"/>
                  </a:lnTo>
                  <a:lnTo>
                    <a:pt x="1441" y="53"/>
                  </a:lnTo>
                  <a:lnTo>
                    <a:pt x="1518" y="83"/>
                  </a:lnTo>
                  <a:lnTo>
                    <a:pt x="1593" y="117"/>
                  </a:lnTo>
                  <a:lnTo>
                    <a:pt x="1665" y="158"/>
                  </a:lnTo>
                  <a:lnTo>
                    <a:pt x="1734" y="204"/>
                  </a:lnTo>
                  <a:lnTo>
                    <a:pt x="1798" y="255"/>
                  </a:lnTo>
                  <a:lnTo>
                    <a:pt x="1860" y="310"/>
                  </a:lnTo>
                  <a:lnTo>
                    <a:pt x="1918" y="370"/>
                  </a:lnTo>
                  <a:lnTo>
                    <a:pt x="1971" y="434"/>
                  </a:lnTo>
                  <a:lnTo>
                    <a:pt x="2018" y="503"/>
                  </a:lnTo>
                  <a:lnTo>
                    <a:pt x="2062" y="575"/>
                  </a:lnTo>
                  <a:lnTo>
                    <a:pt x="2101" y="651"/>
                  </a:lnTo>
                  <a:lnTo>
                    <a:pt x="2134" y="729"/>
                  </a:lnTo>
                  <a:lnTo>
                    <a:pt x="2162" y="810"/>
                  </a:lnTo>
                  <a:lnTo>
                    <a:pt x="2184" y="895"/>
                  </a:lnTo>
                  <a:lnTo>
                    <a:pt x="2201" y="981"/>
                  </a:lnTo>
                  <a:lnTo>
                    <a:pt x="2211" y="1070"/>
                  </a:lnTo>
                  <a:lnTo>
                    <a:pt x="2214" y="1161"/>
                  </a:lnTo>
                  <a:lnTo>
                    <a:pt x="2211" y="1251"/>
                  </a:lnTo>
                  <a:lnTo>
                    <a:pt x="2201" y="1342"/>
                  </a:lnTo>
                  <a:lnTo>
                    <a:pt x="2185" y="1433"/>
                  </a:lnTo>
                  <a:lnTo>
                    <a:pt x="2164" y="1524"/>
                  </a:lnTo>
                  <a:lnTo>
                    <a:pt x="2138" y="1615"/>
                  </a:lnTo>
                  <a:lnTo>
                    <a:pt x="2104" y="1703"/>
                  </a:lnTo>
                  <a:lnTo>
                    <a:pt x="2067" y="1791"/>
                  </a:lnTo>
                  <a:lnTo>
                    <a:pt x="2024" y="1877"/>
                  </a:lnTo>
                  <a:lnTo>
                    <a:pt x="1975" y="1961"/>
                  </a:lnTo>
                  <a:lnTo>
                    <a:pt x="1922" y="2040"/>
                  </a:lnTo>
                  <a:lnTo>
                    <a:pt x="1872" y="2116"/>
                  </a:lnTo>
                  <a:lnTo>
                    <a:pt x="1828" y="2195"/>
                  </a:lnTo>
                  <a:lnTo>
                    <a:pt x="1790" y="2274"/>
                  </a:lnTo>
                  <a:lnTo>
                    <a:pt x="1759" y="2354"/>
                  </a:lnTo>
                  <a:lnTo>
                    <a:pt x="1735" y="2436"/>
                  </a:lnTo>
                  <a:lnTo>
                    <a:pt x="1718" y="2520"/>
                  </a:lnTo>
                  <a:lnTo>
                    <a:pt x="1707" y="2602"/>
                  </a:lnTo>
                  <a:lnTo>
                    <a:pt x="1704" y="2685"/>
                  </a:lnTo>
                  <a:lnTo>
                    <a:pt x="1704" y="3242"/>
                  </a:lnTo>
                  <a:lnTo>
                    <a:pt x="1702" y="3274"/>
                  </a:lnTo>
                  <a:lnTo>
                    <a:pt x="1693" y="3304"/>
                  </a:lnTo>
                  <a:lnTo>
                    <a:pt x="1680" y="3331"/>
                  </a:lnTo>
                  <a:lnTo>
                    <a:pt x="1663" y="3356"/>
                  </a:lnTo>
                  <a:lnTo>
                    <a:pt x="1641" y="3377"/>
                  </a:lnTo>
                  <a:lnTo>
                    <a:pt x="1617" y="3395"/>
                  </a:lnTo>
                  <a:lnTo>
                    <a:pt x="1589" y="3408"/>
                  </a:lnTo>
                  <a:lnTo>
                    <a:pt x="1559" y="3416"/>
                  </a:lnTo>
                  <a:lnTo>
                    <a:pt x="1527" y="3419"/>
                  </a:lnTo>
                  <a:lnTo>
                    <a:pt x="685" y="3419"/>
                  </a:lnTo>
                  <a:lnTo>
                    <a:pt x="653" y="3416"/>
                  </a:lnTo>
                  <a:lnTo>
                    <a:pt x="623" y="3408"/>
                  </a:lnTo>
                  <a:lnTo>
                    <a:pt x="596" y="3395"/>
                  </a:lnTo>
                  <a:lnTo>
                    <a:pt x="571" y="3377"/>
                  </a:lnTo>
                  <a:lnTo>
                    <a:pt x="550" y="3356"/>
                  </a:lnTo>
                  <a:lnTo>
                    <a:pt x="533" y="3331"/>
                  </a:lnTo>
                  <a:lnTo>
                    <a:pt x="519" y="3304"/>
                  </a:lnTo>
                  <a:lnTo>
                    <a:pt x="512" y="3274"/>
                  </a:lnTo>
                  <a:lnTo>
                    <a:pt x="508" y="3242"/>
                  </a:lnTo>
                  <a:lnTo>
                    <a:pt x="508" y="2685"/>
                  </a:lnTo>
                  <a:lnTo>
                    <a:pt x="505" y="2602"/>
                  </a:lnTo>
                  <a:lnTo>
                    <a:pt x="495" y="2520"/>
                  </a:lnTo>
                  <a:lnTo>
                    <a:pt x="477" y="2436"/>
                  </a:lnTo>
                  <a:lnTo>
                    <a:pt x="453" y="2354"/>
                  </a:lnTo>
                  <a:lnTo>
                    <a:pt x="422" y="2274"/>
                  </a:lnTo>
                  <a:lnTo>
                    <a:pt x="385" y="2195"/>
                  </a:lnTo>
                  <a:lnTo>
                    <a:pt x="341" y="2116"/>
                  </a:lnTo>
                  <a:lnTo>
                    <a:pt x="291" y="2040"/>
                  </a:lnTo>
                  <a:lnTo>
                    <a:pt x="237" y="1961"/>
                  </a:lnTo>
                  <a:lnTo>
                    <a:pt x="190" y="1877"/>
                  </a:lnTo>
                  <a:lnTo>
                    <a:pt x="146" y="1791"/>
                  </a:lnTo>
                  <a:lnTo>
                    <a:pt x="108" y="1703"/>
                  </a:lnTo>
                  <a:lnTo>
                    <a:pt x="76" y="1615"/>
                  </a:lnTo>
                  <a:lnTo>
                    <a:pt x="48" y="1524"/>
                  </a:lnTo>
                  <a:lnTo>
                    <a:pt x="27" y="1433"/>
                  </a:lnTo>
                  <a:lnTo>
                    <a:pt x="12" y="1342"/>
                  </a:lnTo>
                  <a:lnTo>
                    <a:pt x="2" y="1251"/>
                  </a:lnTo>
                  <a:lnTo>
                    <a:pt x="0" y="1161"/>
                  </a:lnTo>
                  <a:lnTo>
                    <a:pt x="3" y="1070"/>
                  </a:lnTo>
                  <a:lnTo>
                    <a:pt x="12" y="981"/>
                  </a:lnTo>
                  <a:lnTo>
                    <a:pt x="28" y="895"/>
                  </a:lnTo>
                  <a:lnTo>
                    <a:pt x="51" y="810"/>
                  </a:lnTo>
                  <a:lnTo>
                    <a:pt x="78" y="729"/>
                  </a:lnTo>
                  <a:lnTo>
                    <a:pt x="111" y="651"/>
                  </a:lnTo>
                  <a:lnTo>
                    <a:pt x="150" y="575"/>
                  </a:lnTo>
                  <a:lnTo>
                    <a:pt x="194" y="503"/>
                  </a:lnTo>
                  <a:lnTo>
                    <a:pt x="243" y="434"/>
                  </a:lnTo>
                  <a:lnTo>
                    <a:pt x="296" y="370"/>
                  </a:lnTo>
                  <a:lnTo>
                    <a:pt x="352" y="310"/>
                  </a:lnTo>
                  <a:lnTo>
                    <a:pt x="414" y="255"/>
                  </a:lnTo>
                  <a:lnTo>
                    <a:pt x="480" y="204"/>
                  </a:lnTo>
                  <a:lnTo>
                    <a:pt x="548" y="158"/>
                  </a:lnTo>
                  <a:lnTo>
                    <a:pt x="620" y="117"/>
                  </a:lnTo>
                  <a:lnTo>
                    <a:pt x="695" y="83"/>
                  </a:lnTo>
                  <a:lnTo>
                    <a:pt x="773" y="53"/>
                  </a:lnTo>
                  <a:lnTo>
                    <a:pt x="852" y="31"/>
                  </a:lnTo>
                  <a:lnTo>
                    <a:pt x="935" y="13"/>
                  </a:lnTo>
                  <a:lnTo>
                    <a:pt x="1021" y="3"/>
                  </a:lnTo>
                  <a:lnTo>
                    <a:pt x="110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grpSp>
        <p:nvGrpSpPr>
          <p:cNvPr id="103" name="Group 68">
            <a:extLst>
              <a:ext uri="{FF2B5EF4-FFF2-40B4-BE49-F238E27FC236}">
                <a16:creationId xmlns:a16="http://schemas.microsoft.com/office/drawing/2014/main" id="{DC8CD81F-12B5-431E-897D-A6940AE8E7D6}"/>
              </a:ext>
            </a:extLst>
          </p:cNvPr>
          <p:cNvGrpSpPr/>
          <p:nvPr/>
        </p:nvGrpSpPr>
        <p:grpSpPr>
          <a:xfrm>
            <a:off x="6836670" y="5190190"/>
            <a:ext cx="383620" cy="448786"/>
            <a:chOff x="4470400" y="4994276"/>
            <a:chExt cx="495300" cy="579438"/>
          </a:xfrm>
          <a:solidFill>
            <a:schemeClr val="bg1"/>
          </a:solidFill>
        </p:grpSpPr>
        <p:sp>
          <p:nvSpPr>
            <p:cNvPr id="104" name="Freeform 399">
              <a:extLst>
                <a:ext uri="{FF2B5EF4-FFF2-40B4-BE49-F238E27FC236}">
                  <a16:creationId xmlns:a16="http://schemas.microsoft.com/office/drawing/2014/main" id="{E8934DC3-B90F-47B0-ADF1-8915A84F7E8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37075" y="5143501"/>
              <a:ext cx="361950" cy="363538"/>
            </a:xfrm>
            <a:custGeom>
              <a:avLst/>
              <a:gdLst>
                <a:gd name="T0" fmla="*/ 833 w 2284"/>
                <a:gd name="T1" fmla="*/ 197 h 2287"/>
                <a:gd name="T2" fmla="*/ 558 w 2284"/>
                <a:gd name="T3" fmla="*/ 339 h 2287"/>
                <a:gd name="T4" fmla="*/ 339 w 2284"/>
                <a:gd name="T5" fmla="*/ 558 h 2287"/>
                <a:gd name="T6" fmla="*/ 198 w 2284"/>
                <a:gd name="T7" fmla="*/ 834 h 2287"/>
                <a:gd name="T8" fmla="*/ 246 w 2284"/>
                <a:gd name="T9" fmla="*/ 1069 h 2287"/>
                <a:gd name="T10" fmla="*/ 311 w 2284"/>
                <a:gd name="T11" fmla="*/ 1106 h 2287"/>
                <a:gd name="T12" fmla="*/ 311 w 2284"/>
                <a:gd name="T13" fmla="*/ 1181 h 2287"/>
                <a:gd name="T14" fmla="*/ 246 w 2284"/>
                <a:gd name="T15" fmla="*/ 1218 h 2287"/>
                <a:gd name="T16" fmla="*/ 198 w 2284"/>
                <a:gd name="T17" fmla="*/ 1453 h 2287"/>
                <a:gd name="T18" fmla="*/ 339 w 2284"/>
                <a:gd name="T19" fmla="*/ 1730 h 2287"/>
                <a:gd name="T20" fmla="*/ 558 w 2284"/>
                <a:gd name="T21" fmla="*/ 1947 h 2287"/>
                <a:gd name="T22" fmla="*/ 833 w 2284"/>
                <a:gd name="T23" fmla="*/ 2089 h 2287"/>
                <a:gd name="T24" fmla="*/ 1068 w 2284"/>
                <a:gd name="T25" fmla="*/ 2041 h 2287"/>
                <a:gd name="T26" fmla="*/ 1105 w 2284"/>
                <a:gd name="T27" fmla="*/ 1976 h 2287"/>
                <a:gd name="T28" fmla="*/ 1180 w 2284"/>
                <a:gd name="T29" fmla="*/ 1976 h 2287"/>
                <a:gd name="T30" fmla="*/ 1217 w 2284"/>
                <a:gd name="T31" fmla="*/ 2041 h 2287"/>
                <a:gd name="T32" fmla="*/ 1451 w 2284"/>
                <a:gd name="T33" fmla="*/ 2089 h 2287"/>
                <a:gd name="T34" fmla="*/ 1728 w 2284"/>
                <a:gd name="T35" fmla="*/ 1947 h 2287"/>
                <a:gd name="T36" fmla="*/ 1945 w 2284"/>
                <a:gd name="T37" fmla="*/ 1730 h 2287"/>
                <a:gd name="T38" fmla="*/ 2087 w 2284"/>
                <a:gd name="T39" fmla="*/ 1453 h 2287"/>
                <a:gd name="T40" fmla="*/ 2038 w 2284"/>
                <a:gd name="T41" fmla="*/ 1218 h 2287"/>
                <a:gd name="T42" fmla="*/ 1974 w 2284"/>
                <a:gd name="T43" fmla="*/ 1181 h 2287"/>
                <a:gd name="T44" fmla="*/ 1974 w 2284"/>
                <a:gd name="T45" fmla="*/ 1106 h 2287"/>
                <a:gd name="T46" fmla="*/ 2038 w 2284"/>
                <a:gd name="T47" fmla="*/ 1069 h 2287"/>
                <a:gd name="T48" fmla="*/ 2087 w 2284"/>
                <a:gd name="T49" fmla="*/ 834 h 2287"/>
                <a:gd name="T50" fmla="*/ 1945 w 2284"/>
                <a:gd name="T51" fmla="*/ 558 h 2287"/>
                <a:gd name="T52" fmla="*/ 1728 w 2284"/>
                <a:gd name="T53" fmla="*/ 339 h 2287"/>
                <a:gd name="T54" fmla="*/ 1451 w 2284"/>
                <a:gd name="T55" fmla="*/ 197 h 2287"/>
                <a:gd name="T56" fmla="*/ 1217 w 2284"/>
                <a:gd name="T57" fmla="*/ 246 h 2287"/>
                <a:gd name="T58" fmla="*/ 1180 w 2284"/>
                <a:gd name="T59" fmla="*/ 310 h 2287"/>
                <a:gd name="T60" fmla="*/ 1105 w 2284"/>
                <a:gd name="T61" fmla="*/ 310 h 2287"/>
                <a:gd name="T62" fmla="*/ 1068 w 2284"/>
                <a:gd name="T63" fmla="*/ 246 h 2287"/>
                <a:gd name="T64" fmla="*/ 1318 w 2284"/>
                <a:gd name="T65" fmla="*/ 14 h 2287"/>
                <a:gd name="T66" fmla="*/ 1644 w 2284"/>
                <a:gd name="T67" fmla="*/ 116 h 2287"/>
                <a:gd name="T68" fmla="*/ 1919 w 2284"/>
                <a:gd name="T69" fmla="*/ 306 h 2287"/>
                <a:gd name="T70" fmla="*/ 2128 w 2284"/>
                <a:gd name="T71" fmla="*/ 567 h 2287"/>
                <a:gd name="T72" fmla="*/ 2254 w 2284"/>
                <a:gd name="T73" fmla="*/ 882 h 2287"/>
                <a:gd name="T74" fmla="*/ 2281 w 2284"/>
                <a:gd name="T75" fmla="*/ 1233 h 2287"/>
                <a:gd name="T76" fmla="*/ 2202 w 2284"/>
                <a:gd name="T77" fmla="*/ 1568 h 2287"/>
                <a:gd name="T78" fmla="*/ 2033 w 2284"/>
                <a:gd name="T79" fmla="*/ 1859 h 2287"/>
                <a:gd name="T80" fmla="*/ 1789 w 2284"/>
                <a:gd name="T81" fmla="*/ 2085 h 2287"/>
                <a:gd name="T82" fmla="*/ 1487 w 2284"/>
                <a:gd name="T83" fmla="*/ 2234 h 2287"/>
                <a:gd name="T84" fmla="*/ 1142 w 2284"/>
                <a:gd name="T85" fmla="*/ 2287 h 2287"/>
                <a:gd name="T86" fmla="*/ 798 w 2284"/>
                <a:gd name="T87" fmla="*/ 2234 h 2287"/>
                <a:gd name="T88" fmla="*/ 496 w 2284"/>
                <a:gd name="T89" fmla="*/ 2085 h 2287"/>
                <a:gd name="T90" fmla="*/ 252 w 2284"/>
                <a:gd name="T91" fmla="*/ 1859 h 2287"/>
                <a:gd name="T92" fmla="*/ 82 w 2284"/>
                <a:gd name="T93" fmla="*/ 1568 h 2287"/>
                <a:gd name="T94" fmla="*/ 4 w 2284"/>
                <a:gd name="T95" fmla="*/ 1233 h 2287"/>
                <a:gd name="T96" fmla="*/ 30 w 2284"/>
                <a:gd name="T97" fmla="*/ 882 h 2287"/>
                <a:gd name="T98" fmla="*/ 157 w 2284"/>
                <a:gd name="T99" fmla="*/ 567 h 2287"/>
                <a:gd name="T100" fmla="*/ 366 w 2284"/>
                <a:gd name="T101" fmla="*/ 306 h 2287"/>
                <a:gd name="T102" fmla="*/ 641 w 2284"/>
                <a:gd name="T103" fmla="*/ 116 h 2287"/>
                <a:gd name="T104" fmla="*/ 966 w 2284"/>
                <a:gd name="T105" fmla="*/ 14 h 2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284" h="2287">
                  <a:moveTo>
                    <a:pt x="1068" y="151"/>
                  </a:moveTo>
                  <a:lnTo>
                    <a:pt x="988" y="161"/>
                  </a:lnTo>
                  <a:lnTo>
                    <a:pt x="910" y="176"/>
                  </a:lnTo>
                  <a:lnTo>
                    <a:pt x="833" y="197"/>
                  </a:lnTo>
                  <a:lnTo>
                    <a:pt x="759" y="225"/>
                  </a:lnTo>
                  <a:lnTo>
                    <a:pt x="689" y="258"/>
                  </a:lnTo>
                  <a:lnTo>
                    <a:pt x="622" y="296"/>
                  </a:lnTo>
                  <a:lnTo>
                    <a:pt x="558" y="339"/>
                  </a:lnTo>
                  <a:lnTo>
                    <a:pt x="497" y="388"/>
                  </a:lnTo>
                  <a:lnTo>
                    <a:pt x="440" y="440"/>
                  </a:lnTo>
                  <a:lnTo>
                    <a:pt x="388" y="497"/>
                  </a:lnTo>
                  <a:lnTo>
                    <a:pt x="339" y="558"/>
                  </a:lnTo>
                  <a:lnTo>
                    <a:pt x="296" y="622"/>
                  </a:lnTo>
                  <a:lnTo>
                    <a:pt x="259" y="690"/>
                  </a:lnTo>
                  <a:lnTo>
                    <a:pt x="225" y="761"/>
                  </a:lnTo>
                  <a:lnTo>
                    <a:pt x="198" y="834"/>
                  </a:lnTo>
                  <a:lnTo>
                    <a:pt x="177" y="910"/>
                  </a:lnTo>
                  <a:lnTo>
                    <a:pt x="161" y="989"/>
                  </a:lnTo>
                  <a:lnTo>
                    <a:pt x="151" y="1069"/>
                  </a:lnTo>
                  <a:lnTo>
                    <a:pt x="246" y="1069"/>
                  </a:lnTo>
                  <a:lnTo>
                    <a:pt x="266" y="1072"/>
                  </a:lnTo>
                  <a:lnTo>
                    <a:pt x="284" y="1080"/>
                  </a:lnTo>
                  <a:lnTo>
                    <a:pt x="298" y="1091"/>
                  </a:lnTo>
                  <a:lnTo>
                    <a:pt x="311" y="1106"/>
                  </a:lnTo>
                  <a:lnTo>
                    <a:pt x="318" y="1123"/>
                  </a:lnTo>
                  <a:lnTo>
                    <a:pt x="321" y="1143"/>
                  </a:lnTo>
                  <a:lnTo>
                    <a:pt x="318" y="1163"/>
                  </a:lnTo>
                  <a:lnTo>
                    <a:pt x="311" y="1181"/>
                  </a:lnTo>
                  <a:lnTo>
                    <a:pt x="298" y="1196"/>
                  </a:lnTo>
                  <a:lnTo>
                    <a:pt x="284" y="1208"/>
                  </a:lnTo>
                  <a:lnTo>
                    <a:pt x="266" y="1215"/>
                  </a:lnTo>
                  <a:lnTo>
                    <a:pt x="246" y="1218"/>
                  </a:lnTo>
                  <a:lnTo>
                    <a:pt x="151" y="1218"/>
                  </a:lnTo>
                  <a:lnTo>
                    <a:pt x="161" y="1299"/>
                  </a:lnTo>
                  <a:lnTo>
                    <a:pt x="177" y="1377"/>
                  </a:lnTo>
                  <a:lnTo>
                    <a:pt x="198" y="1453"/>
                  </a:lnTo>
                  <a:lnTo>
                    <a:pt x="225" y="1527"/>
                  </a:lnTo>
                  <a:lnTo>
                    <a:pt x="259" y="1598"/>
                  </a:lnTo>
                  <a:lnTo>
                    <a:pt x="296" y="1666"/>
                  </a:lnTo>
                  <a:lnTo>
                    <a:pt x="339" y="1730"/>
                  </a:lnTo>
                  <a:lnTo>
                    <a:pt x="388" y="1790"/>
                  </a:lnTo>
                  <a:lnTo>
                    <a:pt x="440" y="1847"/>
                  </a:lnTo>
                  <a:lnTo>
                    <a:pt x="497" y="1900"/>
                  </a:lnTo>
                  <a:lnTo>
                    <a:pt x="558" y="1947"/>
                  </a:lnTo>
                  <a:lnTo>
                    <a:pt x="622" y="1991"/>
                  </a:lnTo>
                  <a:lnTo>
                    <a:pt x="689" y="2028"/>
                  </a:lnTo>
                  <a:lnTo>
                    <a:pt x="759" y="2062"/>
                  </a:lnTo>
                  <a:lnTo>
                    <a:pt x="833" y="2089"/>
                  </a:lnTo>
                  <a:lnTo>
                    <a:pt x="910" y="2112"/>
                  </a:lnTo>
                  <a:lnTo>
                    <a:pt x="988" y="2127"/>
                  </a:lnTo>
                  <a:lnTo>
                    <a:pt x="1068" y="2136"/>
                  </a:lnTo>
                  <a:lnTo>
                    <a:pt x="1068" y="2041"/>
                  </a:lnTo>
                  <a:lnTo>
                    <a:pt x="1071" y="2021"/>
                  </a:lnTo>
                  <a:lnTo>
                    <a:pt x="1078" y="2003"/>
                  </a:lnTo>
                  <a:lnTo>
                    <a:pt x="1090" y="1989"/>
                  </a:lnTo>
                  <a:lnTo>
                    <a:pt x="1105" y="1976"/>
                  </a:lnTo>
                  <a:lnTo>
                    <a:pt x="1122" y="1970"/>
                  </a:lnTo>
                  <a:lnTo>
                    <a:pt x="1142" y="1966"/>
                  </a:lnTo>
                  <a:lnTo>
                    <a:pt x="1162" y="1970"/>
                  </a:lnTo>
                  <a:lnTo>
                    <a:pt x="1180" y="1976"/>
                  </a:lnTo>
                  <a:lnTo>
                    <a:pt x="1194" y="1989"/>
                  </a:lnTo>
                  <a:lnTo>
                    <a:pt x="1207" y="2003"/>
                  </a:lnTo>
                  <a:lnTo>
                    <a:pt x="1213" y="2021"/>
                  </a:lnTo>
                  <a:lnTo>
                    <a:pt x="1217" y="2041"/>
                  </a:lnTo>
                  <a:lnTo>
                    <a:pt x="1217" y="2136"/>
                  </a:lnTo>
                  <a:lnTo>
                    <a:pt x="1297" y="2127"/>
                  </a:lnTo>
                  <a:lnTo>
                    <a:pt x="1375" y="2112"/>
                  </a:lnTo>
                  <a:lnTo>
                    <a:pt x="1451" y="2089"/>
                  </a:lnTo>
                  <a:lnTo>
                    <a:pt x="1526" y="2062"/>
                  </a:lnTo>
                  <a:lnTo>
                    <a:pt x="1596" y="2028"/>
                  </a:lnTo>
                  <a:lnTo>
                    <a:pt x="1664" y="1991"/>
                  </a:lnTo>
                  <a:lnTo>
                    <a:pt x="1728" y="1947"/>
                  </a:lnTo>
                  <a:lnTo>
                    <a:pt x="1788" y="1900"/>
                  </a:lnTo>
                  <a:lnTo>
                    <a:pt x="1845" y="1847"/>
                  </a:lnTo>
                  <a:lnTo>
                    <a:pt x="1898" y="1790"/>
                  </a:lnTo>
                  <a:lnTo>
                    <a:pt x="1945" y="1730"/>
                  </a:lnTo>
                  <a:lnTo>
                    <a:pt x="1989" y="1666"/>
                  </a:lnTo>
                  <a:lnTo>
                    <a:pt x="2026" y="1598"/>
                  </a:lnTo>
                  <a:lnTo>
                    <a:pt x="2059" y="1527"/>
                  </a:lnTo>
                  <a:lnTo>
                    <a:pt x="2087" y="1453"/>
                  </a:lnTo>
                  <a:lnTo>
                    <a:pt x="2108" y="1377"/>
                  </a:lnTo>
                  <a:lnTo>
                    <a:pt x="2125" y="1299"/>
                  </a:lnTo>
                  <a:lnTo>
                    <a:pt x="2134" y="1218"/>
                  </a:lnTo>
                  <a:lnTo>
                    <a:pt x="2038" y="1218"/>
                  </a:lnTo>
                  <a:lnTo>
                    <a:pt x="2018" y="1215"/>
                  </a:lnTo>
                  <a:lnTo>
                    <a:pt x="2001" y="1208"/>
                  </a:lnTo>
                  <a:lnTo>
                    <a:pt x="1986" y="1196"/>
                  </a:lnTo>
                  <a:lnTo>
                    <a:pt x="1974" y="1181"/>
                  </a:lnTo>
                  <a:lnTo>
                    <a:pt x="1966" y="1163"/>
                  </a:lnTo>
                  <a:lnTo>
                    <a:pt x="1964" y="1143"/>
                  </a:lnTo>
                  <a:lnTo>
                    <a:pt x="1966" y="1123"/>
                  </a:lnTo>
                  <a:lnTo>
                    <a:pt x="1974" y="1106"/>
                  </a:lnTo>
                  <a:lnTo>
                    <a:pt x="1986" y="1091"/>
                  </a:lnTo>
                  <a:lnTo>
                    <a:pt x="2001" y="1080"/>
                  </a:lnTo>
                  <a:lnTo>
                    <a:pt x="2018" y="1072"/>
                  </a:lnTo>
                  <a:lnTo>
                    <a:pt x="2038" y="1069"/>
                  </a:lnTo>
                  <a:lnTo>
                    <a:pt x="2134" y="1069"/>
                  </a:lnTo>
                  <a:lnTo>
                    <a:pt x="2125" y="989"/>
                  </a:lnTo>
                  <a:lnTo>
                    <a:pt x="2108" y="910"/>
                  </a:lnTo>
                  <a:lnTo>
                    <a:pt x="2087" y="834"/>
                  </a:lnTo>
                  <a:lnTo>
                    <a:pt x="2059" y="761"/>
                  </a:lnTo>
                  <a:lnTo>
                    <a:pt x="2026" y="690"/>
                  </a:lnTo>
                  <a:lnTo>
                    <a:pt x="1989" y="622"/>
                  </a:lnTo>
                  <a:lnTo>
                    <a:pt x="1945" y="558"/>
                  </a:lnTo>
                  <a:lnTo>
                    <a:pt x="1898" y="497"/>
                  </a:lnTo>
                  <a:lnTo>
                    <a:pt x="1845" y="440"/>
                  </a:lnTo>
                  <a:lnTo>
                    <a:pt x="1788" y="388"/>
                  </a:lnTo>
                  <a:lnTo>
                    <a:pt x="1728" y="339"/>
                  </a:lnTo>
                  <a:lnTo>
                    <a:pt x="1664" y="296"/>
                  </a:lnTo>
                  <a:lnTo>
                    <a:pt x="1596" y="258"/>
                  </a:lnTo>
                  <a:lnTo>
                    <a:pt x="1526" y="225"/>
                  </a:lnTo>
                  <a:lnTo>
                    <a:pt x="1451" y="197"/>
                  </a:lnTo>
                  <a:lnTo>
                    <a:pt x="1375" y="176"/>
                  </a:lnTo>
                  <a:lnTo>
                    <a:pt x="1297" y="161"/>
                  </a:lnTo>
                  <a:lnTo>
                    <a:pt x="1217" y="151"/>
                  </a:lnTo>
                  <a:lnTo>
                    <a:pt x="1217" y="246"/>
                  </a:lnTo>
                  <a:lnTo>
                    <a:pt x="1213" y="266"/>
                  </a:lnTo>
                  <a:lnTo>
                    <a:pt x="1207" y="284"/>
                  </a:lnTo>
                  <a:lnTo>
                    <a:pt x="1194" y="299"/>
                  </a:lnTo>
                  <a:lnTo>
                    <a:pt x="1180" y="310"/>
                  </a:lnTo>
                  <a:lnTo>
                    <a:pt x="1162" y="318"/>
                  </a:lnTo>
                  <a:lnTo>
                    <a:pt x="1142" y="320"/>
                  </a:lnTo>
                  <a:lnTo>
                    <a:pt x="1122" y="318"/>
                  </a:lnTo>
                  <a:lnTo>
                    <a:pt x="1105" y="310"/>
                  </a:lnTo>
                  <a:lnTo>
                    <a:pt x="1090" y="299"/>
                  </a:lnTo>
                  <a:lnTo>
                    <a:pt x="1078" y="284"/>
                  </a:lnTo>
                  <a:lnTo>
                    <a:pt x="1071" y="266"/>
                  </a:lnTo>
                  <a:lnTo>
                    <a:pt x="1068" y="246"/>
                  </a:lnTo>
                  <a:lnTo>
                    <a:pt x="1068" y="151"/>
                  </a:lnTo>
                  <a:close/>
                  <a:moveTo>
                    <a:pt x="1142" y="0"/>
                  </a:moveTo>
                  <a:lnTo>
                    <a:pt x="1232" y="3"/>
                  </a:lnTo>
                  <a:lnTo>
                    <a:pt x="1318" y="14"/>
                  </a:lnTo>
                  <a:lnTo>
                    <a:pt x="1404" y="31"/>
                  </a:lnTo>
                  <a:lnTo>
                    <a:pt x="1487" y="53"/>
                  </a:lnTo>
                  <a:lnTo>
                    <a:pt x="1567" y="82"/>
                  </a:lnTo>
                  <a:lnTo>
                    <a:pt x="1644" y="116"/>
                  </a:lnTo>
                  <a:lnTo>
                    <a:pt x="1718" y="156"/>
                  </a:lnTo>
                  <a:lnTo>
                    <a:pt x="1789" y="202"/>
                  </a:lnTo>
                  <a:lnTo>
                    <a:pt x="1856" y="252"/>
                  </a:lnTo>
                  <a:lnTo>
                    <a:pt x="1919" y="306"/>
                  </a:lnTo>
                  <a:lnTo>
                    <a:pt x="1979" y="366"/>
                  </a:lnTo>
                  <a:lnTo>
                    <a:pt x="2033" y="429"/>
                  </a:lnTo>
                  <a:lnTo>
                    <a:pt x="2083" y="496"/>
                  </a:lnTo>
                  <a:lnTo>
                    <a:pt x="2128" y="567"/>
                  </a:lnTo>
                  <a:lnTo>
                    <a:pt x="2168" y="641"/>
                  </a:lnTo>
                  <a:lnTo>
                    <a:pt x="2202" y="719"/>
                  </a:lnTo>
                  <a:lnTo>
                    <a:pt x="2231" y="798"/>
                  </a:lnTo>
                  <a:lnTo>
                    <a:pt x="2254" y="882"/>
                  </a:lnTo>
                  <a:lnTo>
                    <a:pt x="2271" y="967"/>
                  </a:lnTo>
                  <a:lnTo>
                    <a:pt x="2281" y="1055"/>
                  </a:lnTo>
                  <a:lnTo>
                    <a:pt x="2284" y="1143"/>
                  </a:lnTo>
                  <a:lnTo>
                    <a:pt x="2281" y="1233"/>
                  </a:lnTo>
                  <a:lnTo>
                    <a:pt x="2271" y="1320"/>
                  </a:lnTo>
                  <a:lnTo>
                    <a:pt x="2254" y="1405"/>
                  </a:lnTo>
                  <a:lnTo>
                    <a:pt x="2231" y="1488"/>
                  </a:lnTo>
                  <a:lnTo>
                    <a:pt x="2202" y="1568"/>
                  </a:lnTo>
                  <a:lnTo>
                    <a:pt x="2168" y="1646"/>
                  </a:lnTo>
                  <a:lnTo>
                    <a:pt x="2128" y="1720"/>
                  </a:lnTo>
                  <a:lnTo>
                    <a:pt x="2083" y="1791"/>
                  </a:lnTo>
                  <a:lnTo>
                    <a:pt x="2033" y="1859"/>
                  </a:lnTo>
                  <a:lnTo>
                    <a:pt x="1979" y="1922"/>
                  </a:lnTo>
                  <a:lnTo>
                    <a:pt x="1919" y="1981"/>
                  </a:lnTo>
                  <a:lnTo>
                    <a:pt x="1856" y="2035"/>
                  </a:lnTo>
                  <a:lnTo>
                    <a:pt x="1789" y="2085"/>
                  </a:lnTo>
                  <a:lnTo>
                    <a:pt x="1718" y="2130"/>
                  </a:lnTo>
                  <a:lnTo>
                    <a:pt x="1644" y="2170"/>
                  </a:lnTo>
                  <a:lnTo>
                    <a:pt x="1567" y="2205"/>
                  </a:lnTo>
                  <a:lnTo>
                    <a:pt x="1487" y="2234"/>
                  </a:lnTo>
                  <a:lnTo>
                    <a:pt x="1404" y="2257"/>
                  </a:lnTo>
                  <a:lnTo>
                    <a:pt x="1318" y="2274"/>
                  </a:lnTo>
                  <a:lnTo>
                    <a:pt x="1232" y="2284"/>
                  </a:lnTo>
                  <a:lnTo>
                    <a:pt x="1142" y="2287"/>
                  </a:lnTo>
                  <a:lnTo>
                    <a:pt x="1054" y="2284"/>
                  </a:lnTo>
                  <a:lnTo>
                    <a:pt x="966" y="2274"/>
                  </a:lnTo>
                  <a:lnTo>
                    <a:pt x="881" y="2257"/>
                  </a:lnTo>
                  <a:lnTo>
                    <a:pt x="798" y="2234"/>
                  </a:lnTo>
                  <a:lnTo>
                    <a:pt x="718" y="2205"/>
                  </a:lnTo>
                  <a:lnTo>
                    <a:pt x="641" y="2170"/>
                  </a:lnTo>
                  <a:lnTo>
                    <a:pt x="566" y="2130"/>
                  </a:lnTo>
                  <a:lnTo>
                    <a:pt x="496" y="2085"/>
                  </a:lnTo>
                  <a:lnTo>
                    <a:pt x="429" y="2035"/>
                  </a:lnTo>
                  <a:lnTo>
                    <a:pt x="366" y="1981"/>
                  </a:lnTo>
                  <a:lnTo>
                    <a:pt x="306" y="1922"/>
                  </a:lnTo>
                  <a:lnTo>
                    <a:pt x="252" y="1859"/>
                  </a:lnTo>
                  <a:lnTo>
                    <a:pt x="202" y="1791"/>
                  </a:lnTo>
                  <a:lnTo>
                    <a:pt x="157" y="1720"/>
                  </a:lnTo>
                  <a:lnTo>
                    <a:pt x="117" y="1646"/>
                  </a:lnTo>
                  <a:lnTo>
                    <a:pt x="82" y="1568"/>
                  </a:lnTo>
                  <a:lnTo>
                    <a:pt x="54" y="1488"/>
                  </a:lnTo>
                  <a:lnTo>
                    <a:pt x="30" y="1405"/>
                  </a:lnTo>
                  <a:lnTo>
                    <a:pt x="14" y="1320"/>
                  </a:lnTo>
                  <a:lnTo>
                    <a:pt x="4" y="1233"/>
                  </a:lnTo>
                  <a:lnTo>
                    <a:pt x="0" y="1143"/>
                  </a:lnTo>
                  <a:lnTo>
                    <a:pt x="4" y="1055"/>
                  </a:lnTo>
                  <a:lnTo>
                    <a:pt x="14" y="967"/>
                  </a:lnTo>
                  <a:lnTo>
                    <a:pt x="30" y="882"/>
                  </a:lnTo>
                  <a:lnTo>
                    <a:pt x="54" y="798"/>
                  </a:lnTo>
                  <a:lnTo>
                    <a:pt x="82" y="719"/>
                  </a:lnTo>
                  <a:lnTo>
                    <a:pt x="117" y="641"/>
                  </a:lnTo>
                  <a:lnTo>
                    <a:pt x="157" y="567"/>
                  </a:lnTo>
                  <a:lnTo>
                    <a:pt x="202" y="496"/>
                  </a:lnTo>
                  <a:lnTo>
                    <a:pt x="252" y="429"/>
                  </a:lnTo>
                  <a:lnTo>
                    <a:pt x="306" y="366"/>
                  </a:lnTo>
                  <a:lnTo>
                    <a:pt x="366" y="306"/>
                  </a:lnTo>
                  <a:lnTo>
                    <a:pt x="429" y="252"/>
                  </a:lnTo>
                  <a:lnTo>
                    <a:pt x="496" y="202"/>
                  </a:lnTo>
                  <a:lnTo>
                    <a:pt x="566" y="156"/>
                  </a:lnTo>
                  <a:lnTo>
                    <a:pt x="641" y="116"/>
                  </a:lnTo>
                  <a:lnTo>
                    <a:pt x="718" y="82"/>
                  </a:lnTo>
                  <a:lnTo>
                    <a:pt x="798" y="53"/>
                  </a:lnTo>
                  <a:lnTo>
                    <a:pt x="881" y="31"/>
                  </a:lnTo>
                  <a:lnTo>
                    <a:pt x="966" y="14"/>
                  </a:lnTo>
                  <a:lnTo>
                    <a:pt x="1054" y="3"/>
                  </a:lnTo>
                  <a:lnTo>
                    <a:pt x="114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5" name="公众号：陈西设计之家。微信搜索即可">
              <a:extLst>
                <a:ext uri="{FF2B5EF4-FFF2-40B4-BE49-F238E27FC236}">
                  <a16:creationId xmlns:a16="http://schemas.microsoft.com/office/drawing/2014/main" id="{707E77FF-D174-4978-BD7B-2B92B14A7BB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70400" y="4994276"/>
              <a:ext cx="495300" cy="579438"/>
            </a:xfrm>
            <a:custGeom>
              <a:avLst/>
              <a:gdLst>
                <a:gd name="T0" fmla="*/ 1265 w 3119"/>
                <a:gd name="T1" fmla="*/ 717 h 3653"/>
                <a:gd name="T2" fmla="*/ 907 w 3119"/>
                <a:gd name="T3" fmla="*/ 848 h 3653"/>
                <a:gd name="T4" fmla="*/ 601 w 3119"/>
                <a:gd name="T5" fmla="*/ 1065 h 3653"/>
                <a:gd name="T6" fmla="*/ 364 w 3119"/>
                <a:gd name="T7" fmla="*/ 1356 h 3653"/>
                <a:gd name="T8" fmla="*/ 210 w 3119"/>
                <a:gd name="T9" fmla="*/ 1703 h 3653"/>
                <a:gd name="T10" fmla="*/ 156 w 3119"/>
                <a:gd name="T11" fmla="*/ 2091 h 3653"/>
                <a:gd name="T12" fmla="*/ 210 w 3119"/>
                <a:gd name="T13" fmla="*/ 2481 h 3653"/>
                <a:gd name="T14" fmla="*/ 364 w 3119"/>
                <a:gd name="T15" fmla="*/ 2828 h 3653"/>
                <a:gd name="T16" fmla="*/ 601 w 3119"/>
                <a:gd name="T17" fmla="*/ 3117 h 3653"/>
                <a:gd name="T18" fmla="*/ 907 w 3119"/>
                <a:gd name="T19" fmla="*/ 3336 h 3653"/>
                <a:gd name="T20" fmla="*/ 1265 w 3119"/>
                <a:gd name="T21" fmla="*/ 3466 h 3653"/>
                <a:gd name="T22" fmla="*/ 1659 w 3119"/>
                <a:gd name="T23" fmla="*/ 3493 h 3653"/>
                <a:gd name="T24" fmla="*/ 2039 w 3119"/>
                <a:gd name="T25" fmla="*/ 3412 h 3653"/>
                <a:gd name="T26" fmla="*/ 2372 w 3119"/>
                <a:gd name="T27" fmla="*/ 3237 h 3653"/>
                <a:gd name="T28" fmla="*/ 2646 w 3119"/>
                <a:gd name="T29" fmla="*/ 2981 h 3653"/>
                <a:gd name="T30" fmla="*/ 2843 w 3119"/>
                <a:gd name="T31" fmla="*/ 2660 h 3653"/>
                <a:gd name="T32" fmla="*/ 2949 w 3119"/>
                <a:gd name="T33" fmla="*/ 2290 h 3653"/>
                <a:gd name="T34" fmla="*/ 2949 w 3119"/>
                <a:gd name="T35" fmla="*/ 1893 h 3653"/>
                <a:gd name="T36" fmla="*/ 2843 w 3119"/>
                <a:gd name="T37" fmla="*/ 1524 h 3653"/>
                <a:gd name="T38" fmla="*/ 2646 w 3119"/>
                <a:gd name="T39" fmla="*/ 1203 h 3653"/>
                <a:gd name="T40" fmla="*/ 2372 w 3119"/>
                <a:gd name="T41" fmla="*/ 947 h 3653"/>
                <a:gd name="T42" fmla="*/ 2039 w 3119"/>
                <a:gd name="T43" fmla="*/ 770 h 3653"/>
                <a:gd name="T44" fmla="*/ 1659 w 3119"/>
                <a:gd name="T45" fmla="*/ 690 h 3653"/>
                <a:gd name="T46" fmla="*/ 1678 w 3119"/>
                <a:gd name="T47" fmla="*/ 288 h 3653"/>
                <a:gd name="T48" fmla="*/ 1752 w 3119"/>
                <a:gd name="T49" fmla="*/ 0 h 3653"/>
                <a:gd name="T50" fmla="*/ 1816 w 3119"/>
                <a:gd name="T51" fmla="*/ 37 h 3653"/>
                <a:gd name="T52" fmla="*/ 1823 w 3119"/>
                <a:gd name="T53" fmla="*/ 381 h 3653"/>
                <a:gd name="T54" fmla="*/ 1772 w 3119"/>
                <a:gd name="T55" fmla="*/ 433 h 3653"/>
                <a:gd name="T56" fmla="*/ 1735 w 3119"/>
                <a:gd name="T57" fmla="*/ 540 h 3653"/>
                <a:gd name="T58" fmla="*/ 2123 w 3119"/>
                <a:gd name="T59" fmla="*/ 636 h 3653"/>
                <a:gd name="T60" fmla="*/ 2466 w 3119"/>
                <a:gd name="T61" fmla="*/ 821 h 3653"/>
                <a:gd name="T62" fmla="*/ 2750 w 3119"/>
                <a:gd name="T63" fmla="*/ 1085 h 3653"/>
                <a:gd name="T64" fmla="*/ 2963 w 3119"/>
                <a:gd name="T65" fmla="*/ 1410 h 3653"/>
                <a:gd name="T66" fmla="*/ 3089 w 3119"/>
                <a:gd name="T67" fmla="*/ 1786 h 3653"/>
                <a:gd name="T68" fmla="*/ 3115 w 3119"/>
                <a:gd name="T69" fmla="*/ 2195 h 3653"/>
                <a:gd name="T70" fmla="*/ 3039 w 3119"/>
                <a:gd name="T71" fmla="*/ 2585 h 3653"/>
                <a:gd name="T72" fmla="*/ 2872 w 3119"/>
                <a:gd name="T73" fmla="*/ 2934 h 3653"/>
                <a:gd name="T74" fmla="*/ 2627 w 3119"/>
                <a:gd name="T75" fmla="*/ 3228 h 3653"/>
                <a:gd name="T76" fmla="*/ 2318 w 3119"/>
                <a:gd name="T77" fmla="*/ 3456 h 3653"/>
                <a:gd name="T78" fmla="*/ 1958 w 3119"/>
                <a:gd name="T79" fmla="*/ 3601 h 3653"/>
                <a:gd name="T80" fmla="*/ 1559 w 3119"/>
                <a:gd name="T81" fmla="*/ 3653 h 3653"/>
                <a:gd name="T82" fmla="*/ 1162 w 3119"/>
                <a:gd name="T83" fmla="*/ 3601 h 3653"/>
                <a:gd name="T84" fmla="*/ 801 w 3119"/>
                <a:gd name="T85" fmla="*/ 3456 h 3653"/>
                <a:gd name="T86" fmla="*/ 492 w 3119"/>
                <a:gd name="T87" fmla="*/ 3228 h 3653"/>
                <a:gd name="T88" fmla="*/ 247 w 3119"/>
                <a:gd name="T89" fmla="*/ 2934 h 3653"/>
                <a:gd name="T90" fmla="*/ 80 w 3119"/>
                <a:gd name="T91" fmla="*/ 2585 h 3653"/>
                <a:gd name="T92" fmla="*/ 3 w 3119"/>
                <a:gd name="T93" fmla="*/ 2195 h 3653"/>
                <a:gd name="T94" fmla="*/ 30 w 3119"/>
                <a:gd name="T95" fmla="*/ 1786 h 3653"/>
                <a:gd name="T96" fmla="*/ 156 w 3119"/>
                <a:gd name="T97" fmla="*/ 1410 h 3653"/>
                <a:gd name="T98" fmla="*/ 369 w 3119"/>
                <a:gd name="T99" fmla="*/ 1085 h 3653"/>
                <a:gd name="T100" fmla="*/ 652 w 3119"/>
                <a:gd name="T101" fmla="*/ 821 h 3653"/>
                <a:gd name="T102" fmla="*/ 996 w 3119"/>
                <a:gd name="T103" fmla="*/ 636 h 3653"/>
                <a:gd name="T104" fmla="*/ 1383 w 3119"/>
                <a:gd name="T105" fmla="*/ 540 h 3653"/>
                <a:gd name="T106" fmla="*/ 1347 w 3119"/>
                <a:gd name="T107" fmla="*/ 433 h 3653"/>
                <a:gd name="T108" fmla="*/ 1296 w 3119"/>
                <a:gd name="T109" fmla="*/ 381 h 3653"/>
                <a:gd name="T110" fmla="*/ 1302 w 3119"/>
                <a:gd name="T111" fmla="*/ 37 h 3653"/>
                <a:gd name="T112" fmla="*/ 1367 w 3119"/>
                <a:gd name="T113" fmla="*/ 0 h 36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119" h="3653">
                  <a:moveTo>
                    <a:pt x="1559" y="686"/>
                  </a:moveTo>
                  <a:lnTo>
                    <a:pt x="1460" y="690"/>
                  </a:lnTo>
                  <a:lnTo>
                    <a:pt x="1361" y="701"/>
                  </a:lnTo>
                  <a:lnTo>
                    <a:pt x="1265" y="717"/>
                  </a:lnTo>
                  <a:lnTo>
                    <a:pt x="1172" y="741"/>
                  </a:lnTo>
                  <a:lnTo>
                    <a:pt x="1080" y="770"/>
                  </a:lnTo>
                  <a:lnTo>
                    <a:pt x="992" y="806"/>
                  </a:lnTo>
                  <a:lnTo>
                    <a:pt x="907" y="848"/>
                  </a:lnTo>
                  <a:lnTo>
                    <a:pt x="825" y="895"/>
                  </a:lnTo>
                  <a:lnTo>
                    <a:pt x="746" y="947"/>
                  </a:lnTo>
                  <a:lnTo>
                    <a:pt x="672" y="1003"/>
                  </a:lnTo>
                  <a:lnTo>
                    <a:pt x="601" y="1065"/>
                  </a:lnTo>
                  <a:lnTo>
                    <a:pt x="535" y="1132"/>
                  </a:lnTo>
                  <a:lnTo>
                    <a:pt x="473" y="1203"/>
                  </a:lnTo>
                  <a:lnTo>
                    <a:pt x="416" y="1277"/>
                  </a:lnTo>
                  <a:lnTo>
                    <a:pt x="364" y="1356"/>
                  </a:lnTo>
                  <a:lnTo>
                    <a:pt x="317" y="1438"/>
                  </a:lnTo>
                  <a:lnTo>
                    <a:pt x="276" y="1524"/>
                  </a:lnTo>
                  <a:lnTo>
                    <a:pt x="240" y="1611"/>
                  </a:lnTo>
                  <a:lnTo>
                    <a:pt x="210" y="1703"/>
                  </a:lnTo>
                  <a:lnTo>
                    <a:pt x="187" y="1796"/>
                  </a:lnTo>
                  <a:lnTo>
                    <a:pt x="169" y="1893"/>
                  </a:lnTo>
                  <a:lnTo>
                    <a:pt x="159" y="1992"/>
                  </a:lnTo>
                  <a:lnTo>
                    <a:pt x="156" y="2091"/>
                  </a:lnTo>
                  <a:lnTo>
                    <a:pt x="159" y="2192"/>
                  </a:lnTo>
                  <a:lnTo>
                    <a:pt x="169" y="2290"/>
                  </a:lnTo>
                  <a:lnTo>
                    <a:pt x="187" y="2386"/>
                  </a:lnTo>
                  <a:lnTo>
                    <a:pt x="210" y="2481"/>
                  </a:lnTo>
                  <a:lnTo>
                    <a:pt x="240" y="2572"/>
                  </a:lnTo>
                  <a:lnTo>
                    <a:pt x="276" y="2660"/>
                  </a:lnTo>
                  <a:lnTo>
                    <a:pt x="317" y="2746"/>
                  </a:lnTo>
                  <a:lnTo>
                    <a:pt x="364" y="2828"/>
                  </a:lnTo>
                  <a:lnTo>
                    <a:pt x="416" y="2905"/>
                  </a:lnTo>
                  <a:lnTo>
                    <a:pt x="473" y="2981"/>
                  </a:lnTo>
                  <a:lnTo>
                    <a:pt x="535" y="3051"/>
                  </a:lnTo>
                  <a:lnTo>
                    <a:pt x="601" y="3117"/>
                  </a:lnTo>
                  <a:lnTo>
                    <a:pt x="672" y="3179"/>
                  </a:lnTo>
                  <a:lnTo>
                    <a:pt x="746" y="3237"/>
                  </a:lnTo>
                  <a:lnTo>
                    <a:pt x="825" y="3289"/>
                  </a:lnTo>
                  <a:lnTo>
                    <a:pt x="907" y="3336"/>
                  </a:lnTo>
                  <a:lnTo>
                    <a:pt x="992" y="3377"/>
                  </a:lnTo>
                  <a:lnTo>
                    <a:pt x="1080" y="3412"/>
                  </a:lnTo>
                  <a:lnTo>
                    <a:pt x="1172" y="3442"/>
                  </a:lnTo>
                  <a:lnTo>
                    <a:pt x="1265" y="3466"/>
                  </a:lnTo>
                  <a:lnTo>
                    <a:pt x="1361" y="3483"/>
                  </a:lnTo>
                  <a:lnTo>
                    <a:pt x="1460" y="3493"/>
                  </a:lnTo>
                  <a:lnTo>
                    <a:pt x="1559" y="3497"/>
                  </a:lnTo>
                  <a:lnTo>
                    <a:pt x="1659" y="3493"/>
                  </a:lnTo>
                  <a:lnTo>
                    <a:pt x="1758" y="3483"/>
                  </a:lnTo>
                  <a:lnTo>
                    <a:pt x="1854" y="3466"/>
                  </a:lnTo>
                  <a:lnTo>
                    <a:pt x="1948" y="3442"/>
                  </a:lnTo>
                  <a:lnTo>
                    <a:pt x="2039" y="3412"/>
                  </a:lnTo>
                  <a:lnTo>
                    <a:pt x="2128" y="3377"/>
                  </a:lnTo>
                  <a:lnTo>
                    <a:pt x="2213" y="3336"/>
                  </a:lnTo>
                  <a:lnTo>
                    <a:pt x="2294" y="3289"/>
                  </a:lnTo>
                  <a:lnTo>
                    <a:pt x="2372" y="3237"/>
                  </a:lnTo>
                  <a:lnTo>
                    <a:pt x="2448" y="3179"/>
                  </a:lnTo>
                  <a:lnTo>
                    <a:pt x="2517" y="3117"/>
                  </a:lnTo>
                  <a:lnTo>
                    <a:pt x="2584" y="3051"/>
                  </a:lnTo>
                  <a:lnTo>
                    <a:pt x="2646" y="2981"/>
                  </a:lnTo>
                  <a:lnTo>
                    <a:pt x="2702" y="2905"/>
                  </a:lnTo>
                  <a:lnTo>
                    <a:pt x="2754" y="2828"/>
                  </a:lnTo>
                  <a:lnTo>
                    <a:pt x="2802" y="2746"/>
                  </a:lnTo>
                  <a:lnTo>
                    <a:pt x="2843" y="2660"/>
                  </a:lnTo>
                  <a:lnTo>
                    <a:pt x="2878" y="2572"/>
                  </a:lnTo>
                  <a:lnTo>
                    <a:pt x="2908" y="2481"/>
                  </a:lnTo>
                  <a:lnTo>
                    <a:pt x="2932" y="2386"/>
                  </a:lnTo>
                  <a:lnTo>
                    <a:pt x="2949" y="2290"/>
                  </a:lnTo>
                  <a:lnTo>
                    <a:pt x="2959" y="2192"/>
                  </a:lnTo>
                  <a:lnTo>
                    <a:pt x="2963" y="2091"/>
                  </a:lnTo>
                  <a:lnTo>
                    <a:pt x="2959" y="1992"/>
                  </a:lnTo>
                  <a:lnTo>
                    <a:pt x="2949" y="1893"/>
                  </a:lnTo>
                  <a:lnTo>
                    <a:pt x="2932" y="1796"/>
                  </a:lnTo>
                  <a:lnTo>
                    <a:pt x="2908" y="1703"/>
                  </a:lnTo>
                  <a:lnTo>
                    <a:pt x="2878" y="1611"/>
                  </a:lnTo>
                  <a:lnTo>
                    <a:pt x="2843" y="1524"/>
                  </a:lnTo>
                  <a:lnTo>
                    <a:pt x="2802" y="1438"/>
                  </a:lnTo>
                  <a:lnTo>
                    <a:pt x="2754" y="1356"/>
                  </a:lnTo>
                  <a:lnTo>
                    <a:pt x="2702" y="1277"/>
                  </a:lnTo>
                  <a:lnTo>
                    <a:pt x="2646" y="1203"/>
                  </a:lnTo>
                  <a:lnTo>
                    <a:pt x="2584" y="1132"/>
                  </a:lnTo>
                  <a:lnTo>
                    <a:pt x="2517" y="1065"/>
                  </a:lnTo>
                  <a:lnTo>
                    <a:pt x="2448" y="1003"/>
                  </a:lnTo>
                  <a:lnTo>
                    <a:pt x="2372" y="947"/>
                  </a:lnTo>
                  <a:lnTo>
                    <a:pt x="2294" y="895"/>
                  </a:lnTo>
                  <a:lnTo>
                    <a:pt x="2213" y="848"/>
                  </a:lnTo>
                  <a:lnTo>
                    <a:pt x="2128" y="806"/>
                  </a:lnTo>
                  <a:lnTo>
                    <a:pt x="2039" y="770"/>
                  </a:lnTo>
                  <a:lnTo>
                    <a:pt x="1948" y="741"/>
                  </a:lnTo>
                  <a:lnTo>
                    <a:pt x="1854" y="717"/>
                  </a:lnTo>
                  <a:lnTo>
                    <a:pt x="1758" y="701"/>
                  </a:lnTo>
                  <a:lnTo>
                    <a:pt x="1659" y="690"/>
                  </a:lnTo>
                  <a:lnTo>
                    <a:pt x="1559" y="686"/>
                  </a:lnTo>
                  <a:close/>
                  <a:moveTo>
                    <a:pt x="1441" y="148"/>
                  </a:moveTo>
                  <a:lnTo>
                    <a:pt x="1441" y="288"/>
                  </a:lnTo>
                  <a:lnTo>
                    <a:pt x="1678" y="288"/>
                  </a:lnTo>
                  <a:lnTo>
                    <a:pt x="1678" y="148"/>
                  </a:lnTo>
                  <a:lnTo>
                    <a:pt x="1441" y="148"/>
                  </a:lnTo>
                  <a:close/>
                  <a:moveTo>
                    <a:pt x="1367" y="0"/>
                  </a:moveTo>
                  <a:lnTo>
                    <a:pt x="1752" y="0"/>
                  </a:lnTo>
                  <a:lnTo>
                    <a:pt x="1772" y="3"/>
                  </a:lnTo>
                  <a:lnTo>
                    <a:pt x="1790" y="11"/>
                  </a:lnTo>
                  <a:lnTo>
                    <a:pt x="1804" y="22"/>
                  </a:lnTo>
                  <a:lnTo>
                    <a:pt x="1816" y="37"/>
                  </a:lnTo>
                  <a:lnTo>
                    <a:pt x="1823" y="54"/>
                  </a:lnTo>
                  <a:lnTo>
                    <a:pt x="1826" y="74"/>
                  </a:lnTo>
                  <a:lnTo>
                    <a:pt x="1826" y="361"/>
                  </a:lnTo>
                  <a:lnTo>
                    <a:pt x="1823" y="381"/>
                  </a:lnTo>
                  <a:lnTo>
                    <a:pt x="1816" y="399"/>
                  </a:lnTo>
                  <a:lnTo>
                    <a:pt x="1804" y="414"/>
                  </a:lnTo>
                  <a:lnTo>
                    <a:pt x="1790" y="426"/>
                  </a:lnTo>
                  <a:lnTo>
                    <a:pt x="1772" y="433"/>
                  </a:lnTo>
                  <a:lnTo>
                    <a:pt x="1752" y="436"/>
                  </a:lnTo>
                  <a:lnTo>
                    <a:pt x="1634" y="436"/>
                  </a:lnTo>
                  <a:lnTo>
                    <a:pt x="1634" y="532"/>
                  </a:lnTo>
                  <a:lnTo>
                    <a:pt x="1735" y="540"/>
                  </a:lnTo>
                  <a:lnTo>
                    <a:pt x="1836" y="555"/>
                  </a:lnTo>
                  <a:lnTo>
                    <a:pt x="1934" y="576"/>
                  </a:lnTo>
                  <a:lnTo>
                    <a:pt x="2030" y="603"/>
                  </a:lnTo>
                  <a:lnTo>
                    <a:pt x="2123" y="636"/>
                  </a:lnTo>
                  <a:lnTo>
                    <a:pt x="2214" y="674"/>
                  </a:lnTo>
                  <a:lnTo>
                    <a:pt x="2301" y="718"/>
                  </a:lnTo>
                  <a:lnTo>
                    <a:pt x="2386" y="768"/>
                  </a:lnTo>
                  <a:lnTo>
                    <a:pt x="2466" y="821"/>
                  </a:lnTo>
                  <a:lnTo>
                    <a:pt x="2543" y="881"/>
                  </a:lnTo>
                  <a:lnTo>
                    <a:pt x="2616" y="945"/>
                  </a:lnTo>
                  <a:lnTo>
                    <a:pt x="2686" y="1012"/>
                  </a:lnTo>
                  <a:lnTo>
                    <a:pt x="2750" y="1085"/>
                  </a:lnTo>
                  <a:lnTo>
                    <a:pt x="2811" y="1161"/>
                  </a:lnTo>
                  <a:lnTo>
                    <a:pt x="2866" y="1241"/>
                  </a:lnTo>
                  <a:lnTo>
                    <a:pt x="2917" y="1324"/>
                  </a:lnTo>
                  <a:lnTo>
                    <a:pt x="2963" y="1410"/>
                  </a:lnTo>
                  <a:lnTo>
                    <a:pt x="3002" y="1500"/>
                  </a:lnTo>
                  <a:lnTo>
                    <a:pt x="3037" y="1593"/>
                  </a:lnTo>
                  <a:lnTo>
                    <a:pt x="3066" y="1689"/>
                  </a:lnTo>
                  <a:lnTo>
                    <a:pt x="3089" y="1786"/>
                  </a:lnTo>
                  <a:lnTo>
                    <a:pt x="3105" y="1886"/>
                  </a:lnTo>
                  <a:lnTo>
                    <a:pt x="3115" y="1988"/>
                  </a:lnTo>
                  <a:lnTo>
                    <a:pt x="3119" y="2091"/>
                  </a:lnTo>
                  <a:lnTo>
                    <a:pt x="3115" y="2195"/>
                  </a:lnTo>
                  <a:lnTo>
                    <a:pt x="3105" y="2294"/>
                  </a:lnTo>
                  <a:lnTo>
                    <a:pt x="3089" y="2394"/>
                  </a:lnTo>
                  <a:lnTo>
                    <a:pt x="3067" y="2491"/>
                  </a:lnTo>
                  <a:lnTo>
                    <a:pt x="3039" y="2585"/>
                  </a:lnTo>
                  <a:lnTo>
                    <a:pt x="3005" y="2676"/>
                  </a:lnTo>
                  <a:lnTo>
                    <a:pt x="2966" y="2766"/>
                  </a:lnTo>
                  <a:lnTo>
                    <a:pt x="2922" y="2851"/>
                  </a:lnTo>
                  <a:lnTo>
                    <a:pt x="2872" y="2934"/>
                  </a:lnTo>
                  <a:lnTo>
                    <a:pt x="2818" y="3013"/>
                  </a:lnTo>
                  <a:lnTo>
                    <a:pt x="2759" y="3088"/>
                  </a:lnTo>
                  <a:lnTo>
                    <a:pt x="2695" y="3161"/>
                  </a:lnTo>
                  <a:lnTo>
                    <a:pt x="2627" y="3228"/>
                  </a:lnTo>
                  <a:lnTo>
                    <a:pt x="2555" y="3293"/>
                  </a:lnTo>
                  <a:lnTo>
                    <a:pt x="2480" y="3351"/>
                  </a:lnTo>
                  <a:lnTo>
                    <a:pt x="2400" y="3406"/>
                  </a:lnTo>
                  <a:lnTo>
                    <a:pt x="2318" y="3456"/>
                  </a:lnTo>
                  <a:lnTo>
                    <a:pt x="2232" y="3500"/>
                  </a:lnTo>
                  <a:lnTo>
                    <a:pt x="2143" y="3540"/>
                  </a:lnTo>
                  <a:lnTo>
                    <a:pt x="2052" y="3573"/>
                  </a:lnTo>
                  <a:lnTo>
                    <a:pt x="1958" y="3601"/>
                  </a:lnTo>
                  <a:lnTo>
                    <a:pt x="1861" y="3624"/>
                  </a:lnTo>
                  <a:lnTo>
                    <a:pt x="1762" y="3640"/>
                  </a:lnTo>
                  <a:lnTo>
                    <a:pt x="1661" y="3650"/>
                  </a:lnTo>
                  <a:lnTo>
                    <a:pt x="1559" y="3653"/>
                  </a:lnTo>
                  <a:lnTo>
                    <a:pt x="1457" y="3650"/>
                  </a:lnTo>
                  <a:lnTo>
                    <a:pt x="1357" y="3640"/>
                  </a:lnTo>
                  <a:lnTo>
                    <a:pt x="1258" y="3624"/>
                  </a:lnTo>
                  <a:lnTo>
                    <a:pt x="1162" y="3601"/>
                  </a:lnTo>
                  <a:lnTo>
                    <a:pt x="1068" y="3573"/>
                  </a:lnTo>
                  <a:lnTo>
                    <a:pt x="976" y="3540"/>
                  </a:lnTo>
                  <a:lnTo>
                    <a:pt x="887" y="3500"/>
                  </a:lnTo>
                  <a:lnTo>
                    <a:pt x="801" y="3456"/>
                  </a:lnTo>
                  <a:lnTo>
                    <a:pt x="719" y="3406"/>
                  </a:lnTo>
                  <a:lnTo>
                    <a:pt x="639" y="3351"/>
                  </a:lnTo>
                  <a:lnTo>
                    <a:pt x="564" y="3293"/>
                  </a:lnTo>
                  <a:lnTo>
                    <a:pt x="492" y="3228"/>
                  </a:lnTo>
                  <a:lnTo>
                    <a:pt x="424" y="3161"/>
                  </a:lnTo>
                  <a:lnTo>
                    <a:pt x="361" y="3088"/>
                  </a:lnTo>
                  <a:lnTo>
                    <a:pt x="301" y="3013"/>
                  </a:lnTo>
                  <a:lnTo>
                    <a:pt x="247" y="2934"/>
                  </a:lnTo>
                  <a:lnTo>
                    <a:pt x="197" y="2851"/>
                  </a:lnTo>
                  <a:lnTo>
                    <a:pt x="153" y="2766"/>
                  </a:lnTo>
                  <a:lnTo>
                    <a:pt x="114" y="2676"/>
                  </a:lnTo>
                  <a:lnTo>
                    <a:pt x="80" y="2585"/>
                  </a:lnTo>
                  <a:lnTo>
                    <a:pt x="52" y="2491"/>
                  </a:lnTo>
                  <a:lnTo>
                    <a:pt x="30" y="2394"/>
                  </a:lnTo>
                  <a:lnTo>
                    <a:pt x="13" y="2294"/>
                  </a:lnTo>
                  <a:lnTo>
                    <a:pt x="3" y="2195"/>
                  </a:lnTo>
                  <a:lnTo>
                    <a:pt x="0" y="2091"/>
                  </a:lnTo>
                  <a:lnTo>
                    <a:pt x="3" y="1988"/>
                  </a:lnTo>
                  <a:lnTo>
                    <a:pt x="13" y="1886"/>
                  </a:lnTo>
                  <a:lnTo>
                    <a:pt x="30" y="1786"/>
                  </a:lnTo>
                  <a:lnTo>
                    <a:pt x="53" y="1689"/>
                  </a:lnTo>
                  <a:lnTo>
                    <a:pt x="82" y="1593"/>
                  </a:lnTo>
                  <a:lnTo>
                    <a:pt x="116" y="1500"/>
                  </a:lnTo>
                  <a:lnTo>
                    <a:pt x="156" y="1410"/>
                  </a:lnTo>
                  <a:lnTo>
                    <a:pt x="201" y="1324"/>
                  </a:lnTo>
                  <a:lnTo>
                    <a:pt x="252" y="1241"/>
                  </a:lnTo>
                  <a:lnTo>
                    <a:pt x="308" y="1161"/>
                  </a:lnTo>
                  <a:lnTo>
                    <a:pt x="369" y="1085"/>
                  </a:lnTo>
                  <a:lnTo>
                    <a:pt x="433" y="1012"/>
                  </a:lnTo>
                  <a:lnTo>
                    <a:pt x="503" y="945"/>
                  </a:lnTo>
                  <a:lnTo>
                    <a:pt x="576" y="881"/>
                  </a:lnTo>
                  <a:lnTo>
                    <a:pt x="652" y="821"/>
                  </a:lnTo>
                  <a:lnTo>
                    <a:pt x="733" y="768"/>
                  </a:lnTo>
                  <a:lnTo>
                    <a:pt x="817" y="718"/>
                  </a:lnTo>
                  <a:lnTo>
                    <a:pt x="905" y="674"/>
                  </a:lnTo>
                  <a:lnTo>
                    <a:pt x="996" y="636"/>
                  </a:lnTo>
                  <a:lnTo>
                    <a:pt x="1089" y="603"/>
                  </a:lnTo>
                  <a:lnTo>
                    <a:pt x="1185" y="576"/>
                  </a:lnTo>
                  <a:lnTo>
                    <a:pt x="1282" y="555"/>
                  </a:lnTo>
                  <a:lnTo>
                    <a:pt x="1383" y="540"/>
                  </a:lnTo>
                  <a:lnTo>
                    <a:pt x="1485" y="532"/>
                  </a:lnTo>
                  <a:lnTo>
                    <a:pt x="1485" y="436"/>
                  </a:lnTo>
                  <a:lnTo>
                    <a:pt x="1367" y="436"/>
                  </a:lnTo>
                  <a:lnTo>
                    <a:pt x="1347" y="433"/>
                  </a:lnTo>
                  <a:lnTo>
                    <a:pt x="1329" y="426"/>
                  </a:lnTo>
                  <a:lnTo>
                    <a:pt x="1315" y="414"/>
                  </a:lnTo>
                  <a:lnTo>
                    <a:pt x="1302" y="399"/>
                  </a:lnTo>
                  <a:lnTo>
                    <a:pt x="1296" y="381"/>
                  </a:lnTo>
                  <a:lnTo>
                    <a:pt x="1292" y="361"/>
                  </a:lnTo>
                  <a:lnTo>
                    <a:pt x="1292" y="74"/>
                  </a:lnTo>
                  <a:lnTo>
                    <a:pt x="1296" y="54"/>
                  </a:lnTo>
                  <a:lnTo>
                    <a:pt x="1302" y="37"/>
                  </a:lnTo>
                  <a:lnTo>
                    <a:pt x="1315" y="22"/>
                  </a:lnTo>
                  <a:lnTo>
                    <a:pt x="1329" y="11"/>
                  </a:lnTo>
                  <a:lnTo>
                    <a:pt x="1347" y="3"/>
                  </a:lnTo>
                  <a:lnTo>
                    <a:pt x="136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6" name="Freeform 401">
              <a:extLst>
                <a:ext uri="{FF2B5EF4-FFF2-40B4-BE49-F238E27FC236}">
                  <a16:creationId xmlns:a16="http://schemas.microsoft.com/office/drawing/2014/main" id="{D93E564B-834A-41B1-8165-83DE4601DD6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27563" y="5235576"/>
              <a:ext cx="179388" cy="180975"/>
            </a:xfrm>
            <a:custGeom>
              <a:avLst/>
              <a:gdLst>
                <a:gd name="T0" fmla="*/ 405 w 1132"/>
                <a:gd name="T1" fmla="*/ 510 h 1133"/>
                <a:gd name="T2" fmla="*/ 223 w 1132"/>
                <a:gd name="T3" fmla="*/ 910 h 1133"/>
                <a:gd name="T4" fmla="*/ 623 w 1132"/>
                <a:gd name="T5" fmla="*/ 728 h 1133"/>
                <a:gd name="T6" fmla="*/ 405 w 1132"/>
                <a:gd name="T7" fmla="*/ 510 h 1133"/>
                <a:gd name="T8" fmla="*/ 910 w 1132"/>
                <a:gd name="T9" fmla="*/ 223 h 1133"/>
                <a:gd name="T10" fmla="*/ 510 w 1132"/>
                <a:gd name="T11" fmla="*/ 404 h 1133"/>
                <a:gd name="T12" fmla="*/ 728 w 1132"/>
                <a:gd name="T13" fmla="*/ 623 h 1133"/>
                <a:gd name="T14" fmla="*/ 910 w 1132"/>
                <a:gd name="T15" fmla="*/ 223 h 1133"/>
                <a:gd name="T16" fmla="*/ 1063 w 1132"/>
                <a:gd name="T17" fmla="*/ 0 h 1133"/>
                <a:gd name="T18" fmla="*/ 1080 w 1132"/>
                <a:gd name="T19" fmla="*/ 3 h 1133"/>
                <a:gd name="T20" fmla="*/ 1097 w 1132"/>
                <a:gd name="T21" fmla="*/ 11 h 1133"/>
                <a:gd name="T22" fmla="*/ 1111 w 1132"/>
                <a:gd name="T23" fmla="*/ 22 h 1133"/>
                <a:gd name="T24" fmla="*/ 1122 w 1132"/>
                <a:gd name="T25" fmla="*/ 36 h 1133"/>
                <a:gd name="T26" fmla="*/ 1129 w 1132"/>
                <a:gd name="T27" fmla="*/ 52 h 1133"/>
                <a:gd name="T28" fmla="*/ 1132 w 1132"/>
                <a:gd name="T29" fmla="*/ 70 h 1133"/>
                <a:gd name="T30" fmla="*/ 1131 w 1132"/>
                <a:gd name="T31" fmla="*/ 87 h 1133"/>
                <a:gd name="T32" fmla="*/ 1126 w 1132"/>
                <a:gd name="T33" fmla="*/ 104 h 1133"/>
                <a:gd name="T34" fmla="*/ 818 w 1132"/>
                <a:gd name="T35" fmla="*/ 782 h 1133"/>
                <a:gd name="T36" fmla="*/ 818 w 1132"/>
                <a:gd name="T37" fmla="*/ 784 h 1133"/>
                <a:gd name="T38" fmla="*/ 816 w 1132"/>
                <a:gd name="T39" fmla="*/ 787 h 1133"/>
                <a:gd name="T40" fmla="*/ 814 w 1132"/>
                <a:gd name="T41" fmla="*/ 790 h 1133"/>
                <a:gd name="T42" fmla="*/ 812 w 1132"/>
                <a:gd name="T43" fmla="*/ 793 h 1133"/>
                <a:gd name="T44" fmla="*/ 810 w 1132"/>
                <a:gd name="T45" fmla="*/ 796 h 1133"/>
                <a:gd name="T46" fmla="*/ 808 w 1132"/>
                <a:gd name="T47" fmla="*/ 798 h 1133"/>
                <a:gd name="T48" fmla="*/ 803 w 1132"/>
                <a:gd name="T49" fmla="*/ 804 h 1133"/>
                <a:gd name="T50" fmla="*/ 798 w 1132"/>
                <a:gd name="T51" fmla="*/ 808 h 1133"/>
                <a:gd name="T52" fmla="*/ 796 w 1132"/>
                <a:gd name="T53" fmla="*/ 810 h 1133"/>
                <a:gd name="T54" fmla="*/ 792 w 1132"/>
                <a:gd name="T55" fmla="*/ 813 h 1133"/>
                <a:gd name="T56" fmla="*/ 789 w 1132"/>
                <a:gd name="T57" fmla="*/ 815 h 1133"/>
                <a:gd name="T58" fmla="*/ 787 w 1132"/>
                <a:gd name="T59" fmla="*/ 816 h 1133"/>
                <a:gd name="T60" fmla="*/ 783 w 1132"/>
                <a:gd name="T61" fmla="*/ 818 h 1133"/>
                <a:gd name="T62" fmla="*/ 781 w 1132"/>
                <a:gd name="T63" fmla="*/ 819 h 1133"/>
                <a:gd name="T64" fmla="*/ 104 w 1132"/>
                <a:gd name="T65" fmla="*/ 1126 h 1133"/>
                <a:gd name="T66" fmla="*/ 90 w 1132"/>
                <a:gd name="T67" fmla="*/ 1132 h 1133"/>
                <a:gd name="T68" fmla="*/ 75 w 1132"/>
                <a:gd name="T69" fmla="*/ 1133 h 1133"/>
                <a:gd name="T70" fmla="*/ 56 w 1132"/>
                <a:gd name="T71" fmla="*/ 1131 h 1133"/>
                <a:gd name="T72" fmla="*/ 38 w 1132"/>
                <a:gd name="T73" fmla="*/ 1123 h 1133"/>
                <a:gd name="T74" fmla="*/ 23 w 1132"/>
                <a:gd name="T75" fmla="*/ 1112 h 1133"/>
                <a:gd name="T76" fmla="*/ 10 w 1132"/>
                <a:gd name="T77" fmla="*/ 1098 h 1133"/>
                <a:gd name="T78" fmla="*/ 4 w 1132"/>
                <a:gd name="T79" fmla="*/ 1081 h 1133"/>
                <a:gd name="T80" fmla="*/ 0 w 1132"/>
                <a:gd name="T81" fmla="*/ 1063 h 1133"/>
                <a:gd name="T82" fmla="*/ 1 w 1132"/>
                <a:gd name="T83" fmla="*/ 1046 h 1133"/>
                <a:gd name="T84" fmla="*/ 7 w 1132"/>
                <a:gd name="T85" fmla="*/ 1029 h 1133"/>
                <a:gd name="T86" fmla="*/ 315 w 1132"/>
                <a:gd name="T87" fmla="*/ 351 h 1133"/>
                <a:gd name="T88" fmla="*/ 315 w 1132"/>
                <a:gd name="T89" fmla="*/ 349 h 1133"/>
                <a:gd name="T90" fmla="*/ 317 w 1132"/>
                <a:gd name="T91" fmla="*/ 346 h 1133"/>
                <a:gd name="T92" fmla="*/ 319 w 1132"/>
                <a:gd name="T93" fmla="*/ 343 h 1133"/>
                <a:gd name="T94" fmla="*/ 320 w 1132"/>
                <a:gd name="T95" fmla="*/ 340 h 1133"/>
                <a:gd name="T96" fmla="*/ 323 w 1132"/>
                <a:gd name="T97" fmla="*/ 337 h 1133"/>
                <a:gd name="T98" fmla="*/ 325 w 1132"/>
                <a:gd name="T99" fmla="*/ 335 h 1133"/>
                <a:gd name="T100" fmla="*/ 329 w 1132"/>
                <a:gd name="T101" fmla="*/ 329 h 1133"/>
                <a:gd name="T102" fmla="*/ 335 w 1132"/>
                <a:gd name="T103" fmla="*/ 325 h 1133"/>
                <a:gd name="T104" fmla="*/ 337 w 1132"/>
                <a:gd name="T105" fmla="*/ 324 h 1133"/>
                <a:gd name="T106" fmla="*/ 340 w 1132"/>
                <a:gd name="T107" fmla="*/ 320 h 1133"/>
                <a:gd name="T108" fmla="*/ 344 w 1132"/>
                <a:gd name="T109" fmla="*/ 319 h 1133"/>
                <a:gd name="T110" fmla="*/ 346 w 1132"/>
                <a:gd name="T111" fmla="*/ 317 h 1133"/>
                <a:gd name="T112" fmla="*/ 349 w 1132"/>
                <a:gd name="T113" fmla="*/ 316 h 1133"/>
                <a:gd name="T114" fmla="*/ 351 w 1132"/>
                <a:gd name="T115" fmla="*/ 315 h 1133"/>
                <a:gd name="T116" fmla="*/ 1028 w 1132"/>
                <a:gd name="T117" fmla="*/ 6 h 1133"/>
                <a:gd name="T118" fmla="*/ 1045 w 1132"/>
                <a:gd name="T119" fmla="*/ 1 h 1133"/>
                <a:gd name="T120" fmla="*/ 1063 w 1132"/>
                <a:gd name="T121" fmla="*/ 0 h 1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132" h="1133">
                  <a:moveTo>
                    <a:pt x="405" y="510"/>
                  </a:moveTo>
                  <a:lnTo>
                    <a:pt x="223" y="910"/>
                  </a:lnTo>
                  <a:lnTo>
                    <a:pt x="623" y="728"/>
                  </a:lnTo>
                  <a:lnTo>
                    <a:pt x="405" y="510"/>
                  </a:lnTo>
                  <a:close/>
                  <a:moveTo>
                    <a:pt x="910" y="223"/>
                  </a:moveTo>
                  <a:lnTo>
                    <a:pt x="510" y="404"/>
                  </a:lnTo>
                  <a:lnTo>
                    <a:pt x="728" y="623"/>
                  </a:lnTo>
                  <a:lnTo>
                    <a:pt x="910" y="223"/>
                  </a:lnTo>
                  <a:close/>
                  <a:moveTo>
                    <a:pt x="1063" y="0"/>
                  </a:moveTo>
                  <a:lnTo>
                    <a:pt x="1080" y="3"/>
                  </a:lnTo>
                  <a:lnTo>
                    <a:pt x="1097" y="11"/>
                  </a:lnTo>
                  <a:lnTo>
                    <a:pt x="1111" y="22"/>
                  </a:lnTo>
                  <a:lnTo>
                    <a:pt x="1122" y="36"/>
                  </a:lnTo>
                  <a:lnTo>
                    <a:pt x="1129" y="52"/>
                  </a:lnTo>
                  <a:lnTo>
                    <a:pt x="1132" y="70"/>
                  </a:lnTo>
                  <a:lnTo>
                    <a:pt x="1131" y="87"/>
                  </a:lnTo>
                  <a:lnTo>
                    <a:pt x="1126" y="104"/>
                  </a:lnTo>
                  <a:lnTo>
                    <a:pt x="818" y="782"/>
                  </a:lnTo>
                  <a:lnTo>
                    <a:pt x="818" y="784"/>
                  </a:lnTo>
                  <a:lnTo>
                    <a:pt x="816" y="787"/>
                  </a:lnTo>
                  <a:lnTo>
                    <a:pt x="814" y="790"/>
                  </a:lnTo>
                  <a:lnTo>
                    <a:pt x="812" y="793"/>
                  </a:lnTo>
                  <a:lnTo>
                    <a:pt x="810" y="796"/>
                  </a:lnTo>
                  <a:lnTo>
                    <a:pt x="808" y="798"/>
                  </a:lnTo>
                  <a:lnTo>
                    <a:pt x="803" y="804"/>
                  </a:lnTo>
                  <a:lnTo>
                    <a:pt x="798" y="808"/>
                  </a:lnTo>
                  <a:lnTo>
                    <a:pt x="796" y="810"/>
                  </a:lnTo>
                  <a:lnTo>
                    <a:pt x="792" y="813"/>
                  </a:lnTo>
                  <a:lnTo>
                    <a:pt x="789" y="815"/>
                  </a:lnTo>
                  <a:lnTo>
                    <a:pt x="787" y="816"/>
                  </a:lnTo>
                  <a:lnTo>
                    <a:pt x="783" y="818"/>
                  </a:lnTo>
                  <a:lnTo>
                    <a:pt x="781" y="819"/>
                  </a:lnTo>
                  <a:lnTo>
                    <a:pt x="104" y="1126"/>
                  </a:lnTo>
                  <a:lnTo>
                    <a:pt x="90" y="1132"/>
                  </a:lnTo>
                  <a:lnTo>
                    <a:pt x="75" y="1133"/>
                  </a:lnTo>
                  <a:lnTo>
                    <a:pt x="56" y="1131"/>
                  </a:lnTo>
                  <a:lnTo>
                    <a:pt x="38" y="1123"/>
                  </a:lnTo>
                  <a:lnTo>
                    <a:pt x="23" y="1112"/>
                  </a:lnTo>
                  <a:lnTo>
                    <a:pt x="10" y="1098"/>
                  </a:lnTo>
                  <a:lnTo>
                    <a:pt x="4" y="1081"/>
                  </a:lnTo>
                  <a:lnTo>
                    <a:pt x="0" y="1063"/>
                  </a:lnTo>
                  <a:lnTo>
                    <a:pt x="1" y="1046"/>
                  </a:lnTo>
                  <a:lnTo>
                    <a:pt x="7" y="1029"/>
                  </a:lnTo>
                  <a:lnTo>
                    <a:pt x="315" y="351"/>
                  </a:lnTo>
                  <a:lnTo>
                    <a:pt x="315" y="349"/>
                  </a:lnTo>
                  <a:lnTo>
                    <a:pt x="317" y="346"/>
                  </a:lnTo>
                  <a:lnTo>
                    <a:pt x="319" y="343"/>
                  </a:lnTo>
                  <a:lnTo>
                    <a:pt x="320" y="340"/>
                  </a:lnTo>
                  <a:lnTo>
                    <a:pt x="323" y="337"/>
                  </a:lnTo>
                  <a:lnTo>
                    <a:pt x="325" y="335"/>
                  </a:lnTo>
                  <a:lnTo>
                    <a:pt x="329" y="329"/>
                  </a:lnTo>
                  <a:lnTo>
                    <a:pt x="335" y="325"/>
                  </a:lnTo>
                  <a:lnTo>
                    <a:pt x="337" y="324"/>
                  </a:lnTo>
                  <a:lnTo>
                    <a:pt x="340" y="320"/>
                  </a:lnTo>
                  <a:lnTo>
                    <a:pt x="344" y="319"/>
                  </a:lnTo>
                  <a:lnTo>
                    <a:pt x="346" y="317"/>
                  </a:lnTo>
                  <a:lnTo>
                    <a:pt x="349" y="316"/>
                  </a:lnTo>
                  <a:lnTo>
                    <a:pt x="351" y="315"/>
                  </a:lnTo>
                  <a:lnTo>
                    <a:pt x="1028" y="6"/>
                  </a:lnTo>
                  <a:lnTo>
                    <a:pt x="1045" y="1"/>
                  </a:lnTo>
                  <a:lnTo>
                    <a:pt x="106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sp>
        <p:nvSpPr>
          <p:cNvPr id="4" name="TextBox 60">
            <a:extLst>
              <a:ext uri="{FF2B5EF4-FFF2-40B4-BE49-F238E27FC236}">
                <a16:creationId xmlns:a16="http://schemas.microsoft.com/office/drawing/2014/main" id="{0FA02B24-4C57-4F7E-9720-C8148C392F5B}"/>
              </a:ext>
            </a:extLst>
          </p:cNvPr>
          <p:cNvSpPr txBox="1"/>
          <p:nvPr/>
        </p:nvSpPr>
        <p:spPr>
          <a:xfrm>
            <a:off x="2148600" y="2092635"/>
            <a:ext cx="233294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出院、转出、死亡病人</a:t>
            </a:r>
            <a:endParaRPr lang="id-ID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09" name="TextBox 60">
            <a:extLst>
              <a:ext uri="{FF2B5EF4-FFF2-40B4-BE49-F238E27FC236}">
                <a16:creationId xmlns:a16="http://schemas.microsoft.com/office/drawing/2014/main" id="{E0B7DD5B-BCF1-49C4-B110-459B5117FBFF}"/>
              </a:ext>
            </a:extLst>
          </p:cNvPr>
          <p:cNvSpPr txBox="1"/>
          <p:nvPr/>
        </p:nvSpPr>
        <p:spPr>
          <a:xfrm>
            <a:off x="3876170" y="5107425"/>
            <a:ext cx="2659702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新入院及转入病人</a:t>
            </a:r>
            <a:endParaRPr lang="id-ID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1" name="TextBox 60">
            <a:extLst>
              <a:ext uri="{FF2B5EF4-FFF2-40B4-BE49-F238E27FC236}">
                <a16:creationId xmlns:a16="http://schemas.microsoft.com/office/drawing/2014/main" id="{AB5ED4B0-F337-465B-A3E0-802CE1F8635B}"/>
              </a:ext>
            </a:extLst>
          </p:cNvPr>
          <p:cNvSpPr txBox="1"/>
          <p:nvPr/>
        </p:nvSpPr>
        <p:spPr>
          <a:xfrm>
            <a:off x="5737820" y="2088033"/>
            <a:ext cx="233294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危重、有异常情况及做特殊检查治疗的病人</a:t>
            </a:r>
            <a:endParaRPr lang="id-ID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3" name="TextBox 60">
            <a:extLst>
              <a:ext uri="{FF2B5EF4-FFF2-40B4-BE49-F238E27FC236}">
                <a16:creationId xmlns:a16="http://schemas.microsoft.com/office/drawing/2014/main" id="{E13D7EBB-FE95-46DC-9382-3BAFC8EC95F0}"/>
              </a:ext>
            </a:extLst>
          </p:cNvPr>
          <p:cNvSpPr txBox="1"/>
          <p:nvPr/>
        </p:nvSpPr>
        <p:spPr>
          <a:xfrm>
            <a:off x="7416886" y="5111736"/>
            <a:ext cx="2350323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手术病人、产妇</a:t>
            </a:r>
            <a:endParaRPr lang="id-ID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5" name="TextBox 60">
            <a:extLst>
              <a:ext uri="{FF2B5EF4-FFF2-40B4-BE49-F238E27FC236}">
                <a16:creationId xmlns:a16="http://schemas.microsoft.com/office/drawing/2014/main" id="{A266FCE0-9610-4D59-9153-328757A4C71D}"/>
              </a:ext>
            </a:extLst>
          </p:cNvPr>
          <p:cNvSpPr txBox="1"/>
          <p:nvPr/>
        </p:nvSpPr>
        <p:spPr>
          <a:xfrm>
            <a:off x="9225466" y="2088033"/>
            <a:ext cx="248715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老年、小儿及生活不能自理的病人</a:t>
            </a:r>
            <a:endParaRPr lang="id-ID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83" name="灯片编号占位符 3">
            <a:extLst>
              <a:ext uri="{FF2B5EF4-FFF2-40B4-BE49-F238E27FC236}">
                <a16:creationId xmlns:a16="http://schemas.microsoft.com/office/drawing/2014/main" id="{B76E09FE-10E1-4BA8-9AA7-9E498E64A57B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dirty="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  <a:endParaRPr lang="zh-CN" altLang="en-US" dirty="0">
              <a:solidFill>
                <a:schemeClr val="bg1"/>
              </a:solidFill>
              <a:latin typeface="等线" panose="02010600030101010101" pitchFamily="2" charset="-122"/>
              <a:ea typeface="华文行楷" panose="02010800040101010101" pitchFamily="2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5C0729B1-8AE8-49D0-804B-35F2409B4F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214" y="-19850"/>
            <a:ext cx="8803387" cy="85961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68893A1-CDE3-4DFD-9C35-1C92F713E1E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883"/>
          <a:stretch/>
        </p:blipFill>
        <p:spPr>
          <a:xfrm>
            <a:off x="456898" y="970319"/>
            <a:ext cx="936104" cy="77073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3C0E051-7B9F-46D7-A588-F2B7A718E4F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54"/>
          <a:stretch/>
        </p:blipFill>
        <p:spPr>
          <a:xfrm>
            <a:off x="1538941" y="992622"/>
            <a:ext cx="865696" cy="770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221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9" grpId="0"/>
      <p:bldP spid="111" grpId="0"/>
      <p:bldP spid="113" grpId="0"/>
      <p:bldP spid="11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54">
            <a:extLst>
              <a:ext uri="{FF2B5EF4-FFF2-40B4-BE49-F238E27FC236}">
                <a16:creationId xmlns:a16="http://schemas.microsoft.com/office/drawing/2014/main" id="{6C9138CF-44D3-405D-8BAE-4B5CEC0B6A1C}"/>
              </a:ext>
            </a:extLst>
          </p:cNvPr>
          <p:cNvGrpSpPr/>
          <p:nvPr/>
        </p:nvGrpSpPr>
        <p:grpSpPr>
          <a:xfrm>
            <a:off x="8559446" y="2494368"/>
            <a:ext cx="447556" cy="212712"/>
            <a:chOff x="10028238" y="2828925"/>
            <a:chExt cx="577850" cy="274638"/>
          </a:xfrm>
          <a:solidFill>
            <a:schemeClr val="bg1"/>
          </a:solidFill>
        </p:grpSpPr>
        <p:sp>
          <p:nvSpPr>
            <p:cNvPr id="90" name="Freeform 91">
              <a:extLst>
                <a:ext uri="{FF2B5EF4-FFF2-40B4-BE49-F238E27FC236}">
                  <a16:creationId xmlns:a16="http://schemas.microsoft.com/office/drawing/2014/main" id="{B287BCE6-B327-4BB0-9F92-62050B5FA5F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028238" y="2828925"/>
              <a:ext cx="577850" cy="274638"/>
            </a:xfrm>
            <a:custGeom>
              <a:avLst/>
              <a:gdLst>
                <a:gd name="T0" fmla="*/ 227 w 3643"/>
                <a:gd name="T1" fmla="*/ 1180 h 1728"/>
                <a:gd name="T2" fmla="*/ 163 w 3643"/>
                <a:gd name="T3" fmla="*/ 1377 h 1728"/>
                <a:gd name="T4" fmla="*/ 282 w 3643"/>
                <a:gd name="T5" fmla="*/ 1542 h 1728"/>
                <a:gd name="T6" fmla="*/ 491 w 3643"/>
                <a:gd name="T7" fmla="*/ 1542 h 1728"/>
                <a:gd name="T8" fmla="*/ 611 w 3643"/>
                <a:gd name="T9" fmla="*/ 1377 h 1728"/>
                <a:gd name="T10" fmla="*/ 548 w 3643"/>
                <a:gd name="T11" fmla="*/ 1180 h 1728"/>
                <a:gd name="T12" fmla="*/ 2303 w 3643"/>
                <a:gd name="T13" fmla="*/ 1114 h 1728"/>
                <a:gd name="T14" fmla="*/ 2120 w 3643"/>
                <a:gd name="T15" fmla="*/ 1207 h 1728"/>
                <a:gd name="T16" fmla="*/ 2088 w 3643"/>
                <a:gd name="T17" fmla="*/ 1413 h 1728"/>
                <a:gd name="T18" fmla="*/ 2232 w 3643"/>
                <a:gd name="T19" fmla="*/ 1556 h 1728"/>
                <a:gd name="T20" fmla="*/ 2438 w 3643"/>
                <a:gd name="T21" fmla="*/ 1523 h 1728"/>
                <a:gd name="T22" fmla="*/ 2531 w 3643"/>
                <a:gd name="T23" fmla="*/ 1341 h 1728"/>
                <a:gd name="T24" fmla="*/ 2438 w 3643"/>
                <a:gd name="T25" fmla="*/ 1157 h 1728"/>
                <a:gd name="T26" fmla="*/ 3220 w 3643"/>
                <a:gd name="T27" fmla="*/ 163 h 1728"/>
                <a:gd name="T28" fmla="*/ 3055 w 3643"/>
                <a:gd name="T29" fmla="*/ 282 h 1728"/>
                <a:gd name="T30" fmla="*/ 3055 w 3643"/>
                <a:gd name="T31" fmla="*/ 492 h 1728"/>
                <a:gd name="T32" fmla="*/ 3220 w 3643"/>
                <a:gd name="T33" fmla="*/ 611 h 1728"/>
                <a:gd name="T34" fmla="*/ 3417 w 3643"/>
                <a:gd name="T35" fmla="*/ 547 h 1728"/>
                <a:gd name="T36" fmla="*/ 3480 w 3643"/>
                <a:gd name="T37" fmla="*/ 350 h 1728"/>
                <a:gd name="T38" fmla="*/ 3360 w 3643"/>
                <a:gd name="T39" fmla="*/ 185 h 1728"/>
                <a:gd name="T40" fmla="*/ 1268 w 3643"/>
                <a:gd name="T41" fmla="*/ 172 h 1728"/>
                <a:gd name="T42" fmla="*/ 1124 w 3643"/>
                <a:gd name="T43" fmla="*/ 316 h 1728"/>
                <a:gd name="T44" fmla="*/ 1157 w 3643"/>
                <a:gd name="T45" fmla="*/ 522 h 1728"/>
                <a:gd name="T46" fmla="*/ 1339 w 3643"/>
                <a:gd name="T47" fmla="*/ 615 h 1728"/>
                <a:gd name="T48" fmla="*/ 1523 w 3643"/>
                <a:gd name="T49" fmla="*/ 522 h 1728"/>
                <a:gd name="T50" fmla="*/ 1555 w 3643"/>
                <a:gd name="T51" fmla="*/ 316 h 1728"/>
                <a:gd name="T52" fmla="*/ 1411 w 3643"/>
                <a:gd name="T53" fmla="*/ 172 h 1728"/>
                <a:gd name="T54" fmla="*/ 3396 w 3643"/>
                <a:gd name="T55" fmla="*/ 26 h 1728"/>
                <a:gd name="T56" fmla="*/ 3598 w 3643"/>
                <a:gd name="T57" fmla="*/ 205 h 1728"/>
                <a:gd name="T58" fmla="*/ 3631 w 3643"/>
                <a:gd name="T59" fmla="*/ 482 h 1728"/>
                <a:gd name="T60" fmla="*/ 3477 w 3643"/>
                <a:gd name="T61" fmla="*/ 704 h 1728"/>
                <a:gd name="T62" fmla="*/ 3210 w 3643"/>
                <a:gd name="T63" fmla="*/ 772 h 1728"/>
                <a:gd name="T64" fmla="*/ 2649 w 3643"/>
                <a:gd name="T65" fmla="*/ 1167 h 1728"/>
                <a:gd name="T66" fmla="*/ 2678 w 3643"/>
                <a:gd name="T67" fmla="*/ 1436 h 1728"/>
                <a:gd name="T68" fmla="*/ 2524 w 3643"/>
                <a:gd name="T69" fmla="*/ 1658 h 1728"/>
                <a:gd name="T70" fmla="*/ 2255 w 3643"/>
                <a:gd name="T71" fmla="*/ 1725 h 1728"/>
                <a:gd name="T72" fmla="*/ 2014 w 3643"/>
                <a:gd name="T73" fmla="*/ 1597 h 1728"/>
                <a:gd name="T74" fmla="*/ 1917 w 3643"/>
                <a:gd name="T75" fmla="*/ 1341 h 1728"/>
                <a:gd name="T76" fmla="*/ 1551 w 3643"/>
                <a:gd name="T77" fmla="*/ 711 h 1728"/>
                <a:gd name="T78" fmla="*/ 1294 w 3643"/>
                <a:gd name="T79" fmla="*/ 772 h 1728"/>
                <a:gd name="T80" fmla="*/ 732 w 3643"/>
                <a:gd name="T81" fmla="*/ 1167 h 1728"/>
                <a:gd name="T82" fmla="*/ 762 w 3643"/>
                <a:gd name="T83" fmla="*/ 1436 h 1728"/>
                <a:gd name="T84" fmla="*/ 607 w 3643"/>
                <a:gd name="T85" fmla="*/ 1658 h 1728"/>
                <a:gd name="T86" fmla="*/ 338 w 3643"/>
                <a:gd name="T87" fmla="*/ 1725 h 1728"/>
                <a:gd name="T88" fmla="*/ 97 w 3643"/>
                <a:gd name="T89" fmla="*/ 1597 h 1728"/>
                <a:gd name="T90" fmla="*/ 0 w 3643"/>
                <a:gd name="T91" fmla="*/ 1341 h 1728"/>
                <a:gd name="T92" fmla="*/ 97 w 3643"/>
                <a:gd name="T93" fmla="*/ 1084 h 1728"/>
                <a:gd name="T94" fmla="*/ 338 w 3643"/>
                <a:gd name="T95" fmla="*/ 957 h 1728"/>
                <a:gd name="T96" fmla="*/ 597 w 3643"/>
                <a:gd name="T97" fmla="*/ 1016 h 1728"/>
                <a:gd name="T98" fmla="*/ 952 w 3643"/>
                <a:gd name="T99" fmla="*/ 387 h 1728"/>
                <a:gd name="T100" fmla="*/ 1051 w 3643"/>
                <a:gd name="T101" fmla="*/ 130 h 1728"/>
                <a:gd name="T102" fmla="*/ 1291 w 3643"/>
                <a:gd name="T103" fmla="*/ 2 h 1728"/>
                <a:gd name="T104" fmla="*/ 1561 w 3643"/>
                <a:gd name="T105" fmla="*/ 69 h 1728"/>
                <a:gd name="T106" fmla="*/ 1714 w 3643"/>
                <a:gd name="T107" fmla="*/ 291 h 1728"/>
                <a:gd name="T108" fmla="*/ 1686 w 3643"/>
                <a:gd name="T109" fmla="*/ 560 h 1728"/>
                <a:gd name="T110" fmla="*/ 2255 w 3643"/>
                <a:gd name="T111" fmla="*/ 957 h 1728"/>
                <a:gd name="T112" fmla="*/ 2514 w 3643"/>
                <a:gd name="T113" fmla="*/ 1016 h 1728"/>
                <a:gd name="T114" fmla="*/ 2869 w 3643"/>
                <a:gd name="T115" fmla="*/ 387 h 1728"/>
                <a:gd name="T116" fmla="*/ 2968 w 3643"/>
                <a:gd name="T117" fmla="*/ 130 h 1728"/>
                <a:gd name="T118" fmla="*/ 3208 w 3643"/>
                <a:gd name="T119" fmla="*/ 2 h 1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643" h="1728">
                  <a:moveTo>
                    <a:pt x="387" y="1114"/>
                  </a:moveTo>
                  <a:lnTo>
                    <a:pt x="350" y="1116"/>
                  </a:lnTo>
                  <a:lnTo>
                    <a:pt x="315" y="1125"/>
                  </a:lnTo>
                  <a:lnTo>
                    <a:pt x="282" y="1139"/>
                  </a:lnTo>
                  <a:lnTo>
                    <a:pt x="253" y="1157"/>
                  </a:lnTo>
                  <a:lnTo>
                    <a:pt x="227" y="1180"/>
                  </a:lnTo>
                  <a:lnTo>
                    <a:pt x="204" y="1207"/>
                  </a:lnTo>
                  <a:lnTo>
                    <a:pt x="185" y="1237"/>
                  </a:lnTo>
                  <a:lnTo>
                    <a:pt x="171" y="1269"/>
                  </a:lnTo>
                  <a:lnTo>
                    <a:pt x="163" y="1304"/>
                  </a:lnTo>
                  <a:lnTo>
                    <a:pt x="160" y="1341"/>
                  </a:lnTo>
                  <a:lnTo>
                    <a:pt x="163" y="1377"/>
                  </a:lnTo>
                  <a:lnTo>
                    <a:pt x="171" y="1413"/>
                  </a:lnTo>
                  <a:lnTo>
                    <a:pt x="185" y="1445"/>
                  </a:lnTo>
                  <a:lnTo>
                    <a:pt x="204" y="1475"/>
                  </a:lnTo>
                  <a:lnTo>
                    <a:pt x="227" y="1501"/>
                  </a:lnTo>
                  <a:lnTo>
                    <a:pt x="253" y="1523"/>
                  </a:lnTo>
                  <a:lnTo>
                    <a:pt x="282" y="1542"/>
                  </a:lnTo>
                  <a:lnTo>
                    <a:pt x="315" y="1556"/>
                  </a:lnTo>
                  <a:lnTo>
                    <a:pt x="350" y="1564"/>
                  </a:lnTo>
                  <a:lnTo>
                    <a:pt x="387" y="1568"/>
                  </a:lnTo>
                  <a:lnTo>
                    <a:pt x="424" y="1564"/>
                  </a:lnTo>
                  <a:lnTo>
                    <a:pt x="458" y="1556"/>
                  </a:lnTo>
                  <a:lnTo>
                    <a:pt x="491" y="1542"/>
                  </a:lnTo>
                  <a:lnTo>
                    <a:pt x="521" y="1523"/>
                  </a:lnTo>
                  <a:lnTo>
                    <a:pt x="548" y="1501"/>
                  </a:lnTo>
                  <a:lnTo>
                    <a:pt x="570" y="1475"/>
                  </a:lnTo>
                  <a:lnTo>
                    <a:pt x="588" y="1445"/>
                  </a:lnTo>
                  <a:lnTo>
                    <a:pt x="602" y="1413"/>
                  </a:lnTo>
                  <a:lnTo>
                    <a:pt x="611" y="1377"/>
                  </a:lnTo>
                  <a:lnTo>
                    <a:pt x="614" y="1341"/>
                  </a:lnTo>
                  <a:lnTo>
                    <a:pt x="611" y="1304"/>
                  </a:lnTo>
                  <a:lnTo>
                    <a:pt x="602" y="1269"/>
                  </a:lnTo>
                  <a:lnTo>
                    <a:pt x="588" y="1237"/>
                  </a:lnTo>
                  <a:lnTo>
                    <a:pt x="570" y="1207"/>
                  </a:lnTo>
                  <a:lnTo>
                    <a:pt x="548" y="1180"/>
                  </a:lnTo>
                  <a:lnTo>
                    <a:pt x="521" y="1157"/>
                  </a:lnTo>
                  <a:lnTo>
                    <a:pt x="491" y="1139"/>
                  </a:lnTo>
                  <a:lnTo>
                    <a:pt x="458" y="1125"/>
                  </a:lnTo>
                  <a:lnTo>
                    <a:pt x="424" y="1116"/>
                  </a:lnTo>
                  <a:lnTo>
                    <a:pt x="387" y="1114"/>
                  </a:lnTo>
                  <a:close/>
                  <a:moveTo>
                    <a:pt x="2303" y="1114"/>
                  </a:moveTo>
                  <a:lnTo>
                    <a:pt x="2266" y="1116"/>
                  </a:lnTo>
                  <a:lnTo>
                    <a:pt x="2232" y="1125"/>
                  </a:lnTo>
                  <a:lnTo>
                    <a:pt x="2199" y="1139"/>
                  </a:lnTo>
                  <a:lnTo>
                    <a:pt x="2169" y="1157"/>
                  </a:lnTo>
                  <a:lnTo>
                    <a:pt x="2142" y="1180"/>
                  </a:lnTo>
                  <a:lnTo>
                    <a:pt x="2120" y="1207"/>
                  </a:lnTo>
                  <a:lnTo>
                    <a:pt x="2102" y="1237"/>
                  </a:lnTo>
                  <a:lnTo>
                    <a:pt x="2088" y="1269"/>
                  </a:lnTo>
                  <a:lnTo>
                    <a:pt x="2079" y="1304"/>
                  </a:lnTo>
                  <a:lnTo>
                    <a:pt x="2076" y="1341"/>
                  </a:lnTo>
                  <a:lnTo>
                    <a:pt x="2079" y="1377"/>
                  </a:lnTo>
                  <a:lnTo>
                    <a:pt x="2088" y="1413"/>
                  </a:lnTo>
                  <a:lnTo>
                    <a:pt x="2102" y="1445"/>
                  </a:lnTo>
                  <a:lnTo>
                    <a:pt x="2120" y="1475"/>
                  </a:lnTo>
                  <a:lnTo>
                    <a:pt x="2142" y="1501"/>
                  </a:lnTo>
                  <a:lnTo>
                    <a:pt x="2169" y="1523"/>
                  </a:lnTo>
                  <a:lnTo>
                    <a:pt x="2199" y="1542"/>
                  </a:lnTo>
                  <a:lnTo>
                    <a:pt x="2232" y="1556"/>
                  </a:lnTo>
                  <a:lnTo>
                    <a:pt x="2266" y="1564"/>
                  </a:lnTo>
                  <a:lnTo>
                    <a:pt x="2303" y="1568"/>
                  </a:lnTo>
                  <a:lnTo>
                    <a:pt x="2340" y="1564"/>
                  </a:lnTo>
                  <a:lnTo>
                    <a:pt x="2375" y="1556"/>
                  </a:lnTo>
                  <a:lnTo>
                    <a:pt x="2408" y="1542"/>
                  </a:lnTo>
                  <a:lnTo>
                    <a:pt x="2438" y="1523"/>
                  </a:lnTo>
                  <a:lnTo>
                    <a:pt x="2463" y="1501"/>
                  </a:lnTo>
                  <a:lnTo>
                    <a:pt x="2486" y="1475"/>
                  </a:lnTo>
                  <a:lnTo>
                    <a:pt x="2505" y="1445"/>
                  </a:lnTo>
                  <a:lnTo>
                    <a:pt x="2519" y="1413"/>
                  </a:lnTo>
                  <a:lnTo>
                    <a:pt x="2527" y="1377"/>
                  </a:lnTo>
                  <a:lnTo>
                    <a:pt x="2531" y="1341"/>
                  </a:lnTo>
                  <a:lnTo>
                    <a:pt x="2527" y="1304"/>
                  </a:lnTo>
                  <a:lnTo>
                    <a:pt x="2519" y="1269"/>
                  </a:lnTo>
                  <a:lnTo>
                    <a:pt x="2505" y="1237"/>
                  </a:lnTo>
                  <a:lnTo>
                    <a:pt x="2486" y="1207"/>
                  </a:lnTo>
                  <a:lnTo>
                    <a:pt x="2463" y="1180"/>
                  </a:lnTo>
                  <a:lnTo>
                    <a:pt x="2438" y="1157"/>
                  </a:lnTo>
                  <a:lnTo>
                    <a:pt x="2408" y="1139"/>
                  </a:lnTo>
                  <a:lnTo>
                    <a:pt x="2375" y="1125"/>
                  </a:lnTo>
                  <a:lnTo>
                    <a:pt x="2340" y="1116"/>
                  </a:lnTo>
                  <a:lnTo>
                    <a:pt x="2303" y="1114"/>
                  </a:lnTo>
                  <a:close/>
                  <a:moveTo>
                    <a:pt x="3256" y="160"/>
                  </a:moveTo>
                  <a:lnTo>
                    <a:pt x="3220" y="163"/>
                  </a:lnTo>
                  <a:lnTo>
                    <a:pt x="3184" y="172"/>
                  </a:lnTo>
                  <a:lnTo>
                    <a:pt x="3152" y="185"/>
                  </a:lnTo>
                  <a:lnTo>
                    <a:pt x="3122" y="204"/>
                  </a:lnTo>
                  <a:lnTo>
                    <a:pt x="3096" y="226"/>
                  </a:lnTo>
                  <a:lnTo>
                    <a:pt x="3073" y="253"/>
                  </a:lnTo>
                  <a:lnTo>
                    <a:pt x="3055" y="282"/>
                  </a:lnTo>
                  <a:lnTo>
                    <a:pt x="3041" y="316"/>
                  </a:lnTo>
                  <a:lnTo>
                    <a:pt x="3032" y="350"/>
                  </a:lnTo>
                  <a:lnTo>
                    <a:pt x="3030" y="387"/>
                  </a:lnTo>
                  <a:lnTo>
                    <a:pt x="3032" y="424"/>
                  </a:lnTo>
                  <a:lnTo>
                    <a:pt x="3041" y="458"/>
                  </a:lnTo>
                  <a:lnTo>
                    <a:pt x="3055" y="492"/>
                  </a:lnTo>
                  <a:lnTo>
                    <a:pt x="3073" y="522"/>
                  </a:lnTo>
                  <a:lnTo>
                    <a:pt x="3096" y="547"/>
                  </a:lnTo>
                  <a:lnTo>
                    <a:pt x="3122" y="570"/>
                  </a:lnTo>
                  <a:lnTo>
                    <a:pt x="3152" y="589"/>
                  </a:lnTo>
                  <a:lnTo>
                    <a:pt x="3184" y="602"/>
                  </a:lnTo>
                  <a:lnTo>
                    <a:pt x="3220" y="611"/>
                  </a:lnTo>
                  <a:lnTo>
                    <a:pt x="3256" y="615"/>
                  </a:lnTo>
                  <a:lnTo>
                    <a:pt x="3293" y="611"/>
                  </a:lnTo>
                  <a:lnTo>
                    <a:pt x="3328" y="602"/>
                  </a:lnTo>
                  <a:lnTo>
                    <a:pt x="3360" y="589"/>
                  </a:lnTo>
                  <a:lnTo>
                    <a:pt x="3390" y="570"/>
                  </a:lnTo>
                  <a:lnTo>
                    <a:pt x="3417" y="547"/>
                  </a:lnTo>
                  <a:lnTo>
                    <a:pt x="3439" y="522"/>
                  </a:lnTo>
                  <a:lnTo>
                    <a:pt x="3458" y="492"/>
                  </a:lnTo>
                  <a:lnTo>
                    <a:pt x="3472" y="458"/>
                  </a:lnTo>
                  <a:lnTo>
                    <a:pt x="3480" y="424"/>
                  </a:lnTo>
                  <a:lnTo>
                    <a:pt x="3483" y="387"/>
                  </a:lnTo>
                  <a:lnTo>
                    <a:pt x="3480" y="350"/>
                  </a:lnTo>
                  <a:lnTo>
                    <a:pt x="3472" y="316"/>
                  </a:lnTo>
                  <a:lnTo>
                    <a:pt x="3458" y="282"/>
                  </a:lnTo>
                  <a:lnTo>
                    <a:pt x="3439" y="253"/>
                  </a:lnTo>
                  <a:lnTo>
                    <a:pt x="3417" y="226"/>
                  </a:lnTo>
                  <a:lnTo>
                    <a:pt x="3390" y="204"/>
                  </a:lnTo>
                  <a:lnTo>
                    <a:pt x="3360" y="185"/>
                  </a:lnTo>
                  <a:lnTo>
                    <a:pt x="3328" y="172"/>
                  </a:lnTo>
                  <a:lnTo>
                    <a:pt x="3293" y="163"/>
                  </a:lnTo>
                  <a:lnTo>
                    <a:pt x="3256" y="160"/>
                  </a:lnTo>
                  <a:close/>
                  <a:moveTo>
                    <a:pt x="1339" y="160"/>
                  </a:moveTo>
                  <a:lnTo>
                    <a:pt x="1303" y="163"/>
                  </a:lnTo>
                  <a:lnTo>
                    <a:pt x="1268" y="172"/>
                  </a:lnTo>
                  <a:lnTo>
                    <a:pt x="1235" y="185"/>
                  </a:lnTo>
                  <a:lnTo>
                    <a:pt x="1206" y="204"/>
                  </a:lnTo>
                  <a:lnTo>
                    <a:pt x="1179" y="226"/>
                  </a:lnTo>
                  <a:lnTo>
                    <a:pt x="1157" y="253"/>
                  </a:lnTo>
                  <a:lnTo>
                    <a:pt x="1138" y="282"/>
                  </a:lnTo>
                  <a:lnTo>
                    <a:pt x="1124" y="316"/>
                  </a:lnTo>
                  <a:lnTo>
                    <a:pt x="1116" y="350"/>
                  </a:lnTo>
                  <a:lnTo>
                    <a:pt x="1113" y="387"/>
                  </a:lnTo>
                  <a:lnTo>
                    <a:pt x="1116" y="424"/>
                  </a:lnTo>
                  <a:lnTo>
                    <a:pt x="1124" y="458"/>
                  </a:lnTo>
                  <a:lnTo>
                    <a:pt x="1138" y="492"/>
                  </a:lnTo>
                  <a:lnTo>
                    <a:pt x="1157" y="522"/>
                  </a:lnTo>
                  <a:lnTo>
                    <a:pt x="1179" y="547"/>
                  </a:lnTo>
                  <a:lnTo>
                    <a:pt x="1206" y="570"/>
                  </a:lnTo>
                  <a:lnTo>
                    <a:pt x="1235" y="589"/>
                  </a:lnTo>
                  <a:lnTo>
                    <a:pt x="1268" y="602"/>
                  </a:lnTo>
                  <a:lnTo>
                    <a:pt x="1303" y="611"/>
                  </a:lnTo>
                  <a:lnTo>
                    <a:pt x="1339" y="615"/>
                  </a:lnTo>
                  <a:lnTo>
                    <a:pt x="1376" y="611"/>
                  </a:lnTo>
                  <a:lnTo>
                    <a:pt x="1411" y="602"/>
                  </a:lnTo>
                  <a:lnTo>
                    <a:pt x="1443" y="589"/>
                  </a:lnTo>
                  <a:lnTo>
                    <a:pt x="1473" y="570"/>
                  </a:lnTo>
                  <a:lnTo>
                    <a:pt x="1500" y="547"/>
                  </a:lnTo>
                  <a:lnTo>
                    <a:pt x="1523" y="522"/>
                  </a:lnTo>
                  <a:lnTo>
                    <a:pt x="1541" y="492"/>
                  </a:lnTo>
                  <a:lnTo>
                    <a:pt x="1555" y="458"/>
                  </a:lnTo>
                  <a:lnTo>
                    <a:pt x="1564" y="424"/>
                  </a:lnTo>
                  <a:lnTo>
                    <a:pt x="1566" y="387"/>
                  </a:lnTo>
                  <a:lnTo>
                    <a:pt x="1564" y="350"/>
                  </a:lnTo>
                  <a:lnTo>
                    <a:pt x="1555" y="316"/>
                  </a:lnTo>
                  <a:lnTo>
                    <a:pt x="1541" y="282"/>
                  </a:lnTo>
                  <a:lnTo>
                    <a:pt x="1523" y="253"/>
                  </a:lnTo>
                  <a:lnTo>
                    <a:pt x="1500" y="226"/>
                  </a:lnTo>
                  <a:lnTo>
                    <a:pt x="1473" y="204"/>
                  </a:lnTo>
                  <a:lnTo>
                    <a:pt x="1443" y="185"/>
                  </a:lnTo>
                  <a:lnTo>
                    <a:pt x="1411" y="172"/>
                  </a:lnTo>
                  <a:lnTo>
                    <a:pt x="1376" y="163"/>
                  </a:lnTo>
                  <a:lnTo>
                    <a:pt x="1339" y="160"/>
                  </a:lnTo>
                  <a:close/>
                  <a:moveTo>
                    <a:pt x="3256" y="0"/>
                  </a:moveTo>
                  <a:lnTo>
                    <a:pt x="3305" y="2"/>
                  </a:lnTo>
                  <a:lnTo>
                    <a:pt x="3351" y="11"/>
                  </a:lnTo>
                  <a:lnTo>
                    <a:pt x="3396" y="26"/>
                  </a:lnTo>
                  <a:lnTo>
                    <a:pt x="3438" y="46"/>
                  </a:lnTo>
                  <a:lnTo>
                    <a:pt x="3477" y="69"/>
                  </a:lnTo>
                  <a:lnTo>
                    <a:pt x="3513" y="98"/>
                  </a:lnTo>
                  <a:lnTo>
                    <a:pt x="3545" y="130"/>
                  </a:lnTo>
                  <a:lnTo>
                    <a:pt x="3574" y="166"/>
                  </a:lnTo>
                  <a:lnTo>
                    <a:pt x="3598" y="205"/>
                  </a:lnTo>
                  <a:lnTo>
                    <a:pt x="3617" y="247"/>
                  </a:lnTo>
                  <a:lnTo>
                    <a:pt x="3631" y="291"/>
                  </a:lnTo>
                  <a:lnTo>
                    <a:pt x="3640" y="339"/>
                  </a:lnTo>
                  <a:lnTo>
                    <a:pt x="3643" y="387"/>
                  </a:lnTo>
                  <a:lnTo>
                    <a:pt x="3640" y="435"/>
                  </a:lnTo>
                  <a:lnTo>
                    <a:pt x="3631" y="482"/>
                  </a:lnTo>
                  <a:lnTo>
                    <a:pt x="3617" y="527"/>
                  </a:lnTo>
                  <a:lnTo>
                    <a:pt x="3598" y="569"/>
                  </a:lnTo>
                  <a:lnTo>
                    <a:pt x="3574" y="608"/>
                  </a:lnTo>
                  <a:lnTo>
                    <a:pt x="3545" y="644"/>
                  </a:lnTo>
                  <a:lnTo>
                    <a:pt x="3513" y="676"/>
                  </a:lnTo>
                  <a:lnTo>
                    <a:pt x="3477" y="704"/>
                  </a:lnTo>
                  <a:lnTo>
                    <a:pt x="3438" y="729"/>
                  </a:lnTo>
                  <a:lnTo>
                    <a:pt x="3396" y="748"/>
                  </a:lnTo>
                  <a:lnTo>
                    <a:pt x="3351" y="762"/>
                  </a:lnTo>
                  <a:lnTo>
                    <a:pt x="3305" y="771"/>
                  </a:lnTo>
                  <a:lnTo>
                    <a:pt x="3256" y="774"/>
                  </a:lnTo>
                  <a:lnTo>
                    <a:pt x="3210" y="772"/>
                  </a:lnTo>
                  <a:lnTo>
                    <a:pt x="3166" y="763"/>
                  </a:lnTo>
                  <a:lnTo>
                    <a:pt x="3124" y="751"/>
                  </a:lnTo>
                  <a:lnTo>
                    <a:pt x="3083" y="733"/>
                  </a:lnTo>
                  <a:lnTo>
                    <a:pt x="3045" y="711"/>
                  </a:lnTo>
                  <a:lnTo>
                    <a:pt x="2627" y="1129"/>
                  </a:lnTo>
                  <a:lnTo>
                    <a:pt x="2649" y="1167"/>
                  </a:lnTo>
                  <a:lnTo>
                    <a:pt x="2667" y="1208"/>
                  </a:lnTo>
                  <a:lnTo>
                    <a:pt x="2679" y="1250"/>
                  </a:lnTo>
                  <a:lnTo>
                    <a:pt x="2688" y="1294"/>
                  </a:lnTo>
                  <a:lnTo>
                    <a:pt x="2690" y="1341"/>
                  </a:lnTo>
                  <a:lnTo>
                    <a:pt x="2687" y="1389"/>
                  </a:lnTo>
                  <a:lnTo>
                    <a:pt x="2678" y="1436"/>
                  </a:lnTo>
                  <a:lnTo>
                    <a:pt x="2665" y="1480"/>
                  </a:lnTo>
                  <a:lnTo>
                    <a:pt x="2645" y="1522"/>
                  </a:lnTo>
                  <a:lnTo>
                    <a:pt x="2620" y="1562"/>
                  </a:lnTo>
                  <a:lnTo>
                    <a:pt x="2593" y="1597"/>
                  </a:lnTo>
                  <a:lnTo>
                    <a:pt x="2561" y="1629"/>
                  </a:lnTo>
                  <a:lnTo>
                    <a:pt x="2524" y="1658"/>
                  </a:lnTo>
                  <a:lnTo>
                    <a:pt x="2485" y="1683"/>
                  </a:lnTo>
                  <a:lnTo>
                    <a:pt x="2443" y="1701"/>
                  </a:lnTo>
                  <a:lnTo>
                    <a:pt x="2398" y="1716"/>
                  </a:lnTo>
                  <a:lnTo>
                    <a:pt x="2351" y="1725"/>
                  </a:lnTo>
                  <a:lnTo>
                    <a:pt x="2303" y="1728"/>
                  </a:lnTo>
                  <a:lnTo>
                    <a:pt x="2255" y="1725"/>
                  </a:lnTo>
                  <a:lnTo>
                    <a:pt x="2208" y="1716"/>
                  </a:lnTo>
                  <a:lnTo>
                    <a:pt x="2163" y="1701"/>
                  </a:lnTo>
                  <a:lnTo>
                    <a:pt x="2121" y="1683"/>
                  </a:lnTo>
                  <a:lnTo>
                    <a:pt x="2083" y="1658"/>
                  </a:lnTo>
                  <a:lnTo>
                    <a:pt x="2046" y="1629"/>
                  </a:lnTo>
                  <a:lnTo>
                    <a:pt x="2014" y="1597"/>
                  </a:lnTo>
                  <a:lnTo>
                    <a:pt x="1985" y="1562"/>
                  </a:lnTo>
                  <a:lnTo>
                    <a:pt x="1962" y="1522"/>
                  </a:lnTo>
                  <a:lnTo>
                    <a:pt x="1942" y="1480"/>
                  </a:lnTo>
                  <a:lnTo>
                    <a:pt x="1928" y="1436"/>
                  </a:lnTo>
                  <a:lnTo>
                    <a:pt x="1919" y="1389"/>
                  </a:lnTo>
                  <a:lnTo>
                    <a:pt x="1917" y="1341"/>
                  </a:lnTo>
                  <a:lnTo>
                    <a:pt x="1919" y="1296"/>
                  </a:lnTo>
                  <a:lnTo>
                    <a:pt x="1927" y="1253"/>
                  </a:lnTo>
                  <a:lnTo>
                    <a:pt x="1939" y="1212"/>
                  </a:lnTo>
                  <a:lnTo>
                    <a:pt x="1954" y="1172"/>
                  </a:lnTo>
                  <a:lnTo>
                    <a:pt x="1975" y="1136"/>
                  </a:lnTo>
                  <a:lnTo>
                    <a:pt x="1551" y="711"/>
                  </a:lnTo>
                  <a:lnTo>
                    <a:pt x="1513" y="733"/>
                  </a:lnTo>
                  <a:lnTo>
                    <a:pt x="1472" y="751"/>
                  </a:lnTo>
                  <a:lnTo>
                    <a:pt x="1430" y="763"/>
                  </a:lnTo>
                  <a:lnTo>
                    <a:pt x="1386" y="772"/>
                  </a:lnTo>
                  <a:lnTo>
                    <a:pt x="1339" y="774"/>
                  </a:lnTo>
                  <a:lnTo>
                    <a:pt x="1294" y="772"/>
                  </a:lnTo>
                  <a:lnTo>
                    <a:pt x="1249" y="763"/>
                  </a:lnTo>
                  <a:lnTo>
                    <a:pt x="1207" y="751"/>
                  </a:lnTo>
                  <a:lnTo>
                    <a:pt x="1167" y="733"/>
                  </a:lnTo>
                  <a:lnTo>
                    <a:pt x="1128" y="711"/>
                  </a:lnTo>
                  <a:lnTo>
                    <a:pt x="711" y="1129"/>
                  </a:lnTo>
                  <a:lnTo>
                    <a:pt x="732" y="1167"/>
                  </a:lnTo>
                  <a:lnTo>
                    <a:pt x="750" y="1208"/>
                  </a:lnTo>
                  <a:lnTo>
                    <a:pt x="763" y="1250"/>
                  </a:lnTo>
                  <a:lnTo>
                    <a:pt x="771" y="1294"/>
                  </a:lnTo>
                  <a:lnTo>
                    <a:pt x="773" y="1341"/>
                  </a:lnTo>
                  <a:lnTo>
                    <a:pt x="771" y="1389"/>
                  </a:lnTo>
                  <a:lnTo>
                    <a:pt x="762" y="1436"/>
                  </a:lnTo>
                  <a:lnTo>
                    <a:pt x="748" y="1480"/>
                  </a:lnTo>
                  <a:lnTo>
                    <a:pt x="728" y="1522"/>
                  </a:lnTo>
                  <a:lnTo>
                    <a:pt x="705" y="1562"/>
                  </a:lnTo>
                  <a:lnTo>
                    <a:pt x="676" y="1597"/>
                  </a:lnTo>
                  <a:lnTo>
                    <a:pt x="644" y="1629"/>
                  </a:lnTo>
                  <a:lnTo>
                    <a:pt x="607" y="1658"/>
                  </a:lnTo>
                  <a:lnTo>
                    <a:pt x="569" y="1683"/>
                  </a:lnTo>
                  <a:lnTo>
                    <a:pt x="526" y="1701"/>
                  </a:lnTo>
                  <a:lnTo>
                    <a:pt x="482" y="1716"/>
                  </a:lnTo>
                  <a:lnTo>
                    <a:pt x="436" y="1725"/>
                  </a:lnTo>
                  <a:lnTo>
                    <a:pt x="387" y="1728"/>
                  </a:lnTo>
                  <a:lnTo>
                    <a:pt x="338" y="1725"/>
                  </a:lnTo>
                  <a:lnTo>
                    <a:pt x="292" y="1716"/>
                  </a:lnTo>
                  <a:lnTo>
                    <a:pt x="247" y="1701"/>
                  </a:lnTo>
                  <a:lnTo>
                    <a:pt x="205" y="1683"/>
                  </a:lnTo>
                  <a:lnTo>
                    <a:pt x="166" y="1658"/>
                  </a:lnTo>
                  <a:lnTo>
                    <a:pt x="131" y="1629"/>
                  </a:lnTo>
                  <a:lnTo>
                    <a:pt x="97" y="1597"/>
                  </a:lnTo>
                  <a:lnTo>
                    <a:pt x="70" y="1562"/>
                  </a:lnTo>
                  <a:lnTo>
                    <a:pt x="45" y="1522"/>
                  </a:lnTo>
                  <a:lnTo>
                    <a:pt x="27" y="1480"/>
                  </a:lnTo>
                  <a:lnTo>
                    <a:pt x="12" y="1436"/>
                  </a:lnTo>
                  <a:lnTo>
                    <a:pt x="3" y="1389"/>
                  </a:lnTo>
                  <a:lnTo>
                    <a:pt x="0" y="1341"/>
                  </a:lnTo>
                  <a:lnTo>
                    <a:pt x="3" y="1292"/>
                  </a:lnTo>
                  <a:lnTo>
                    <a:pt x="12" y="1245"/>
                  </a:lnTo>
                  <a:lnTo>
                    <a:pt x="27" y="1201"/>
                  </a:lnTo>
                  <a:lnTo>
                    <a:pt x="45" y="1159"/>
                  </a:lnTo>
                  <a:lnTo>
                    <a:pt x="70" y="1119"/>
                  </a:lnTo>
                  <a:lnTo>
                    <a:pt x="97" y="1084"/>
                  </a:lnTo>
                  <a:lnTo>
                    <a:pt x="131" y="1052"/>
                  </a:lnTo>
                  <a:lnTo>
                    <a:pt x="166" y="1023"/>
                  </a:lnTo>
                  <a:lnTo>
                    <a:pt x="205" y="999"/>
                  </a:lnTo>
                  <a:lnTo>
                    <a:pt x="247" y="980"/>
                  </a:lnTo>
                  <a:lnTo>
                    <a:pt x="292" y="965"/>
                  </a:lnTo>
                  <a:lnTo>
                    <a:pt x="338" y="957"/>
                  </a:lnTo>
                  <a:lnTo>
                    <a:pt x="387" y="953"/>
                  </a:lnTo>
                  <a:lnTo>
                    <a:pt x="432" y="957"/>
                  </a:lnTo>
                  <a:lnTo>
                    <a:pt x="477" y="964"/>
                  </a:lnTo>
                  <a:lnTo>
                    <a:pt x="520" y="976"/>
                  </a:lnTo>
                  <a:lnTo>
                    <a:pt x="560" y="994"/>
                  </a:lnTo>
                  <a:lnTo>
                    <a:pt x="597" y="1016"/>
                  </a:lnTo>
                  <a:lnTo>
                    <a:pt x="1015" y="598"/>
                  </a:lnTo>
                  <a:lnTo>
                    <a:pt x="994" y="560"/>
                  </a:lnTo>
                  <a:lnTo>
                    <a:pt x="977" y="520"/>
                  </a:lnTo>
                  <a:lnTo>
                    <a:pt x="963" y="477"/>
                  </a:lnTo>
                  <a:lnTo>
                    <a:pt x="956" y="433"/>
                  </a:lnTo>
                  <a:lnTo>
                    <a:pt x="952" y="387"/>
                  </a:lnTo>
                  <a:lnTo>
                    <a:pt x="956" y="339"/>
                  </a:lnTo>
                  <a:lnTo>
                    <a:pt x="964" y="291"/>
                  </a:lnTo>
                  <a:lnTo>
                    <a:pt x="979" y="247"/>
                  </a:lnTo>
                  <a:lnTo>
                    <a:pt x="998" y="205"/>
                  </a:lnTo>
                  <a:lnTo>
                    <a:pt x="1022" y="166"/>
                  </a:lnTo>
                  <a:lnTo>
                    <a:pt x="1051" y="130"/>
                  </a:lnTo>
                  <a:lnTo>
                    <a:pt x="1083" y="98"/>
                  </a:lnTo>
                  <a:lnTo>
                    <a:pt x="1118" y="69"/>
                  </a:lnTo>
                  <a:lnTo>
                    <a:pt x="1158" y="46"/>
                  </a:lnTo>
                  <a:lnTo>
                    <a:pt x="1200" y="26"/>
                  </a:lnTo>
                  <a:lnTo>
                    <a:pt x="1244" y="11"/>
                  </a:lnTo>
                  <a:lnTo>
                    <a:pt x="1291" y="2"/>
                  </a:lnTo>
                  <a:lnTo>
                    <a:pt x="1339" y="0"/>
                  </a:lnTo>
                  <a:lnTo>
                    <a:pt x="1388" y="2"/>
                  </a:lnTo>
                  <a:lnTo>
                    <a:pt x="1435" y="11"/>
                  </a:lnTo>
                  <a:lnTo>
                    <a:pt x="1479" y="26"/>
                  </a:lnTo>
                  <a:lnTo>
                    <a:pt x="1521" y="46"/>
                  </a:lnTo>
                  <a:lnTo>
                    <a:pt x="1561" y="69"/>
                  </a:lnTo>
                  <a:lnTo>
                    <a:pt x="1596" y="98"/>
                  </a:lnTo>
                  <a:lnTo>
                    <a:pt x="1628" y="130"/>
                  </a:lnTo>
                  <a:lnTo>
                    <a:pt x="1657" y="166"/>
                  </a:lnTo>
                  <a:lnTo>
                    <a:pt x="1681" y="205"/>
                  </a:lnTo>
                  <a:lnTo>
                    <a:pt x="1700" y="247"/>
                  </a:lnTo>
                  <a:lnTo>
                    <a:pt x="1714" y="291"/>
                  </a:lnTo>
                  <a:lnTo>
                    <a:pt x="1723" y="339"/>
                  </a:lnTo>
                  <a:lnTo>
                    <a:pt x="1727" y="387"/>
                  </a:lnTo>
                  <a:lnTo>
                    <a:pt x="1723" y="433"/>
                  </a:lnTo>
                  <a:lnTo>
                    <a:pt x="1716" y="477"/>
                  </a:lnTo>
                  <a:lnTo>
                    <a:pt x="1703" y="520"/>
                  </a:lnTo>
                  <a:lnTo>
                    <a:pt x="1686" y="560"/>
                  </a:lnTo>
                  <a:lnTo>
                    <a:pt x="1664" y="598"/>
                  </a:lnTo>
                  <a:lnTo>
                    <a:pt x="2086" y="1021"/>
                  </a:lnTo>
                  <a:lnTo>
                    <a:pt x="2125" y="997"/>
                  </a:lnTo>
                  <a:lnTo>
                    <a:pt x="2166" y="979"/>
                  </a:lnTo>
                  <a:lnTo>
                    <a:pt x="2210" y="965"/>
                  </a:lnTo>
                  <a:lnTo>
                    <a:pt x="2255" y="957"/>
                  </a:lnTo>
                  <a:lnTo>
                    <a:pt x="2303" y="953"/>
                  </a:lnTo>
                  <a:lnTo>
                    <a:pt x="2349" y="957"/>
                  </a:lnTo>
                  <a:lnTo>
                    <a:pt x="2394" y="964"/>
                  </a:lnTo>
                  <a:lnTo>
                    <a:pt x="2437" y="976"/>
                  </a:lnTo>
                  <a:lnTo>
                    <a:pt x="2476" y="994"/>
                  </a:lnTo>
                  <a:lnTo>
                    <a:pt x="2514" y="1016"/>
                  </a:lnTo>
                  <a:lnTo>
                    <a:pt x="2932" y="598"/>
                  </a:lnTo>
                  <a:lnTo>
                    <a:pt x="2910" y="560"/>
                  </a:lnTo>
                  <a:lnTo>
                    <a:pt x="2892" y="520"/>
                  </a:lnTo>
                  <a:lnTo>
                    <a:pt x="2880" y="477"/>
                  </a:lnTo>
                  <a:lnTo>
                    <a:pt x="2872" y="433"/>
                  </a:lnTo>
                  <a:lnTo>
                    <a:pt x="2869" y="387"/>
                  </a:lnTo>
                  <a:lnTo>
                    <a:pt x="2872" y="339"/>
                  </a:lnTo>
                  <a:lnTo>
                    <a:pt x="2881" y="291"/>
                  </a:lnTo>
                  <a:lnTo>
                    <a:pt x="2896" y="247"/>
                  </a:lnTo>
                  <a:lnTo>
                    <a:pt x="2914" y="205"/>
                  </a:lnTo>
                  <a:lnTo>
                    <a:pt x="2939" y="166"/>
                  </a:lnTo>
                  <a:lnTo>
                    <a:pt x="2968" y="130"/>
                  </a:lnTo>
                  <a:lnTo>
                    <a:pt x="3000" y="98"/>
                  </a:lnTo>
                  <a:lnTo>
                    <a:pt x="3035" y="69"/>
                  </a:lnTo>
                  <a:lnTo>
                    <a:pt x="3075" y="46"/>
                  </a:lnTo>
                  <a:lnTo>
                    <a:pt x="3117" y="26"/>
                  </a:lnTo>
                  <a:lnTo>
                    <a:pt x="3161" y="11"/>
                  </a:lnTo>
                  <a:lnTo>
                    <a:pt x="3208" y="2"/>
                  </a:lnTo>
                  <a:lnTo>
                    <a:pt x="325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91" name="Freeform 92">
              <a:extLst>
                <a:ext uri="{FF2B5EF4-FFF2-40B4-BE49-F238E27FC236}">
                  <a16:creationId xmlns:a16="http://schemas.microsoft.com/office/drawing/2014/main" id="{F55EF909-A8A2-4E93-8C6D-FBAC1303959B}"/>
                </a:ext>
              </a:extLst>
            </p:cNvPr>
            <p:cNvSpPr/>
            <p:nvPr/>
          </p:nvSpPr>
          <p:spPr bwMode="auto">
            <a:xfrm>
              <a:off x="10180638" y="2981325"/>
              <a:ext cx="50800" cy="50800"/>
            </a:xfrm>
            <a:custGeom>
              <a:avLst/>
              <a:gdLst>
                <a:gd name="T0" fmla="*/ 242 w 322"/>
                <a:gd name="T1" fmla="*/ 0 h 322"/>
                <a:gd name="T2" fmla="*/ 262 w 322"/>
                <a:gd name="T3" fmla="*/ 2 h 322"/>
                <a:gd name="T4" fmla="*/ 282 w 322"/>
                <a:gd name="T5" fmla="*/ 10 h 322"/>
                <a:gd name="T6" fmla="*/ 299 w 322"/>
                <a:gd name="T7" fmla="*/ 23 h 322"/>
                <a:gd name="T8" fmla="*/ 312 w 322"/>
                <a:gd name="T9" fmla="*/ 40 h 322"/>
                <a:gd name="T10" fmla="*/ 320 w 322"/>
                <a:gd name="T11" fmla="*/ 59 h 322"/>
                <a:gd name="T12" fmla="*/ 322 w 322"/>
                <a:gd name="T13" fmla="*/ 80 h 322"/>
                <a:gd name="T14" fmla="*/ 320 w 322"/>
                <a:gd name="T15" fmla="*/ 99 h 322"/>
                <a:gd name="T16" fmla="*/ 312 w 322"/>
                <a:gd name="T17" fmla="*/ 118 h 322"/>
                <a:gd name="T18" fmla="*/ 299 w 322"/>
                <a:gd name="T19" fmla="*/ 136 h 322"/>
                <a:gd name="T20" fmla="*/ 136 w 322"/>
                <a:gd name="T21" fmla="*/ 299 h 322"/>
                <a:gd name="T22" fmla="*/ 119 w 322"/>
                <a:gd name="T23" fmla="*/ 312 h 322"/>
                <a:gd name="T24" fmla="*/ 100 w 322"/>
                <a:gd name="T25" fmla="*/ 320 h 322"/>
                <a:gd name="T26" fmla="*/ 80 w 322"/>
                <a:gd name="T27" fmla="*/ 322 h 322"/>
                <a:gd name="T28" fmla="*/ 60 w 322"/>
                <a:gd name="T29" fmla="*/ 320 h 322"/>
                <a:gd name="T30" fmla="*/ 40 w 322"/>
                <a:gd name="T31" fmla="*/ 312 h 322"/>
                <a:gd name="T32" fmla="*/ 23 w 322"/>
                <a:gd name="T33" fmla="*/ 299 h 322"/>
                <a:gd name="T34" fmla="*/ 10 w 322"/>
                <a:gd name="T35" fmla="*/ 282 h 322"/>
                <a:gd name="T36" fmla="*/ 2 w 322"/>
                <a:gd name="T37" fmla="*/ 262 h 322"/>
                <a:gd name="T38" fmla="*/ 0 w 322"/>
                <a:gd name="T39" fmla="*/ 242 h 322"/>
                <a:gd name="T40" fmla="*/ 2 w 322"/>
                <a:gd name="T41" fmla="*/ 221 h 322"/>
                <a:gd name="T42" fmla="*/ 10 w 322"/>
                <a:gd name="T43" fmla="*/ 202 h 322"/>
                <a:gd name="T44" fmla="*/ 23 w 322"/>
                <a:gd name="T45" fmla="*/ 186 h 322"/>
                <a:gd name="T46" fmla="*/ 186 w 322"/>
                <a:gd name="T47" fmla="*/ 23 h 322"/>
                <a:gd name="T48" fmla="*/ 202 w 322"/>
                <a:gd name="T49" fmla="*/ 10 h 322"/>
                <a:gd name="T50" fmla="*/ 222 w 322"/>
                <a:gd name="T51" fmla="*/ 2 h 322"/>
                <a:gd name="T52" fmla="*/ 242 w 322"/>
                <a:gd name="T53" fmla="*/ 0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22" h="322">
                  <a:moveTo>
                    <a:pt x="242" y="0"/>
                  </a:moveTo>
                  <a:lnTo>
                    <a:pt x="262" y="2"/>
                  </a:lnTo>
                  <a:lnTo>
                    <a:pt x="282" y="10"/>
                  </a:lnTo>
                  <a:lnTo>
                    <a:pt x="299" y="23"/>
                  </a:lnTo>
                  <a:lnTo>
                    <a:pt x="312" y="40"/>
                  </a:lnTo>
                  <a:lnTo>
                    <a:pt x="320" y="59"/>
                  </a:lnTo>
                  <a:lnTo>
                    <a:pt x="322" y="80"/>
                  </a:lnTo>
                  <a:lnTo>
                    <a:pt x="320" y="99"/>
                  </a:lnTo>
                  <a:lnTo>
                    <a:pt x="312" y="118"/>
                  </a:lnTo>
                  <a:lnTo>
                    <a:pt x="299" y="136"/>
                  </a:lnTo>
                  <a:lnTo>
                    <a:pt x="136" y="299"/>
                  </a:lnTo>
                  <a:lnTo>
                    <a:pt x="119" y="312"/>
                  </a:lnTo>
                  <a:lnTo>
                    <a:pt x="100" y="320"/>
                  </a:lnTo>
                  <a:lnTo>
                    <a:pt x="80" y="322"/>
                  </a:lnTo>
                  <a:lnTo>
                    <a:pt x="60" y="320"/>
                  </a:lnTo>
                  <a:lnTo>
                    <a:pt x="40" y="312"/>
                  </a:lnTo>
                  <a:lnTo>
                    <a:pt x="23" y="299"/>
                  </a:lnTo>
                  <a:lnTo>
                    <a:pt x="10" y="282"/>
                  </a:lnTo>
                  <a:lnTo>
                    <a:pt x="2" y="262"/>
                  </a:lnTo>
                  <a:lnTo>
                    <a:pt x="0" y="242"/>
                  </a:lnTo>
                  <a:lnTo>
                    <a:pt x="2" y="221"/>
                  </a:lnTo>
                  <a:lnTo>
                    <a:pt x="10" y="202"/>
                  </a:lnTo>
                  <a:lnTo>
                    <a:pt x="23" y="186"/>
                  </a:lnTo>
                  <a:lnTo>
                    <a:pt x="186" y="23"/>
                  </a:lnTo>
                  <a:lnTo>
                    <a:pt x="202" y="10"/>
                  </a:lnTo>
                  <a:lnTo>
                    <a:pt x="222" y="2"/>
                  </a:lnTo>
                  <a:lnTo>
                    <a:pt x="24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92" name="Freeform 93">
              <a:extLst>
                <a:ext uri="{FF2B5EF4-FFF2-40B4-BE49-F238E27FC236}">
                  <a16:creationId xmlns:a16="http://schemas.microsoft.com/office/drawing/2014/main" id="{4C1E1F71-C722-4F42-97A3-2350302B1C03}"/>
                </a:ext>
              </a:extLst>
            </p:cNvPr>
            <p:cNvSpPr/>
            <p:nvPr/>
          </p:nvSpPr>
          <p:spPr bwMode="auto">
            <a:xfrm>
              <a:off x="10402888" y="2900363"/>
              <a:ext cx="50800" cy="50800"/>
            </a:xfrm>
            <a:custGeom>
              <a:avLst/>
              <a:gdLst>
                <a:gd name="T0" fmla="*/ 243 w 323"/>
                <a:gd name="T1" fmla="*/ 0 h 323"/>
                <a:gd name="T2" fmla="*/ 264 w 323"/>
                <a:gd name="T3" fmla="*/ 3 h 323"/>
                <a:gd name="T4" fmla="*/ 282 w 323"/>
                <a:gd name="T5" fmla="*/ 10 h 323"/>
                <a:gd name="T6" fmla="*/ 300 w 323"/>
                <a:gd name="T7" fmla="*/ 24 h 323"/>
                <a:gd name="T8" fmla="*/ 312 w 323"/>
                <a:gd name="T9" fmla="*/ 40 h 323"/>
                <a:gd name="T10" fmla="*/ 320 w 323"/>
                <a:gd name="T11" fmla="*/ 60 h 323"/>
                <a:gd name="T12" fmla="*/ 323 w 323"/>
                <a:gd name="T13" fmla="*/ 80 h 323"/>
                <a:gd name="T14" fmla="*/ 320 w 323"/>
                <a:gd name="T15" fmla="*/ 100 h 323"/>
                <a:gd name="T16" fmla="*/ 312 w 323"/>
                <a:gd name="T17" fmla="*/ 120 h 323"/>
                <a:gd name="T18" fmla="*/ 300 w 323"/>
                <a:gd name="T19" fmla="*/ 137 h 323"/>
                <a:gd name="T20" fmla="*/ 138 w 323"/>
                <a:gd name="T21" fmla="*/ 299 h 323"/>
                <a:gd name="T22" fmla="*/ 120 w 323"/>
                <a:gd name="T23" fmla="*/ 313 h 323"/>
                <a:gd name="T24" fmla="*/ 101 w 323"/>
                <a:gd name="T25" fmla="*/ 320 h 323"/>
                <a:gd name="T26" fmla="*/ 80 w 323"/>
                <a:gd name="T27" fmla="*/ 323 h 323"/>
                <a:gd name="T28" fmla="*/ 60 w 323"/>
                <a:gd name="T29" fmla="*/ 320 h 323"/>
                <a:gd name="T30" fmla="*/ 41 w 323"/>
                <a:gd name="T31" fmla="*/ 313 h 323"/>
                <a:gd name="T32" fmla="*/ 24 w 323"/>
                <a:gd name="T33" fmla="*/ 299 h 323"/>
                <a:gd name="T34" fmla="*/ 12 w 323"/>
                <a:gd name="T35" fmla="*/ 283 h 323"/>
                <a:gd name="T36" fmla="*/ 4 w 323"/>
                <a:gd name="T37" fmla="*/ 263 h 323"/>
                <a:gd name="T38" fmla="*/ 0 w 323"/>
                <a:gd name="T39" fmla="*/ 243 h 323"/>
                <a:gd name="T40" fmla="*/ 4 w 323"/>
                <a:gd name="T41" fmla="*/ 223 h 323"/>
                <a:gd name="T42" fmla="*/ 12 w 323"/>
                <a:gd name="T43" fmla="*/ 203 h 323"/>
                <a:gd name="T44" fmla="*/ 24 w 323"/>
                <a:gd name="T45" fmla="*/ 186 h 323"/>
                <a:gd name="T46" fmla="*/ 186 w 323"/>
                <a:gd name="T47" fmla="*/ 24 h 323"/>
                <a:gd name="T48" fmla="*/ 204 w 323"/>
                <a:gd name="T49" fmla="*/ 10 h 323"/>
                <a:gd name="T50" fmla="*/ 223 w 323"/>
                <a:gd name="T51" fmla="*/ 3 h 323"/>
                <a:gd name="T52" fmla="*/ 243 w 323"/>
                <a:gd name="T53" fmla="*/ 0 h 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23" h="323">
                  <a:moveTo>
                    <a:pt x="243" y="0"/>
                  </a:moveTo>
                  <a:lnTo>
                    <a:pt x="264" y="3"/>
                  </a:lnTo>
                  <a:lnTo>
                    <a:pt x="282" y="10"/>
                  </a:lnTo>
                  <a:lnTo>
                    <a:pt x="300" y="24"/>
                  </a:lnTo>
                  <a:lnTo>
                    <a:pt x="312" y="40"/>
                  </a:lnTo>
                  <a:lnTo>
                    <a:pt x="320" y="60"/>
                  </a:lnTo>
                  <a:lnTo>
                    <a:pt x="323" y="80"/>
                  </a:lnTo>
                  <a:lnTo>
                    <a:pt x="320" y="100"/>
                  </a:lnTo>
                  <a:lnTo>
                    <a:pt x="312" y="120"/>
                  </a:lnTo>
                  <a:lnTo>
                    <a:pt x="300" y="137"/>
                  </a:lnTo>
                  <a:lnTo>
                    <a:pt x="138" y="299"/>
                  </a:lnTo>
                  <a:lnTo>
                    <a:pt x="120" y="313"/>
                  </a:lnTo>
                  <a:lnTo>
                    <a:pt x="101" y="320"/>
                  </a:lnTo>
                  <a:lnTo>
                    <a:pt x="80" y="323"/>
                  </a:lnTo>
                  <a:lnTo>
                    <a:pt x="60" y="320"/>
                  </a:lnTo>
                  <a:lnTo>
                    <a:pt x="41" y="313"/>
                  </a:lnTo>
                  <a:lnTo>
                    <a:pt x="24" y="299"/>
                  </a:lnTo>
                  <a:lnTo>
                    <a:pt x="12" y="283"/>
                  </a:lnTo>
                  <a:lnTo>
                    <a:pt x="4" y="263"/>
                  </a:lnTo>
                  <a:lnTo>
                    <a:pt x="0" y="243"/>
                  </a:lnTo>
                  <a:lnTo>
                    <a:pt x="4" y="223"/>
                  </a:lnTo>
                  <a:lnTo>
                    <a:pt x="12" y="203"/>
                  </a:lnTo>
                  <a:lnTo>
                    <a:pt x="24" y="186"/>
                  </a:lnTo>
                  <a:lnTo>
                    <a:pt x="186" y="24"/>
                  </a:lnTo>
                  <a:lnTo>
                    <a:pt x="204" y="10"/>
                  </a:lnTo>
                  <a:lnTo>
                    <a:pt x="223" y="3"/>
                  </a:lnTo>
                  <a:lnTo>
                    <a:pt x="24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sp>
        <p:nvSpPr>
          <p:cNvPr id="93" name="Freeform 124">
            <a:extLst>
              <a:ext uri="{FF2B5EF4-FFF2-40B4-BE49-F238E27FC236}">
                <a16:creationId xmlns:a16="http://schemas.microsoft.com/office/drawing/2014/main" id="{6146F386-9F93-434D-81B8-42BB3646C6A2}"/>
              </a:ext>
            </a:extLst>
          </p:cNvPr>
          <p:cNvSpPr>
            <a:spLocks noEditPoints="1"/>
          </p:cNvSpPr>
          <p:nvPr/>
        </p:nvSpPr>
        <p:spPr bwMode="auto">
          <a:xfrm>
            <a:off x="5074160" y="2395167"/>
            <a:ext cx="448786" cy="395914"/>
          </a:xfrm>
          <a:custGeom>
            <a:avLst/>
            <a:gdLst>
              <a:gd name="T0" fmla="*/ 1495 w 3650"/>
              <a:gd name="T1" fmla="*/ 3047 h 3224"/>
              <a:gd name="T2" fmla="*/ 1498 w 3650"/>
              <a:gd name="T3" fmla="*/ 3044 h 3224"/>
              <a:gd name="T4" fmla="*/ 198 w 3650"/>
              <a:gd name="T5" fmla="*/ 981 h 3224"/>
              <a:gd name="T6" fmla="*/ 179 w 3650"/>
              <a:gd name="T7" fmla="*/ 1543 h 3224"/>
              <a:gd name="T8" fmla="*/ 342 w 3650"/>
              <a:gd name="T9" fmla="*/ 1579 h 3224"/>
              <a:gd name="T10" fmla="*/ 3250 w 3650"/>
              <a:gd name="T11" fmla="*/ 1591 h 3224"/>
              <a:gd name="T12" fmla="*/ 3423 w 3650"/>
              <a:gd name="T13" fmla="*/ 1451 h 3224"/>
              <a:gd name="T14" fmla="*/ 3470 w 3650"/>
              <a:gd name="T15" fmla="*/ 1227 h 3224"/>
              <a:gd name="T16" fmla="*/ 3366 w 3650"/>
              <a:gd name="T17" fmla="*/ 1029 h 3224"/>
              <a:gd name="T18" fmla="*/ 617 w 3650"/>
              <a:gd name="T19" fmla="*/ 728 h 3224"/>
              <a:gd name="T20" fmla="*/ 529 w 3650"/>
              <a:gd name="T21" fmla="*/ 784 h 3224"/>
              <a:gd name="T22" fmla="*/ 521 w 3650"/>
              <a:gd name="T23" fmla="*/ 1746 h 3224"/>
              <a:gd name="T24" fmla="*/ 585 w 3650"/>
              <a:gd name="T25" fmla="*/ 1816 h 3224"/>
              <a:gd name="T26" fmla="*/ 627 w 3650"/>
              <a:gd name="T27" fmla="*/ 1821 h 3224"/>
              <a:gd name="T28" fmla="*/ 761 w 3650"/>
              <a:gd name="T29" fmla="*/ 1822 h 3224"/>
              <a:gd name="T30" fmla="*/ 949 w 3650"/>
              <a:gd name="T31" fmla="*/ 1822 h 3224"/>
              <a:gd name="T32" fmla="*/ 1083 w 3650"/>
              <a:gd name="T33" fmla="*/ 1822 h 3224"/>
              <a:gd name="T34" fmla="*/ 3024 w 3650"/>
              <a:gd name="T35" fmla="*/ 175 h 3224"/>
              <a:gd name="T36" fmla="*/ 2568 w 3650"/>
              <a:gd name="T37" fmla="*/ 398 h 3224"/>
              <a:gd name="T38" fmla="*/ 1772 w 3650"/>
              <a:gd name="T39" fmla="*/ 645 h 3224"/>
              <a:gd name="T40" fmla="*/ 1441 w 3650"/>
              <a:gd name="T41" fmla="*/ 1850 h 3224"/>
              <a:gd name="T42" fmla="*/ 2255 w 3650"/>
              <a:gd name="T43" fmla="*/ 2034 h 3224"/>
              <a:gd name="T44" fmla="*/ 3022 w 3650"/>
              <a:gd name="T45" fmla="*/ 2373 h 3224"/>
              <a:gd name="T46" fmla="*/ 3028 w 3650"/>
              <a:gd name="T47" fmla="*/ 2371 h 3224"/>
              <a:gd name="T48" fmla="*/ 3026 w 3650"/>
              <a:gd name="T49" fmla="*/ 177 h 3224"/>
              <a:gd name="T50" fmla="*/ 3116 w 3650"/>
              <a:gd name="T51" fmla="*/ 24 h 3224"/>
              <a:gd name="T52" fmla="*/ 3202 w 3650"/>
              <a:gd name="T53" fmla="*/ 148 h 3224"/>
              <a:gd name="T54" fmla="*/ 3368 w 3650"/>
              <a:gd name="T55" fmla="*/ 817 h 3224"/>
              <a:gd name="T56" fmla="*/ 3571 w 3650"/>
              <a:gd name="T57" fmla="*/ 1003 h 3224"/>
              <a:gd name="T58" fmla="*/ 3650 w 3650"/>
              <a:gd name="T59" fmla="*/ 1274 h 3224"/>
              <a:gd name="T60" fmla="*/ 3571 w 3650"/>
              <a:gd name="T61" fmla="*/ 1546 h 3224"/>
              <a:gd name="T62" fmla="*/ 3368 w 3650"/>
              <a:gd name="T63" fmla="*/ 1732 h 3224"/>
              <a:gd name="T64" fmla="*/ 3202 w 3650"/>
              <a:gd name="T65" fmla="*/ 2402 h 3224"/>
              <a:gd name="T66" fmla="*/ 3116 w 3650"/>
              <a:gd name="T67" fmla="*/ 2525 h 3224"/>
              <a:gd name="T68" fmla="*/ 2964 w 3650"/>
              <a:gd name="T69" fmla="*/ 2540 h 3224"/>
              <a:gd name="T70" fmla="*/ 2369 w 3650"/>
              <a:gd name="T71" fmla="*/ 2262 h 3224"/>
              <a:gd name="T72" fmla="*/ 1621 w 3650"/>
              <a:gd name="T73" fmla="*/ 2055 h 3224"/>
              <a:gd name="T74" fmla="*/ 1675 w 3650"/>
              <a:gd name="T75" fmla="*/ 3040 h 3224"/>
              <a:gd name="T76" fmla="*/ 1624 w 3650"/>
              <a:gd name="T77" fmla="*/ 3170 h 3224"/>
              <a:gd name="T78" fmla="*/ 1495 w 3650"/>
              <a:gd name="T79" fmla="*/ 3224 h 3224"/>
              <a:gd name="T80" fmla="*/ 969 w 3650"/>
              <a:gd name="T81" fmla="*/ 3182 h 3224"/>
              <a:gd name="T82" fmla="*/ 470 w 3650"/>
              <a:gd name="T83" fmla="*/ 1956 h 3224"/>
              <a:gd name="T84" fmla="*/ 352 w 3650"/>
              <a:gd name="T85" fmla="*/ 1797 h 3224"/>
              <a:gd name="T86" fmla="*/ 124 w 3650"/>
              <a:gd name="T87" fmla="*/ 1729 h 3224"/>
              <a:gd name="T88" fmla="*/ 12 w 3650"/>
              <a:gd name="T89" fmla="*/ 1598 h 3224"/>
              <a:gd name="T90" fmla="*/ 12 w 3650"/>
              <a:gd name="T91" fmla="*/ 951 h 3224"/>
              <a:gd name="T92" fmla="*/ 124 w 3650"/>
              <a:gd name="T93" fmla="*/ 821 h 3224"/>
              <a:gd name="T94" fmla="*/ 352 w 3650"/>
              <a:gd name="T95" fmla="*/ 755 h 3224"/>
              <a:gd name="T96" fmla="*/ 465 w 3650"/>
              <a:gd name="T97" fmla="*/ 598 h 3224"/>
              <a:gd name="T98" fmla="*/ 622 w 3650"/>
              <a:gd name="T99" fmla="*/ 552 h 3224"/>
              <a:gd name="T100" fmla="*/ 739 w 3650"/>
              <a:gd name="T101" fmla="*/ 552 h 3224"/>
              <a:gd name="T102" fmla="*/ 940 w 3650"/>
              <a:gd name="T103" fmla="*/ 551 h 3224"/>
              <a:gd name="T104" fmla="*/ 1123 w 3650"/>
              <a:gd name="T105" fmla="*/ 549 h 3224"/>
              <a:gd name="T106" fmla="*/ 1352 w 3650"/>
              <a:gd name="T107" fmla="*/ 533 h 3224"/>
              <a:gd name="T108" fmla="*/ 2169 w 3650"/>
              <a:gd name="T109" fmla="*/ 357 h 3224"/>
              <a:gd name="T110" fmla="*/ 2935 w 3650"/>
              <a:gd name="T111" fmla="*/ 23 h 32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3650" h="3224">
                <a:moveTo>
                  <a:pt x="702" y="1998"/>
                </a:moveTo>
                <a:lnTo>
                  <a:pt x="1082" y="3046"/>
                </a:lnTo>
                <a:lnTo>
                  <a:pt x="1083" y="3047"/>
                </a:lnTo>
                <a:lnTo>
                  <a:pt x="1084" y="3047"/>
                </a:lnTo>
                <a:lnTo>
                  <a:pt x="1495" y="3047"/>
                </a:lnTo>
                <a:lnTo>
                  <a:pt x="1497" y="3047"/>
                </a:lnTo>
                <a:lnTo>
                  <a:pt x="1498" y="3046"/>
                </a:lnTo>
                <a:lnTo>
                  <a:pt x="1498" y="3046"/>
                </a:lnTo>
                <a:lnTo>
                  <a:pt x="1498" y="3045"/>
                </a:lnTo>
                <a:lnTo>
                  <a:pt x="1498" y="3044"/>
                </a:lnTo>
                <a:lnTo>
                  <a:pt x="1118" y="1998"/>
                </a:lnTo>
                <a:lnTo>
                  <a:pt x="702" y="1998"/>
                </a:lnTo>
                <a:close/>
                <a:moveTo>
                  <a:pt x="229" y="971"/>
                </a:moveTo>
                <a:lnTo>
                  <a:pt x="212" y="974"/>
                </a:lnTo>
                <a:lnTo>
                  <a:pt x="198" y="981"/>
                </a:lnTo>
                <a:lnTo>
                  <a:pt x="187" y="993"/>
                </a:lnTo>
                <a:lnTo>
                  <a:pt x="179" y="1008"/>
                </a:lnTo>
                <a:lnTo>
                  <a:pt x="176" y="1023"/>
                </a:lnTo>
                <a:lnTo>
                  <a:pt x="176" y="1527"/>
                </a:lnTo>
                <a:lnTo>
                  <a:pt x="179" y="1543"/>
                </a:lnTo>
                <a:lnTo>
                  <a:pt x="187" y="1558"/>
                </a:lnTo>
                <a:lnTo>
                  <a:pt x="198" y="1569"/>
                </a:lnTo>
                <a:lnTo>
                  <a:pt x="212" y="1576"/>
                </a:lnTo>
                <a:lnTo>
                  <a:pt x="229" y="1579"/>
                </a:lnTo>
                <a:lnTo>
                  <a:pt x="342" y="1579"/>
                </a:lnTo>
                <a:lnTo>
                  <a:pt x="342" y="971"/>
                </a:lnTo>
                <a:lnTo>
                  <a:pt x="229" y="971"/>
                </a:lnTo>
                <a:close/>
                <a:moveTo>
                  <a:pt x="3204" y="946"/>
                </a:moveTo>
                <a:lnTo>
                  <a:pt x="3204" y="1604"/>
                </a:lnTo>
                <a:lnTo>
                  <a:pt x="3250" y="1591"/>
                </a:lnTo>
                <a:lnTo>
                  <a:pt x="3292" y="1573"/>
                </a:lnTo>
                <a:lnTo>
                  <a:pt x="3330" y="1550"/>
                </a:lnTo>
                <a:lnTo>
                  <a:pt x="3366" y="1521"/>
                </a:lnTo>
                <a:lnTo>
                  <a:pt x="3397" y="1489"/>
                </a:lnTo>
                <a:lnTo>
                  <a:pt x="3423" y="1451"/>
                </a:lnTo>
                <a:lnTo>
                  <a:pt x="3444" y="1411"/>
                </a:lnTo>
                <a:lnTo>
                  <a:pt x="3461" y="1368"/>
                </a:lnTo>
                <a:lnTo>
                  <a:pt x="3470" y="1323"/>
                </a:lnTo>
                <a:lnTo>
                  <a:pt x="3474" y="1274"/>
                </a:lnTo>
                <a:lnTo>
                  <a:pt x="3470" y="1227"/>
                </a:lnTo>
                <a:lnTo>
                  <a:pt x="3461" y="1181"/>
                </a:lnTo>
                <a:lnTo>
                  <a:pt x="3444" y="1138"/>
                </a:lnTo>
                <a:lnTo>
                  <a:pt x="3423" y="1098"/>
                </a:lnTo>
                <a:lnTo>
                  <a:pt x="3397" y="1061"/>
                </a:lnTo>
                <a:lnTo>
                  <a:pt x="3366" y="1029"/>
                </a:lnTo>
                <a:lnTo>
                  <a:pt x="3330" y="1000"/>
                </a:lnTo>
                <a:lnTo>
                  <a:pt x="3292" y="977"/>
                </a:lnTo>
                <a:lnTo>
                  <a:pt x="3250" y="958"/>
                </a:lnTo>
                <a:lnTo>
                  <a:pt x="3204" y="946"/>
                </a:lnTo>
                <a:close/>
                <a:moveTo>
                  <a:pt x="617" y="728"/>
                </a:moveTo>
                <a:lnTo>
                  <a:pt x="595" y="731"/>
                </a:lnTo>
                <a:lnTo>
                  <a:pt x="574" y="739"/>
                </a:lnTo>
                <a:lnTo>
                  <a:pt x="555" y="750"/>
                </a:lnTo>
                <a:lnTo>
                  <a:pt x="540" y="765"/>
                </a:lnTo>
                <a:lnTo>
                  <a:pt x="529" y="784"/>
                </a:lnTo>
                <a:lnTo>
                  <a:pt x="521" y="805"/>
                </a:lnTo>
                <a:lnTo>
                  <a:pt x="518" y="827"/>
                </a:lnTo>
                <a:lnTo>
                  <a:pt x="518" y="827"/>
                </a:lnTo>
                <a:lnTo>
                  <a:pt x="518" y="1722"/>
                </a:lnTo>
                <a:lnTo>
                  <a:pt x="521" y="1746"/>
                </a:lnTo>
                <a:lnTo>
                  <a:pt x="529" y="1768"/>
                </a:lnTo>
                <a:lnTo>
                  <a:pt x="541" y="1785"/>
                </a:lnTo>
                <a:lnTo>
                  <a:pt x="557" y="1801"/>
                </a:lnTo>
                <a:lnTo>
                  <a:pt x="577" y="1813"/>
                </a:lnTo>
                <a:lnTo>
                  <a:pt x="585" y="1816"/>
                </a:lnTo>
                <a:lnTo>
                  <a:pt x="592" y="1819"/>
                </a:lnTo>
                <a:lnTo>
                  <a:pt x="601" y="1820"/>
                </a:lnTo>
                <a:lnTo>
                  <a:pt x="611" y="1821"/>
                </a:lnTo>
                <a:lnTo>
                  <a:pt x="615" y="1821"/>
                </a:lnTo>
                <a:lnTo>
                  <a:pt x="627" y="1821"/>
                </a:lnTo>
                <a:lnTo>
                  <a:pt x="645" y="1821"/>
                </a:lnTo>
                <a:lnTo>
                  <a:pt x="667" y="1821"/>
                </a:lnTo>
                <a:lnTo>
                  <a:pt x="696" y="1822"/>
                </a:lnTo>
                <a:lnTo>
                  <a:pt x="727" y="1822"/>
                </a:lnTo>
                <a:lnTo>
                  <a:pt x="761" y="1822"/>
                </a:lnTo>
                <a:lnTo>
                  <a:pt x="797" y="1822"/>
                </a:lnTo>
                <a:lnTo>
                  <a:pt x="836" y="1822"/>
                </a:lnTo>
                <a:lnTo>
                  <a:pt x="874" y="1822"/>
                </a:lnTo>
                <a:lnTo>
                  <a:pt x="911" y="1822"/>
                </a:lnTo>
                <a:lnTo>
                  <a:pt x="949" y="1822"/>
                </a:lnTo>
                <a:lnTo>
                  <a:pt x="983" y="1822"/>
                </a:lnTo>
                <a:lnTo>
                  <a:pt x="1014" y="1822"/>
                </a:lnTo>
                <a:lnTo>
                  <a:pt x="1042" y="1822"/>
                </a:lnTo>
                <a:lnTo>
                  <a:pt x="1065" y="1822"/>
                </a:lnTo>
                <a:lnTo>
                  <a:pt x="1083" y="1822"/>
                </a:lnTo>
                <a:lnTo>
                  <a:pt x="1094" y="1822"/>
                </a:lnTo>
                <a:lnTo>
                  <a:pt x="1097" y="1822"/>
                </a:lnTo>
                <a:lnTo>
                  <a:pt x="1097" y="728"/>
                </a:lnTo>
                <a:lnTo>
                  <a:pt x="617" y="728"/>
                </a:lnTo>
                <a:close/>
                <a:moveTo>
                  <a:pt x="3024" y="175"/>
                </a:moveTo>
                <a:lnTo>
                  <a:pt x="3023" y="175"/>
                </a:lnTo>
                <a:lnTo>
                  <a:pt x="3022" y="177"/>
                </a:lnTo>
                <a:lnTo>
                  <a:pt x="2872" y="256"/>
                </a:lnTo>
                <a:lnTo>
                  <a:pt x="2722" y="330"/>
                </a:lnTo>
                <a:lnTo>
                  <a:pt x="2568" y="398"/>
                </a:lnTo>
                <a:lnTo>
                  <a:pt x="2413" y="459"/>
                </a:lnTo>
                <a:lnTo>
                  <a:pt x="2255" y="514"/>
                </a:lnTo>
                <a:lnTo>
                  <a:pt x="2096" y="564"/>
                </a:lnTo>
                <a:lnTo>
                  <a:pt x="1936" y="607"/>
                </a:lnTo>
                <a:lnTo>
                  <a:pt x="1772" y="645"/>
                </a:lnTo>
                <a:lnTo>
                  <a:pt x="1608" y="676"/>
                </a:lnTo>
                <a:lnTo>
                  <a:pt x="1441" y="700"/>
                </a:lnTo>
                <a:lnTo>
                  <a:pt x="1274" y="719"/>
                </a:lnTo>
                <a:lnTo>
                  <a:pt x="1274" y="1831"/>
                </a:lnTo>
                <a:lnTo>
                  <a:pt x="1441" y="1850"/>
                </a:lnTo>
                <a:lnTo>
                  <a:pt x="1608" y="1874"/>
                </a:lnTo>
                <a:lnTo>
                  <a:pt x="1772" y="1905"/>
                </a:lnTo>
                <a:lnTo>
                  <a:pt x="1936" y="1943"/>
                </a:lnTo>
                <a:lnTo>
                  <a:pt x="2096" y="1986"/>
                </a:lnTo>
                <a:lnTo>
                  <a:pt x="2255" y="2034"/>
                </a:lnTo>
                <a:lnTo>
                  <a:pt x="2412" y="2091"/>
                </a:lnTo>
                <a:lnTo>
                  <a:pt x="2568" y="2152"/>
                </a:lnTo>
                <a:lnTo>
                  <a:pt x="2722" y="2219"/>
                </a:lnTo>
                <a:lnTo>
                  <a:pt x="2872" y="2293"/>
                </a:lnTo>
                <a:lnTo>
                  <a:pt x="3022" y="2373"/>
                </a:lnTo>
                <a:lnTo>
                  <a:pt x="3023" y="2373"/>
                </a:lnTo>
                <a:lnTo>
                  <a:pt x="3024" y="2374"/>
                </a:lnTo>
                <a:lnTo>
                  <a:pt x="3026" y="2373"/>
                </a:lnTo>
                <a:lnTo>
                  <a:pt x="3027" y="2372"/>
                </a:lnTo>
                <a:lnTo>
                  <a:pt x="3028" y="2371"/>
                </a:lnTo>
                <a:lnTo>
                  <a:pt x="3028" y="2370"/>
                </a:lnTo>
                <a:lnTo>
                  <a:pt x="3028" y="180"/>
                </a:lnTo>
                <a:lnTo>
                  <a:pt x="3028" y="179"/>
                </a:lnTo>
                <a:lnTo>
                  <a:pt x="3027" y="178"/>
                </a:lnTo>
                <a:lnTo>
                  <a:pt x="3026" y="177"/>
                </a:lnTo>
                <a:lnTo>
                  <a:pt x="3024" y="175"/>
                </a:lnTo>
                <a:close/>
                <a:moveTo>
                  <a:pt x="3026" y="0"/>
                </a:moveTo>
                <a:lnTo>
                  <a:pt x="3056" y="2"/>
                </a:lnTo>
                <a:lnTo>
                  <a:pt x="3087" y="11"/>
                </a:lnTo>
                <a:lnTo>
                  <a:pt x="3116" y="24"/>
                </a:lnTo>
                <a:lnTo>
                  <a:pt x="3141" y="43"/>
                </a:lnTo>
                <a:lnTo>
                  <a:pt x="3163" y="65"/>
                </a:lnTo>
                <a:lnTo>
                  <a:pt x="3181" y="90"/>
                </a:lnTo>
                <a:lnTo>
                  <a:pt x="3194" y="118"/>
                </a:lnTo>
                <a:lnTo>
                  <a:pt x="3202" y="148"/>
                </a:lnTo>
                <a:lnTo>
                  <a:pt x="3204" y="180"/>
                </a:lnTo>
                <a:lnTo>
                  <a:pt x="3204" y="767"/>
                </a:lnTo>
                <a:lnTo>
                  <a:pt x="3262" y="779"/>
                </a:lnTo>
                <a:lnTo>
                  <a:pt x="3316" y="795"/>
                </a:lnTo>
                <a:lnTo>
                  <a:pt x="3368" y="817"/>
                </a:lnTo>
                <a:lnTo>
                  <a:pt x="3417" y="845"/>
                </a:lnTo>
                <a:lnTo>
                  <a:pt x="3461" y="878"/>
                </a:lnTo>
                <a:lnTo>
                  <a:pt x="3503" y="916"/>
                </a:lnTo>
                <a:lnTo>
                  <a:pt x="3539" y="957"/>
                </a:lnTo>
                <a:lnTo>
                  <a:pt x="3571" y="1003"/>
                </a:lnTo>
                <a:lnTo>
                  <a:pt x="3599" y="1052"/>
                </a:lnTo>
                <a:lnTo>
                  <a:pt x="3620" y="1104"/>
                </a:lnTo>
                <a:lnTo>
                  <a:pt x="3637" y="1158"/>
                </a:lnTo>
                <a:lnTo>
                  <a:pt x="3647" y="1216"/>
                </a:lnTo>
                <a:lnTo>
                  <a:pt x="3650" y="1274"/>
                </a:lnTo>
                <a:lnTo>
                  <a:pt x="3647" y="1334"/>
                </a:lnTo>
                <a:lnTo>
                  <a:pt x="3637" y="1390"/>
                </a:lnTo>
                <a:lnTo>
                  <a:pt x="3620" y="1446"/>
                </a:lnTo>
                <a:lnTo>
                  <a:pt x="3599" y="1498"/>
                </a:lnTo>
                <a:lnTo>
                  <a:pt x="3571" y="1546"/>
                </a:lnTo>
                <a:lnTo>
                  <a:pt x="3539" y="1592"/>
                </a:lnTo>
                <a:lnTo>
                  <a:pt x="3503" y="1634"/>
                </a:lnTo>
                <a:lnTo>
                  <a:pt x="3461" y="1672"/>
                </a:lnTo>
                <a:lnTo>
                  <a:pt x="3417" y="1705"/>
                </a:lnTo>
                <a:lnTo>
                  <a:pt x="3368" y="1732"/>
                </a:lnTo>
                <a:lnTo>
                  <a:pt x="3316" y="1755"/>
                </a:lnTo>
                <a:lnTo>
                  <a:pt x="3262" y="1771"/>
                </a:lnTo>
                <a:lnTo>
                  <a:pt x="3204" y="1782"/>
                </a:lnTo>
                <a:lnTo>
                  <a:pt x="3204" y="2370"/>
                </a:lnTo>
                <a:lnTo>
                  <a:pt x="3202" y="2402"/>
                </a:lnTo>
                <a:lnTo>
                  <a:pt x="3194" y="2432"/>
                </a:lnTo>
                <a:lnTo>
                  <a:pt x="3181" y="2459"/>
                </a:lnTo>
                <a:lnTo>
                  <a:pt x="3163" y="2485"/>
                </a:lnTo>
                <a:lnTo>
                  <a:pt x="3141" y="2507"/>
                </a:lnTo>
                <a:lnTo>
                  <a:pt x="3116" y="2525"/>
                </a:lnTo>
                <a:lnTo>
                  <a:pt x="3086" y="2539"/>
                </a:lnTo>
                <a:lnTo>
                  <a:pt x="3055" y="2548"/>
                </a:lnTo>
                <a:lnTo>
                  <a:pt x="3024" y="2550"/>
                </a:lnTo>
                <a:lnTo>
                  <a:pt x="2994" y="2548"/>
                </a:lnTo>
                <a:lnTo>
                  <a:pt x="2964" y="2540"/>
                </a:lnTo>
                <a:lnTo>
                  <a:pt x="2935" y="2527"/>
                </a:lnTo>
                <a:lnTo>
                  <a:pt x="2797" y="2453"/>
                </a:lnTo>
                <a:lnTo>
                  <a:pt x="2657" y="2384"/>
                </a:lnTo>
                <a:lnTo>
                  <a:pt x="2514" y="2320"/>
                </a:lnTo>
                <a:lnTo>
                  <a:pt x="2369" y="2262"/>
                </a:lnTo>
                <a:lnTo>
                  <a:pt x="2223" y="2210"/>
                </a:lnTo>
                <a:lnTo>
                  <a:pt x="2075" y="2163"/>
                </a:lnTo>
                <a:lnTo>
                  <a:pt x="1926" y="2122"/>
                </a:lnTo>
                <a:lnTo>
                  <a:pt x="1774" y="2086"/>
                </a:lnTo>
                <a:lnTo>
                  <a:pt x="1621" y="2055"/>
                </a:lnTo>
                <a:lnTo>
                  <a:pt x="1467" y="2031"/>
                </a:lnTo>
                <a:lnTo>
                  <a:pt x="1312" y="2012"/>
                </a:lnTo>
                <a:lnTo>
                  <a:pt x="1664" y="2984"/>
                </a:lnTo>
                <a:lnTo>
                  <a:pt x="1671" y="3012"/>
                </a:lnTo>
                <a:lnTo>
                  <a:pt x="1675" y="3040"/>
                </a:lnTo>
                <a:lnTo>
                  <a:pt x="1672" y="3068"/>
                </a:lnTo>
                <a:lnTo>
                  <a:pt x="1667" y="3096"/>
                </a:lnTo>
                <a:lnTo>
                  <a:pt x="1657" y="3122"/>
                </a:lnTo>
                <a:lnTo>
                  <a:pt x="1641" y="3148"/>
                </a:lnTo>
                <a:lnTo>
                  <a:pt x="1624" y="3170"/>
                </a:lnTo>
                <a:lnTo>
                  <a:pt x="1602" y="3189"/>
                </a:lnTo>
                <a:lnTo>
                  <a:pt x="1578" y="3204"/>
                </a:lnTo>
                <a:lnTo>
                  <a:pt x="1552" y="3215"/>
                </a:lnTo>
                <a:lnTo>
                  <a:pt x="1524" y="3222"/>
                </a:lnTo>
                <a:lnTo>
                  <a:pt x="1495" y="3224"/>
                </a:lnTo>
                <a:lnTo>
                  <a:pt x="1084" y="3224"/>
                </a:lnTo>
                <a:lnTo>
                  <a:pt x="1053" y="3221"/>
                </a:lnTo>
                <a:lnTo>
                  <a:pt x="1022" y="3213"/>
                </a:lnTo>
                <a:lnTo>
                  <a:pt x="994" y="3200"/>
                </a:lnTo>
                <a:lnTo>
                  <a:pt x="969" y="3182"/>
                </a:lnTo>
                <a:lnTo>
                  <a:pt x="948" y="3160"/>
                </a:lnTo>
                <a:lnTo>
                  <a:pt x="929" y="3134"/>
                </a:lnTo>
                <a:lnTo>
                  <a:pt x="916" y="3106"/>
                </a:lnTo>
                <a:lnTo>
                  <a:pt x="507" y="1975"/>
                </a:lnTo>
                <a:lnTo>
                  <a:pt x="470" y="1956"/>
                </a:lnTo>
                <a:lnTo>
                  <a:pt x="438" y="1932"/>
                </a:lnTo>
                <a:lnTo>
                  <a:pt x="409" y="1903"/>
                </a:lnTo>
                <a:lnTo>
                  <a:pt x="385" y="1871"/>
                </a:lnTo>
                <a:lnTo>
                  <a:pt x="366" y="1835"/>
                </a:lnTo>
                <a:lnTo>
                  <a:pt x="352" y="1797"/>
                </a:lnTo>
                <a:lnTo>
                  <a:pt x="344" y="1755"/>
                </a:lnTo>
                <a:lnTo>
                  <a:pt x="229" y="1755"/>
                </a:lnTo>
                <a:lnTo>
                  <a:pt x="191" y="1752"/>
                </a:lnTo>
                <a:lnTo>
                  <a:pt x="156" y="1743"/>
                </a:lnTo>
                <a:lnTo>
                  <a:pt x="124" y="1729"/>
                </a:lnTo>
                <a:lnTo>
                  <a:pt x="94" y="1710"/>
                </a:lnTo>
                <a:lnTo>
                  <a:pt x="67" y="1688"/>
                </a:lnTo>
                <a:lnTo>
                  <a:pt x="44" y="1662"/>
                </a:lnTo>
                <a:lnTo>
                  <a:pt x="25" y="1632"/>
                </a:lnTo>
                <a:lnTo>
                  <a:pt x="12" y="1598"/>
                </a:lnTo>
                <a:lnTo>
                  <a:pt x="3" y="1563"/>
                </a:lnTo>
                <a:lnTo>
                  <a:pt x="0" y="1527"/>
                </a:lnTo>
                <a:lnTo>
                  <a:pt x="0" y="1023"/>
                </a:lnTo>
                <a:lnTo>
                  <a:pt x="3" y="987"/>
                </a:lnTo>
                <a:lnTo>
                  <a:pt x="12" y="951"/>
                </a:lnTo>
                <a:lnTo>
                  <a:pt x="25" y="919"/>
                </a:lnTo>
                <a:lnTo>
                  <a:pt x="44" y="888"/>
                </a:lnTo>
                <a:lnTo>
                  <a:pt x="67" y="862"/>
                </a:lnTo>
                <a:lnTo>
                  <a:pt x="94" y="839"/>
                </a:lnTo>
                <a:lnTo>
                  <a:pt x="124" y="821"/>
                </a:lnTo>
                <a:lnTo>
                  <a:pt x="156" y="806"/>
                </a:lnTo>
                <a:lnTo>
                  <a:pt x="191" y="797"/>
                </a:lnTo>
                <a:lnTo>
                  <a:pt x="229" y="795"/>
                </a:lnTo>
                <a:lnTo>
                  <a:pt x="344" y="795"/>
                </a:lnTo>
                <a:lnTo>
                  <a:pt x="352" y="755"/>
                </a:lnTo>
                <a:lnTo>
                  <a:pt x="365" y="717"/>
                </a:lnTo>
                <a:lnTo>
                  <a:pt x="384" y="682"/>
                </a:lnTo>
                <a:lnTo>
                  <a:pt x="406" y="650"/>
                </a:lnTo>
                <a:lnTo>
                  <a:pt x="434" y="623"/>
                </a:lnTo>
                <a:lnTo>
                  <a:pt x="465" y="598"/>
                </a:lnTo>
                <a:lnTo>
                  <a:pt x="499" y="578"/>
                </a:lnTo>
                <a:lnTo>
                  <a:pt x="536" y="564"/>
                </a:lnTo>
                <a:lnTo>
                  <a:pt x="576" y="555"/>
                </a:lnTo>
                <a:lnTo>
                  <a:pt x="617" y="552"/>
                </a:lnTo>
                <a:lnTo>
                  <a:pt x="622" y="552"/>
                </a:lnTo>
                <a:lnTo>
                  <a:pt x="633" y="552"/>
                </a:lnTo>
                <a:lnTo>
                  <a:pt x="651" y="552"/>
                </a:lnTo>
                <a:lnTo>
                  <a:pt x="676" y="552"/>
                </a:lnTo>
                <a:lnTo>
                  <a:pt x="705" y="552"/>
                </a:lnTo>
                <a:lnTo>
                  <a:pt x="739" y="552"/>
                </a:lnTo>
                <a:lnTo>
                  <a:pt x="775" y="551"/>
                </a:lnTo>
                <a:lnTo>
                  <a:pt x="815" y="551"/>
                </a:lnTo>
                <a:lnTo>
                  <a:pt x="856" y="551"/>
                </a:lnTo>
                <a:lnTo>
                  <a:pt x="898" y="551"/>
                </a:lnTo>
                <a:lnTo>
                  <a:pt x="940" y="551"/>
                </a:lnTo>
                <a:lnTo>
                  <a:pt x="982" y="551"/>
                </a:lnTo>
                <a:lnTo>
                  <a:pt x="1022" y="549"/>
                </a:lnTo>
                <a:lnTo>
                  <a:pt x="1059" y="549"/>
                </a:lnTo>
                <a:lnTo>
                  <a:pt x="1093" y="549"/>
                </a:lnTo>
                <a:lnTo>
                  <a:pt x="1123" y="549"/>
                </a:lnTo>
                <a:lnTo>
                  <a:pt x="1147" y="549"/>
                </a:lnTo>
                <a:lnTo>
                  <a:pt x="1166" y="549"/>
                </a:lnTo>
                <a:lnTo>
                  <a:pt x="1178" y="549"/>
                </a:lnTo>
                <a:lnTo>
                  <a:pt x="1183" y="548"/>
                </a:lnTo>
                <a:lnTo>
                  <a:pt x="1352" y="533"/>
                </a:lnTo>
                <a:lnTo>
                  <a:pt x="1519" y="511"/>
                </a:lnTo>
                <a:lnTo>
                  <a:pt x="1683" y="482"/>
                </a:lnTo>
                <a:lnTo>
                  <a:pt x="1847" y="447"/>
                </a:lnTo>
                <a:lnTo>
                  <a:pt x="2009" y="406"/>
                </a:lnTo>
                <a:lnTo>
                  <a:pt x="2169" y="357"/>
                </a:lnTo>
                <a:lnTo>
                  <a:pt x="2326" y="303"/>
                </a:lnTo>
                <a:lnTo>
                  <a:pt x="2482" y="242"/>
                </a:lnTo>
                <a:lnTo>
                  <a:pt x="2636" y="175"/>
                </a:lnTo>
                <a:lnTo>
                  <a:pt x="2786" y="102"/>
                </a:lnTo>
                <a:lnTo>
                  <a:pt x="2935" y="23"/>
                </a:lnTo>
                <a:lnTo>
                  <a:pt x="2964" y="9"/>
                </a:lnTo>
                <a:lnTo>
                  <a:pt x="2995" y="2"/>
                </a:lnTo>
                <a:lnTo>
                  <a:pt x="3026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grpSp>
        <p:nvGrpSpPr>
          <p:cNvPr id="103" name="Group 68">
            <a:extLst>
              <a:ext uri="{FF2B5EF4-FFF2-40B4-BE49-F238E27FC236}">
                <a16:creationId xmlns:a16="http://schemas.microsoft.com/office/drawing/2014/main" id="{DC8CD81F-12B5-431E-897D-A6940AE8E7D6}"/>
              </a:ext>
            </a:extLst>
          </p:cNvPr>
          <p:cNvGrpSpPr/>
          <p:nvPr/>
        </p:nvGrpSpPr>
        <p:grpSpPr>
          <a:xfrm>
            <a:off x="6836670" y="5190190"/>
            <a:ext cx="383620" cy="448786"/>
            <a:chOff x="4470400" y="4994276"/>
            <a:chExt cx="495300" cy="579438"/>
          </a:xfrm>
          <a:solidFill>
            <a:schemeClr val="bg1"/>
          </a:solidFill>
        </p:grpSpPr>
        <p:sp>
          <p:nvSpPr>
            <p:cNvPr id="104" name="Freeform 399">
              <a:extLst>
                <a:ext uri="{FF2B5EF4-FFF2-40B4-BE49-F238E27FC236}">
                  <a16:creationId xmlns:a16="http://schemas.microsoft.com/office/drawing/2014/main" id="{E8934DC3-B90F-47B0-ADF1-8915A84F7E8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37075" y="5143501"/>
              <a:ext cx="361950" cy="363538"/>
            </a:xfrm>
            <a:custGeom>
              <a:avLst/>
              <a:gdLst>
                <a:gd name="T0" fmla="*/ 833 w 2284"/>
                <a:gd name="T1" fmla="*/ 197 h 2287"/>
                <a:gd name="T2" fmla="*/ 558 w 2284"/>
                <a:gd name="T3" fmla="*/ 339 h 2287"/>
                <a:gd name="T4" fmla="*/ 339 w 2284"/>
                <a:gd name="T5" fmla="*/ 558 h 2287"/>
                <a:gd name="T6" fmla="*/ 198 w 2284"/>
                <a:gd name="T7" fmla="*/ 834 h 2287"/>
                <a:gd name="T8" fmla="*/ 246 w 2284"/>
                <a:gd name="T9" fmla="*/ 1069 h 2287"/>
                <a:gd name="T10" fmla="*/ 311 w 2284"/>
                <a:gd name="T11" fmla="*/ 1106 h 2287"/>
                <a:gd name="T12" fmla="*/ 311 w 2284"/>
                <a:gd name="T13" fmla="*/ 1181 h 2287"/>
                <a:gd name="T14" fmla="*/ 246 w 2284"/>
                <a:gd name="T15" fmla="*/ 1218 h 2287"/>
                <a:gd name="T16" fmla="*/ 198 w 2284"/>
                <a:gd name="T17" fmla="*/ 1453 h 2287"/>
                <a:gd name="T18" fmla="*/ 339 w 2284"/>
                <a:gd name="T19" fmla="*/ 1730 h 2287"/>
                <a:gd name="T20" fmla="*/ 558 w 2284"/>
                <a:gd name="T21" fmla="*/ 1947 h 2287"/>
                <a:gd name="T22" fmla="*/ 833 w 2284"/>
                <a:gd name="T23" fmla="*/ 2089 h 2287"/>
                <a:gd name="T24" fmla="*/ 1068 w 2284"/>
                <a:gd name="T25" fmla="*/ 2041 h 2287"/>
                <a:gd name="T26" fmla="*/ 1105 w 2284"/>
                <a:gd name="T27" fmla="*/ 1976 h 2287"/>
                <a:gd name="T28" fmla="*/ 1180 w 2284"/>
                <a:gd name="T29" fmla="*/ 1976 h 2287"/>
                <a:gd name="T30" fmla="*/ 1217 w 2284"/>
                <a:gd name="T31" fmla="*/ 2041 h 2287"/>
                <a:gd name="T32" fmla="*/ 1451 w 2284"/>
                <a:gd name="T33" fmla="*/ 2089 h 2287"/>
                <a:gd name="T34" fmla="*/ 1728 w 2284"/>
                <a:gd name="T35" fmla="*/ 1947 h 2287"/>
                <a:gd name="T36" fmla="*/ 1945 w 2284"/>
                <a:gd name="T37" fmla="*/ 1730 h 2287"/>
                <a:gd name="T38" fmla="*/ 2087 w 2284"/>
                <a:gd name="T39" fmla="*/ 1453 h 2287"/>
                <a:gd name="T40" fmla="*/ 2038 w 2284"/>
                <a:gd name="T41" fmla="*/ 1218 h 2287"/>
                <a:gd name="T42" fmla="*/ 1974 w 2284"/>
                <a:gd name="T43" fmla="*/ 1181 h 2287"/>
                <a:gd name="T44" fmla="*/ 1974 w 2284"/>
                <a:gd name="T45" fmla="*/ 1106 h 2287"/>
                <a:gd name="T46" fmla="*/ 2038 w 2284"/>
                <a:gd name="T47" fmla="*/ 1069 h 2287"/>
                <a:gd name="T48" fmla="*/ 2087 w 2284"/>
                <a:gd name="T49" fmla="*/ 834 h 2287"/>
                <a:gd name="T50" fmla="*/ 1945 w 2284"/>
                <a:gd name="T51" fmla="*/ 558 h 2287"/>
                <a:gd name="T52" fmla="*/ 1728 w 2284"/>
                <a:gd name="T53" fmla="*/ 339 h 2287"/>
                <a:gd name="T54" fmla="*/ 1451 w 2284"/>
                <a:gd name="T55" fmla="*/ 197 h 2287"/>
                <a:gd name="T56" fmla="*/ 1217 w 2284"/>
                <a:gd name="T57" fmla="*/ 246 h 2287"/>
                <a:gd name="T58" fmla="*/ 1180 w 2284"/>
                <a:gd name="T59" fmla="*/ 310 h 2287"/>
                <a:gd name="T60" fmla="*/ 1105 w 2284"/>
                <a:gd name="T61" fmla="*/ 310 h 2287"/>
                <a:gd name="T62" fmla="*/ 1068 w 2284"/>
                <a:gd name="T63" fmla="*/ 246 h 2287"/>
                <a:gd name="T64" fmla="*/ 1318 w 2284"/>
                <a:gd name="T65" fmla="*/ 14 h 2287"/>
                <a:gd name="T66" fmla="*/ 1644 w 2284"/>
                <a:gd name="T67" fmla="*/ 116 h 2287"/>
                <a:gd name="T68" fmla="*/ 1919 w 2284"/>
                <a:gd name="T69" fmla="*/ 306 h 2287"/>
                <a:gd name="T70" fmla="*/ 2128 w 2284"/>
                <a:gd name="T71" fmla="*/ 567 h 2287"/>
                <a:gd name="T72" fmla="*/ 2254 w 2284"/>
                <a:gd name="T73" fmla="*/ 882 h 2287"/>
                <a:gd name="T74" fmla="*/ 2281 w 2284"/>
                <a:gd name="T75" fmla="*/ 1233 h 2287"/>
                <a:gd name="T76" fmla="*/ 2202 w 2284"/>
                <a:gd name="T77" fmla="*/ 1568 h 2287"/>
                <a:gd name="T78" fmla="*/ 2033 w 2284"/>
                <a:gd name="T79" fmla="*/ 1859 h 2287"/>
                <a:gd name="T80" fmla="*/ 1789 w 2284"/>
                <a:gd name="T81" fmla="*/ 2085 h 2287"/>
                <a:gd name="T82" fmla="*/ 1487 w 2284"/>
                <a:gd name="T83" fmla="*/ 2234 h 2287"/>
                <a:gd name="T84" fmla="*/ 1142 w 2284"/>
                <a:gd name="T85" fmla="*/ 2287 h 2287"/>
                <a:gd name="T86" fmla="*/ 798 w 2284"/>
                <a:gd name="T87" fmla="*/ 2234 h 2287"/>
                <a:gd name="T88" fmla="*/ 496 w 2284"/>
                <a:gd name="T89" fmla="*/ 2085 h 2287"/>
                <a:gd name="T90" fmla="*/ 252 w 2284"/>
                <a:gd name="T91" fmla="*/ 1859 h 2287"/>
                <a:gd name="T92" fmla="*/ 82 w 2284"/>
                <a:gd name="T93" fmla="*/ 1568 h 2287"/>
                <a:gd name="T94" fmla="*/ 4 w 2284"/>
                <a:gd name="T95" fmla="*/ 1233 h 2287"/>
                <a:gd name="T96" fmla="*/ 30 w 2284"/>
                <a:gd name="T97" fmla="*/ 882 h 2287"/>
                <a:gd name="T98" fmla="*/ 157 w 2284"/>
                <a:gd name="T99" fmla="*/ 567 h 2287"/>
                <a:gd name="T100" fmla="*/ 366 w 2284"/>
                <a:gd name="T101" fmla="*/ 306 h 2287"/>
                <a:gd name="T102" fmla="*/ 641 w 2284"/>
                <a:gd name="T103" fmla="*/ 116 h 2287"/>
                <a:gd name="T104" fmla="*/ 966 w 2284"/>
                <a:gd name="T105" fmla="*/ 14 h 2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284" h="2287">
                  <a:moveTo>
                    <a:pt x="1068" y="151"/>
                  </a:moveTo>
                  <a:lnTo>
                    <a:pt x="988" y="161"/>
                  </a:lnTo>
                  <a:lnTo>
                    <a:pt x="910" y="176"/>
                  </a:lnTo>
                  <a:lnTo>
                    <a:pt x="833" y="197"/>
                  </a:lnTo>
                  <a:lnTo>
                    <a:pt x="759" y="225"/>
                  </a:lnTo>
                  <a:lnTo>
                    <a:pt x="689" y="258"/>
                  </a:lnTo>
                  <a:lnTo>
                    <a:pt x="622" y="296"/>
                  </a:lnTo>
                  <a:lnTo>
                    <a:pt x="558" y="339"/>
                  </a:lnTo>
                  <a:lnTo>
                    <a:pt x="497" y="388"/>
                  </a:lnTo>
                  <a:lnTo>
                    <a:pt x="440" y="440"/>
                  </a:lnTo>
                  <a:lnTo>
                    <a:pt x="388" y="497"/>
                  </a:lnTo>
                  <a:lnTo>
                    <a:pt x="339" y="558"/>
                  </a:lnTo>
                  <a:lnTo>
                    <a:pt x="296" y="622"/>
                  </a:lnTo>
                  <a:lnTo>
                    <a:pt x="259" y="690"/>
                  </a:lnTo>
                  <a:lnTo>
                    <a:pt x="225" y="761"/>
                  </a:lnTo>
                  <a:lnTo>
                    <a:pt x="198" y="834"/>
                  </a:lnTo>
                  <a:lnTo>
                    <a:pt x="177" y="910"/>
                  </a:lnTo>
                  <a:lnTo>
                    <a:pt x="161" y="989"/>
                  </a:lnTo>
                  <a:lnTo>
                    <a:pt x="151" y="1069"/>
                  </a:lnTo>
                  <a:lnTo>
                    <a:pt x="246" y="1069"/>
                  </a:lnTo>
                  <a:lnTo>
                    <a:pt x="266" y="1072"/>
                  </a:lnTo>
                  <a:lnTo>
                    <a:pt x="284" y="1080"/>
                  </a:lnTo>
                  <a:lnTo>
                    <a:pt x="298" y="1091"/>
                  </a:lnTo>
                  <a:lnTo>
                    <a:pt x="311" y="1106"/>
                  </a:lnTo>
                  <a:lnTo>
                    <a:pt x="318" y="1123"/>
                  </a:lnTo>
                  <a:lnTo>
                    <a:pt x="321" y="1143"/>
                  </a:lnTo>
                  <a:lnTo>
                    <a:pt x="318" y="1163"/>
                  </a:lnTo>
                  <a:lnTo>
                    <a:pt x="311" y="1181"/>
                  </a:lnTo>
                  <a:lnTo>
                    <a:pt x="298" y="1196"/>
                  </a:lnTo>
                  <a:lnTo>
                    <a:pt x="284" y="1208"/>
                  </a:lnTo>
                  <a:lnTo>
                    <a:pt x="266" y="1215"/>
                  </a:lnTo>
                  <a:lnTo>
                    <a:pt x="246" y="1218"/>
                  </a:lnTo>
                  <a:lnTo>
                    <a:pt x="151" y="1218"/>
                  </a:lnTo>
                  <a:lnTo>
                    <a:pt x="161" y="1299"/>
                  </a:lnTo>
                  <a:lnTo>
                    <a:pt x="177" y="1377"/>
                  </a:lnTo>
                  <a:lnTo>
                    <a:pt x="198" y="1453"/>
                  </a:lnTo>
                  <a:lnTo>
                    <a:pt x="225" y="1527"/>
                  </a:lnTo>
                  <a:lnTo>
                    <a:pt x="259" y="1598"/>
                  </a:lnTo>
                  <a:lnTo>
                    <a:pt x="296" y="1666"/>
                  </a:lnTo>
                  <a:lnTo>
                    <a:pt x="339" y="1730"/>
                  </a:lnTo>
                  <a:lnTo>
                    <a:pt x="388" y="1790"/>
                  </a:lnTo>
                  <a:lnTo>
                    <a:pt x="440" y="1847"/>
                  </a:lnTo>
                  <a:lnTo>
                    <a:pt x="497" y="1900"/>
                  </a:lnTo>
                  <a:lnTo>
                    <a:pt x="558" y="1947"/>
                  </a:lnTo>
                  <a:lnTo>
                    <a:pt x="622" y="1991"/>
                  </a:lnTo>
                  <a:lnTo>
                    <a:pt x="689" y="2028"/>
                  </a:lnTo>
                  <a:lnTo>
                    <a:pt x="759" y="2062"/>
                  </a:lnTo>
                  <a:lnTo>
                    <a:pt x="833" y="2089"/>
                  </a:lnTo>
                  <a:lnTo>
                    <a:pt x="910" y="2112"/>
                  </a:lnTo>
                  <a:lnTo>
                    <a:pt x="988" y="2127"/>
                  </a:lnTo>
                  <a:lnTo>
                    <a:pt x="1068" y="2136"/>
                  </a:lnTo>
                  <a:lnTo>
                    <a:pt x="1068" y="2041"/>
                  </a:lnTo>
                  <a:lnTo>
                    <a:pt x="1071" y="2021"/>
                  </a:lnTo>
                  <a:lnTo>
                    <a:pt x="1078" y="2003"/>
                  </a:lnTo>
                  <a:lnTo>
                    <a:pt x="1090" y="1989"/>
                  </a:lnTo>
                  <a:lnTo>
                    <a:pt x="1105" y="1976"/>
                  </a:lnTo>
                  <a:lnTo>
                    <a:pt x="1122" y="1970"/>
                  </a:lnTo>
                  <a:lnTo>
                    <a:pt x="1142" y="1966"/>
                  </a:lnTo>
                  <a:lnTo>
                    <a:pt x="1162" y="1970"/>
                  </a:lnTo>
                  <a:lnTo>
                    <a:pt x="1180" y="1976"/>
                  </a:lnTo>
                  <a:lnTo>
                    <a:pt x="1194" y="1989"/>
                  </a:lnTo>
                  <a:lnTo>
                    <a:pt x="1207" y="2003"/>
                  </a:lnTo>
                  <a:lnTo>
                    <a:pt x="1213" y="2021"/>
                  </a:lnTo>
                  <a:lnTo>
                    <a:pt x="1217" y="2041"/>
                  </a:lnTo>
                  <a:lnTo>
                    <a:pt x="1217" y="2136"/>
                  </a:lnTo>
                  <a:lnTo>
                    <a:pt x="1297" y="2127"/>
                  </a:lnTo>
                  <a:lnTo>
                    <a:pt x="1375" y="2112"/>
                  </a:lnTo>
                  <a:lnTo>
                    <a:pt x="1451" y="2089"/>
                  </a:lnTo>
                  <a:lnTo>
                    <a:pt x="1526" y="2062"/>
                  </a:lnTo>
                  <a:lnTo>
                    <a:pt x="1596" y="2028"/>
                  </a:lnTo>
                  <a:lnTo>
                    <a:pt x="1664" y="1991"/>
                  </a:lnTo>
                  <a:lnTo>
                    <a:pt x="1728" y="1947"/>
                  </a:lnTo>
                  <a:lnTo>
                    <a:pt x="1788" y="1900"/>
                  </a:lnTo>
                  <a:lnTo>
                    <a:pt x="1845" y="1847"/>
                  </a:lnTo>
                  <a:lnTo>
                    <a:pt x="1898" y="1790"/>
                  </a:lnTo>
                  <a:lnTo>
                    <a:pt x="1945" y="1730"/>
                  </a:lnTo>
                  <a:lnTo>
                    <a:pt x="1989" y="1666"/>
                  </a:lnTo>
                  <a:lnTo>
                    <a:pt x="2026" y="1598"/>
                  </a:lnTo>
                  <a:lnTo>
                    <a:pt x="2059" y="1527"/>
                  </a:lnTo>
                  <a:lnTo>
                    <a:pt x="2087" y="1453"/>
                  </a:lnTo>
                  <a:lnTo>
                    <a:pt x="2108" y="1377"/>
                  </a:lnTo>
                  <a:lnTo>
                    <a:pt x="2125" y="1299"/>
                  </a:lnTo>
                  <a:lnTo>
                    <a:pt x="2134" y="1218"/>
                  </a:lnTo>
                  <a:lnTo>
                    <a:pt x="2038" y="1218"/>
                  </a:lnTo>
                  <a:lnTo>
                    <a:pt x="2018" y="1215"/>
                  </a:lnTo>
                  <a:lnTo>
                    <a:pt x="2001" y="1208"/>
                  </a:lnTo>
                  <a:lnTo>
                    <a:pt x="1986" y="1196"/>
                  </a:lnTo>
                  <a:lnTo>
                    <a:pt x="1974" y="1181"/>
                  </a:lnTo>
                  <a:lnTo>
                    <a:pt x="1966" y="1163"/>
                  </a:lnTo>
                  <a:lnTo>
                    <a:pt x="1964" y="1143"/>
                  </a:lnTo>
                  <a:lnTo>
                    <a:pt x="1966" y="1123"/>
                  </a:lnTo>
                  <a:lnTo>
                    <a:pt x="1974" y="1106"/>
                  </a:lnTo>
                  <a:lnTo>
                    <a:pt x="1986" y="1091"/>
                  </a:lnTo>
                  <a:lnTo>
                    <a:pt x="2001" y="1080"/>
                  </a:lnTo>
                  <a:lnTo>
                    <a:pt x="2018" y="1072"/>
                  </a:lnTo>
                  <a:lnTo>
                    <a:pt x="2038" y="1069"/>
                  </a:lnTo>
                  <a:lnTo>
                    <a:pt x="2134" y="1069"/>
                  </a:lnTo>
                  <a:lnTo>
                    <a:pt x="2125" y="989"/>
                  </a:lnTo>
                  <a:lnTo>
                    <a:pt x="2108" y="910"/>
                  </a:lnTo>
                  <a:lnTo>
                    <a:pt x="2087" y="834"/>
                  </a:lnTo>
                  <a:lnTo>
                    <a:pt x="2059" y="761"/>
                  </a:lnTo>
                  <a:lnTo>
                    <a:pt x="2026" y="690"/>
                  </a:lnTo>
                  <a:lnTo>
                    <a:pt x="1989" y="622"/>
                  </a:lnTo>
                  <a:lnTo>
                    <a:pt x="1945" y="558"/>
                  </a:lnTo>
                  <a:lnTo>
                    <a:pt x="1898" y="497"/>
                  </a:lnTo>
                  <a:lnTo>
                    <a:pt x="1845" y="440"/>
                  </a:lnTo>
                  <a:lnTo>
                    <a:pt x="1788" y="388"/>
                  </a:lnTo>
                  <a:lnTo>
                    <a:pt x="1728" y="339"/>
                  </a:lnTo>
                  <a:lnTo>
                    <a:pt x="1664" y="296"/>
                  </a:lnTo>
                  <a:lnTo>
                    <a:pt x="1596" y="258"/>
                  </a:lnTo>
                  <a:lnTo>
                    <a:pt x="1526" y="225"/>
                  </a:lnTo>
                  <a:lnTo>
                    <a:pt x="1451" y="197"/>
                  </a:lnTo>
                  <a:lnTo>
                    <a:pt x="1375" y="176"/>
                  </a:lnTo>
                  <a:lnTo>
                    <a:pt x="1297" y="161"/>
                  </a:lnTo>
                  <a:lnTo>
                    <a:pt x="1217" y="151"/>
                  </a:lnTo>
                  <a:lnTo>
                    <a:pt x="1217" y="246"/>
                  </a:lnTo>
                  <a:lnTo>
                    <a:pt x="1213" y="266"/>
                  </a:lnTo>
                  <a:lnTo>
                    <a:pt x="1207" y="284"/>
                  </a:lnTo>
                  <a:lnTo>
                    <a:pt x="1194" y="299"/>
                  </a:lnTo>
                  <a:lnTo>
                    <a:pt x="1180" y="310"/>
                  </a:lnTo>
                  <a:lnTo>
                    <a:pt x="1162" y="318"/>
                  </a:lnTo>
                  <a:lnTo>
                    <a:pt x="1142" y="320"/>
                  </a:lnTo>
                  <a:lnTo>
                    <a:pt x="1122" y="318"/>
                  </a:lnTo>
                  <a:lnTo>
                    <a:pt x="1105" y="310"/>
                  </a:lnTo>
                  <a:lnTo>
                    <a:pt x="1090" y="299"/>
                  </a:lnTo>
                  <a:lnTo>
                    <a:pt x="1078" y="284"/>
                  </a:lnTo>
                  <a:lnTo>
                    <a:pt x="1071" y="266"/>
                  </a:lnTo>
                  <a:lnTo>
                    <a:pt x="1068" y="246"/>
                  </a:lnTo>
                  <a:lnTo>
                    <a:pt x="1068" y="151"/>
                  </a:lnTo>
                  <a:close/>
                  <a:moveTo>
                    <a:pt x="1142" y="0"/>
                  </a:moveTo>
                  <a:lnTo>
                    <a:pt x="1232" y="3"/>
                  </a:lnTo>
                  <a:lnTo>
                    <a:pt x="1318" y="14"/>
                  </a:lnTo>
                  <a:lnTo>
                    <a:pt x="1404" y="31"/>
                  </a:lnTo>
                  <a:lnTo>
                    <a:pt x="1487" y="53"/>
                  </a:lnTo>
                  <a:lnTo>
                    <a:pt x="1567" y="82"/>
                  </a:lnTo>
                  <a:lnTo>
                    <a:pt x="1644" y="116"/>
                  </a:lnTo>
                  <a:lnTo>
                    <a:pt x="1718" y="156"/>
                  </a:lnTo>
                  <a:lnTo>
                    <a:pt x="1789" y="202"/>
                  </a:lnTo>
                  <a:lnTo>
                    <a:pt x="1856" y="252"/>
                  </a:lnTo>
                  <a:lnTo>
                    <a:pt x="1919" y="306"/>
                  </a:lnTo>
                  <a:lnTo>
                    <a:pt x="1979" y="366"/>
                  </a:lnTo>
                  <a:lnTo>
                    <a:pt x="2033" y="429"/>
                  </a:lnTo>
                  <a:lnTo>
                    <a:pt x="2083" y="496"/>
                  </a:lnTo>
                  <a:lnTo>
                    <a:pt x="2128" y="567"/>
                  </a:lnTo>
                  <a:lnTo>
                    <a:pt x="2168" y="641"/>
                  </a:lnTo>
                  <a:lnTo>
                    <a:pt x="2202" y="719"/>
                  </a:lnTo>
                  <a:lnTo>
                    <a:pt x="2231" y="798"/>
                  </a:lnTo>
                  <a:lnTo>
                    <a:pt x="2254" y="882"/>
                  </a:lnTo>
                  <a:lnTo>
                    <a:pt x="2271" y="967"/>
                  </a:lnTo>
                  <a:lnTo>
                    <a:pt x="2281" y="1055"/>
                  </a:lnTo>
                  <a:lnTo>
                    <a:pt x="2284" y="1143"/>
                  </a:lnTo>
                  <a:lnTo>
                    <a:pt x="2281" y="1233"/>
                  </a:lnTo>
                  <a:lnTo>
                    <a:pt x="2271" y="1320"/>
                  </a:lnTo>
                  <a:lnTo>
                    <a:pt x="2254" y="1405"/>
                  </a:lnTo>
                  <a:lnTo>
                    <a:pt x="2231" y="1488"/>
                  </a:lnTo>
                  <a:lnTo>
                    <a:pt x="2202" y="1568"/>
                  </a:lnTo>
                  <a:lnTo>
                    <a:pt x="2168" y="1646"/>
                  </a:lnTo>
                  <a:lnTo>
                    <a:pt x="2128" y="1720"/>
                  </a:lnTo>
                  <a:lnTo>
                    <a:pt x="2083" y="1791"/>
                  </a:lnTo>
                  <a:lnTo>
                    <a:pt x="2033" y="1859"/>
                  </a:lnTo>
                  <a:lnTo>
                    <a:pt x="1979" y="1922"/>
                  </a:lnTo>
                  <a:lnTo>
                    <a:pt x="1919" y="1981"/>
                  </a:lnTo>
                  <a:lnTo>
                    <a:pt x="1856" y="2035"/>
                  </a:lnTo>
                  <a:lnTo>
                    <a:pt x="1789" y="2085"/>
                  </a:lnTo>
                  <a:lnTo>
                    <a:pt x="1718" y="2130"/>
                  </a:lnTo>
                  <a:lnTo>
                    <a:pt x="1644" y="2170"/>
                  </a:lnTo>
                  <a:lnTo>
                    <a:pt x="1567" y="2205"/>
                  </a:lnTo>
                  <a:lnTo>
                    <a:pt x="1487" y="2234"/>
                  </a:lnTo>
                  <a:lnTo>
                    <a:pt x="1404" y="2257"/>
                  </a:lnTo>
                  <a:lnTo>
                    <a:pt x="1318" y="2274"/>
                  </a:lnTo>
                  <a:lnTo>
                    <a:pt x="1232" y="2284"/>
                  </a:lnTo>
                  <a:lnTo>
                    <a:pt x="1142" y="2287"/>
                  </a:lnTo>
                  <a:lnTo>
                    <a:pt x="1054" y="2284"/>
                  </a:lnTo>
                  <a:lnTo>
                    <a:pt x="966" y="2274"/>
                  </a:lnTo>
                  <a:lnTo>
                    <a:pt x="881" y="2257"/>
                  </a:lnTo>
                  <a:lnTo>
                    <a:pt x="798" y="2234"/>
                  </a:lnTo>
                  <a:lnTo>
                    <a:pt x="718" y="2205"/>
                  </a:lnTo>
                  <a:lnTo>
                    <a:pt x="641" y="2170"/>
                  </a:lnTo>
                  <a:lnTo>
                    <a:pt x="566" y="2130"/>
                  </a:lnTo>
                  <a:lnTo>
                    <a:pt x="496" y="2085"/>
                  </a:lnTo>
                  <a:lnTo>
                    <a:pt x="429" y="2035"/>
                  </a:lnTo>
                  <a:lnTo>
                    <a:pt x="366" y="1981"/>
                  </a:lnTo>
                  <a:lnTo>
                    <a:pt x="306" y="1922"/>
                  </a:lnTo>
                  <a:lnTo>
                    <a:pt x="252" y="1859"/>
                  </a:lnTo>
                  <a:lnTo>
                    <a:pt x="202" y="1791"/>
                  </a:lnTo>
                  <a:lnTo>
                    <a:pt x="157" y="1720"/>
                  </a:lnTo>
                  <a:lnTo>
                    <a:pt x="117" y="1646"/>
                  </a:lnTo>
                  <a:lnTo>
                    <a:pt x="82" y="1568"/>
                  </a:lnTo>
                  <a:lnTo>
                    <a:pt x="54" y="1488"/>
                  </a:lnTo>
                  <a:lnTo>
                    <a:pt x="30" y="1405"/>
                  </a:lnTo>
                  <a:lnTo>
                    <a:pt x="14" y="1320"/>
                  </a:lnTo>
                  <a:lnTo>
                    <a:pt x="4" y="1233"/>
                  </a:lnTo>
                  <a:lnTo>
                    <a:pt x="0" y="1143"/>
                  </a:lnTo>
                  <a:lnTo>
                    <a:pt x="4" y="1055"/>
                  </a:lnTo>
                  <a:lnTo>
                    <a:pt x="14" y="967"/>
                  </a:lnTo>
                  <a:lnTo>
                    <a:pt x="30" y="882"/>
                  </a:lnTo>
                  <a:lnTo>
                    <a:pt x="54" y="798"/>
                  </a:lnTo>
                  <a:lnTo>
                    <a:pt x="82" y="719"/>
                  </a:lnTo>
                  <a:lnTo>
                    <a:pt x="117" y="641"/>
                  </a:lnTo>
                  <a:lnTo>
                    <a:pt x="157" y="567"/>
                  </a:lnTo>
                  <a:lnTo>
                    <a:pt x="202" y="496"/>
                  </a:lnTo>
                  <a:lnTo>
                    <a:pt x="252" y="429"/>
                  </a:lnTo>
                  <a:lnTo>
                    <a:pt x="306" y="366"/>
                  </a:lnTo>
                  <a:lnTo>
                    <a:pt x="366" y="306"/>
                  </a:lnTo>
                  <a:lnTo>
                    <a:pt x="429" y="252"/>
                  </a:lnTo>
                  <a:lnTo>
                    <a:pt x="496" y="202"/>
                  </a:lnTo>
                  <a:lnTo>
                    <a:pt x="566" y="156"/>
                  </a:lnTo>
                  <a:lnTo>
                    <a:pt x="641" y="116"/>
                  </a:lnTo>
                  <a:lnTo>
                    <a:pt x="718" y="82"/>
                  </a:lnTo>
                  <a:lnTo>
                    <a:pt x="798" y="53"/>
                  </a:lnTo>
                  <a:lnTo>
                    <a:pt x="881" y="31"/>
                  </a:lnTo>
                  <a:lnTo>
                    <a:pt x="966" y="14"/>
                  </a:lnTo>
                  <a:lnTo>
                    <a:pt x="1054" y="3"/>
                  </a:lnTo>
                  <a:lnTo>
                    <a:pt x="114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5" name="公众号：陈西设计之家。微信搜索即可">
              <a:extLst>
                <a:ext uri="{FF2B5EF4-FFF2-40B4-BE49-F238E27FC236}">
                  <a16:creationId xmlns:a16="http://schemas.microsoft.com/office/drawing/2014/main" id="{707E77FF-D174-4978-BD7B-2B92B14A7BB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70400" y="4994276"/>
              <a:ext cx="495300" cy="579438"/>
            </a:xfrm>
            <a:custGeom>
              <a:avLst/>
              <a:gdLst>
                <a:gd name="T0" fmla="*/ 1265 w 3119"/>
                <a:gd name="T1" fmla="*/ 717 h 3653"/>
                <a:gd name="T2" fmla="*/ 907 w 3119"/>
                <a:gd name="T3" fmla="*/ 848 h 3653"/>
                <a:gd name="T4" fmla="*/ 601 w 3119"/>
                <a:gd name="T5" fmla="*/ 1065 h 3653"/>
                <a:gd name="T6" fmla="*/ 364 w 3119"/>
                <a:gd name="T7" fmla="*/ 1356 h 3653"/>
                <a:gd name="T8" fmla="*/ 210 w 3119"/>
                <a:gd name="T9" fmla="*/ 1703 h 3653"/>
                <a:gd name="T10" fmla="*/ 156 w 3119"/>
                <a:gd name="T11" fmla="*/ 2091 h 3653"/>
                <a:gd name="T12" fmla="*/ 210 w 3119"/>
                <a:gd name="T13" fmla="*/ 2481 h 3653"/>
                <a:gd name="T14" fmla="*/ 364 w 3119"/>
                <a:gd name="T15" fmla="*/ 2828 h 3653"/>
                <a:gd name="T16" fmla="*/ 601 w 3119"/>
                <a:gd name="T17" fmla="*/ 3117 h 3653"/>
                <a:gd name="T18" fmla="*/ 907 w 3119"/>
                <a:gd name="T19" fmla="*/ 3336 h 3653"/>
                <a:gd name="T20" fmla="*/ 1265 w 3119"/>
                <a:gd name="T21" fmla="*/ 3466 h 3653"/>
                <a:gd name="T22" fmla="*/ 1659 w 3119"/>
                <a:gd name="T23" fmla="*/ 3493 h 3653"/>
                <a:gd name="T24" fmla="*/ 2039 w 3119"/>
                <a:gd name="T25" fmla="*/ 3412 h 3653"/>
                <a:gd name="T26" fmla="*/ 2372 w 3119"/>
                <a:gd name="T27" fmla="*/ 3237 h 3653"/>
                <a:gd name="T28" fmla="*/ 2646 w 3119"/>
                <a:gd name="T29" fmla="*/ 2981 h 3653"/>
                <a:gd name="T30" fmla="*/ 2843 w 3119"/>
                <a:gd name="T31" fmla="*/ 2660 h 3653"/>
                <a:gd name="T32" fmla="*/ 2949 w 3119"/>
                <a:gd name="T33" fmla="*/ 2290 h 3653"/>
                <a:gd name="T34" fmla="*/ 2949 w 3119"/>
                <a:gd name="T35" fmla="*/ 1893 h 3653"/>
                <a:gd name="T36" fmla="*/ 2843 w 3119"/>
                <a:gd name="T37" fmla="*/ 1524 h 3653"/>
                <a:gd name="T38" fmla="*/ 2646 w 3119"/>
                <a:gd name="T39" fmla="*/ 1203 h 3653"/>
                <a:gd name="T40" fmla="*/ 2372 w 3119"/>
                <a:gd name="T41" fmla="*/ 947 h 3653"/>
                <a:gd name="T42" fmla="*/ 2039 w 3119"/>
                <a:gd name="T43" fmla="*/ 770 h 3653"/>
                <a:gd name="T44" fmla="*/ 1659 w 3119"/>
                <a:gd name="T45" fmla="*/ 690 h 3653"/>
                <a:gd name="T46" fmla="*/ 1678 w 3119"/>
                <a:gd name="T47" fmla="*/ 288 h 3653"/>
                <a:gd name="T48" fmla="*/ 1752 w 3119"/>
                <a:gd name="T49" fmla="*/ 0 h 3653"/>
                <a:gd name="T50" fmla="*/ 1816 w 3119"/>
                <a:gd name="T51" fmla="*/ 37 h 3653"/>
                <a:gd name="T52" fmla="*/ 1823 w 3119"/>
                <a:gd name="T53" fmla="*/ 381 h 3653"/>
                <a:gd name="T54" fmla="*/ 1772 w 3119"/>
                <a:gd name="T55" fmla="*/ 433 h 3653"/>
                <a:gd name="T56" fmla="*/ 1735 w 3119"/>
                <a:gd name="T57" fmla="*/ 540 h 3653"/>
                <a:gd name="T58" fmla="*/ 2123 w 3119"/>
                <a:gd name="T59" fmla="*/ 636 h 3653"/>
                <a:gd name="T60" fmla="*/ 2466 w 3119"/>
                <a:gd name="T61" fmla="*/ 821 h 3653"/>
                <a:gd name="T62" fmla="*/ 2750 w 3119"/>
                <a:gd name="T63" fmla="*/ 1085 h 3653"/>
                <a:gd name="T64" fmla="*/ 2963 w 3119"/>
                <a:gd name="T65" fmla="*/ 1410 h 3653"/>
                <a:gd name="T66" fmla="*/ 3089 w 3119"/>
                <a:gd name="T67" fmla="*/ 1786 h 3653"/>
                <a:gd name="T68" fmla="*/ 3115 w 3119"/>
                <a:gd name="T69" fmla="*/ 2195 h 3653"/>
                <a:gd name="T70" fmla="*/ 3039 w 3119"/>
                <a:gd name="T71" fmla="*/ 2585 h 3653"/>
                <a:gd name="T72" fmla="*/ 2872 w 3119"/>
                <a:gd name="T73" fmla="*/ 2934 h 3653"/>
                <a:gd name="T74" fmla="*/ 2627 w 3119"/>
                <a:gd name="T75" fmla="*/ 3228 h 3653"/>
                <a:gd name="T76" fmla="*/ 2318 w 3119"/>
                <a:gd name="T77" fmla="*/ 3456 h 3653"/>
                <a:gd name="T78" fmla="*/ 1958 w 3119"/>
                <a:gd name="T79" fmla="*/ 3601 h 3653"/>
                <a:gd name="T80" fmla="*/ 1559 w 3119"/>
                <a:gd name="T81" fmla="*/ 3653 h 3653"/>
                <a:gd name="T82" fmla="*/ 1162 w 3119"/>
                <a:gd name="T83" fmla="*/ 3601 h 3653"/>
                <a:gd name="T84" fmla="*/ 801 w 3119"/>
                <a:gd name="T85" fmla="*/ 3456 h 3653"/>
                <a:gd name="T86" fmla="*/ 492 w 3119"/>
                <a:gd name="T87" fmla="*/ 3228 h 3653"/>
                <a:gd name="T88" fmla="*/ 247 w 3119"/>
                <a:gd name="T89" fmla="*/ 2934 h 3653"/>
                <a:gd name="T90" fmla="*/ 80 w 3119"/>
                <a:gd name="T91" fmla="*/ 2585 h 3653"/>
                <a:gd name="T92" fmla="*/ 3 w 3119"/>
                <a:gd name="T93" fmla="*/ 2195 h 3653"/>
                <a:gd name="T94" fmla="*/ 30 w 3119"/>
                <a:gd name="T95" fmla="*/ 1786 h 3653"/>
                <a:gd name="T96" fmla="*/ 156 w 3119"/>
                <a:gd name="T97" fmla="*/ 1410 h 3653"/>
                <a:gd name="T98" fmla="*/ 369 w 3119"/>
                <a:gd name="T99" fmla="*/ 1085 h 3653"/>
                <a:gd name="T100" fmla="*/ 652 w 3119"/>
                <a:gd name="T101" fmla="*/ 821 h 3653"/>
                <a:gd name="T102" fmla="*/ 996 w 3119"/>
                <a:gd name="T103" fmla="*/ 636 h 3653"/>
                <a:gd name="T104" fmla="*/ 1383 w 3119"/>
                <a:gd name="T105" fmla="*/ 540 h 3653"/>
                <a:gd name="T106" fmla="*/ 1347 w 3119"/>
                <a:gd name="T107" fmla="*/ 433 h 3653"/>
                <a:gd name="T108" fmla="*/ 1296 w 3119"/>
                <a:gd name="T109" fmla="*/ 381 h 3653"/>
                <a:gd name="T110" fmla="*/ 1302 w 3119"/>
                <a:gd name="T111" fmla="*/ 37 h 3653"/>
                <a:gd name="T112" fmla="*/ 1367 w 3119"/>
                <a:gd name="T113" fmla="*/ 0 h 36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119" h="3653">
                  <a:moveTo>
                    <a:pt x="1559" y="686"/>
                  </a:moveTo>
                  <a:lnTo>
                    <a:pt x="1460" y="690"/>
                  </a:lnTo>
                  <a:lnTo>
                    <a:pt x="1361" y="701"/>
                  </a:lnTo>
                  <a:lnTo>
                    <a:pt x="1265" y="717"/>
                  </a:lnTo>
                  <a:lnTo>
                    <a:pt x="1172" y="741"/>
                  </a:lnTo>
                  <a:lnTo>
                    <a:pt x="1080" y="770"/>
                  </a:lnTo>
                  <a:lnTo>
                    <a:pt x="992" y="806"/>
                  </a:lnTo>
                  <a:lnTo>
                    <a:pt x="907" y="848"/>
                  </a:lnTo>
                  <a:lnTo>
                    <a:pt x="825" y="895"/>
                  </a:lnTo>
                  <a:lnTo>
                    <a:pt x="746" y="947"/>
                  </a:lnTo>
                  <a:lnTo>
                    <a:pt x="672" y="1003"/>
                  </a:lnTo>
                  <a:lnTo>
                    <a:pt x="601" y="1065"/>
                  </a:lnTo>
                  <a:lnTo>
                    <a:pt x="535" y="1132"/>
                  </a:lnTo>
                  <a:lnTo>
                    <a:pt x="473" y="1203"/>
                  </a:lnTo>
                  <a:lnTo>
                    <a:pt x="416" y="1277"/>
                  </a:lnTo>
                  <a:lnTo>
                    <a:pt x="364" y="1356"/>
                  </a:lnTo>
                  <a:lnTo>
                    <a:pt x="317" y="1438"/>
                  </a:lnTo>
                  <a:lnTo>
                    <a:pt x="276" y="1524"/>
                  </a:lnTo>
                  <a:lnTo>
                    <a:pt x="240" y="1611"/>
                  </a:lnTo>
                  <a:lnTo>
                    <a:pt x="210" y="1703"/>
                  </a:lnTo>
                  <a:lnTo>
                    <a:pt x="187" y="1796"/>
                  </a:lnTo>
                  <a:lnTo>
                    <a:pt x="169" y="1893"/>
                  </a:lnTo>
                  <a:lnTo>
                    <a:pt x="159" y="1992"/>
                  </a:lnTo>
                  <a:lnTo>
                    <a:pt x="156" y="2091"/>
                  </a:lnTo>
                  <a:lnTo>
                    <a:pt x="159" y="2192"/>
                  </a:lnTo>
                  <a:lnTo>
                    <a:pt x="169" y="2290"/>
                  </a:lnTo>
                  <a:lnTo>
                    <a:pt x="187" y="2386"/>
                  </a:lnTo>
                  <a:lnTo>
                    <a:pt x="210" y="2481"/>
                  </a:lnTo>
                  <a:lnTo>
                    <a:pt x="240" y="2572"/>
                  </a:lnTo>
                  <a:lnTo>
                    <a:pt x="276" y="2660"/>
                  </a:lnTo>
                  <a:lnTo>
                    <a:pt x="317" y="2746"/>
                  </a:lnTo>
                  <a:lnTo>
                    <a:pt x="364" y="2828"/>
                  </a:lnTo>
                  <a:lnTo>
                    <a:pt x="416" y="2905"/>
                  </a:lnTo>
                  <a:lnTo>
                    <a:pt x="473" y="2981"/>
                  </a:lnTo>
                  <a:lnTo>
                    <a:pt x="535" y="3051"/>
                  </a:lnTo>
                  <a:lnTo>
                    <a:pt x="601" y="3117"/>
                  </a:lnTo>
                  <a:lnTo>
                    <a:pt x="672" y="3179"/>
                  </a:lnTo>
                  <a:lnTo>
                    <a:pt x="746" y="3237"/>
                  </a:lnTo>
                  <a:lnTo>
                    <a:pt x="825" y="3289"/>
                  </a:lnTo>
                  <a:lnTo>
                    <a:pt x="907" y="3336"/>
                  </a:lnTo>
                  <a:lnTo>
                    <a:pt x="992" y="3377"/>
                  </a:lnTo>
                  <a:lnTo>
                    <a:pt x="1080" y="3412"/>
                  </a:lnTo>
                  <a:lnTo>
                    <a:pt x="1172" y="3442"/>
                  </a:lnTo>
                  <a:lnTo>
                    <a:pt x="1265" y="3466"/>
                  </a:lnTo>
                  <a:lnTo>
                    <a:pt x="1361" y="3483"/>
                  </a:lnTo>
                  <a:lnTo>
                    <a:pt x="1460" y="3493"/>
                  </a:lnTo>
                  <a:lnTo>
                    <a:pt x="1559" y="3497"/>
                  </a:lnTo>
                  <a:lnTo>
                    <a:pt x="1659" y="3493"/>
                  </a:lnTo>
                  <a:lnTo>
                    <a:pt x="1758" y="3483"/>
                  </a:lnTo>
                  <a:lnTo>
                    <a:pt x="1854" y="3466"/>
                  </a:lnTo>
                  <a:lnTo>
                    <a:pt x="1948" y="3442"/>
                  </a:lnTo>
                  <a:lnTo>
                    <a:pt x="2039" y="3412"/>
                  </a:lnTo>
                  <a:lnTo>
                    <a:pt x="2128" y="3377"/>
                  </a:lnTo>
                  <a:lnTo>
                    <a:pt x="2213" y="3336"/>
                  </a:lnTo>
                  <a:lnTo>
                    <a:pt x="2294" y="3289"/>
                  </a:lnTo>
                  <a:lnTo>
                    <a:pt x="2372" y="3237"/>
                  </a:lnTo>
                  <a:lnTo>
                    <a:pt x="2448" y="3179"/>
                  </a:lnTo>
                  <a:lnTo>
                    <a:pt x="2517" y="3117"/>
                  </a:lnTo>
                  <a:lnTo>
                    <a:pt x="2584" y="3051"/>
                  </a:lnTo>
                  <a:lnTo>
                    <a:pt x="2646" y="2981"/>
                  </a:lnTo>
                  <a:lnTo>
                    <a:pt x="2702" y="2905"/>
                  </a:lnTo>
                  <a:lnTo>
                    <a:pt x="2754" y="2828"/>
                  </a:lnTo>
                  <a:lnTo>
                    <a:pt x="2802" y="2746"/>
                  </a:lnTo>
                  <a:lnTo>
                    <a:pt x="2843" y="2660"/>
                  </a:lnTo>
                  <a:lnTo>
                    <a:pt x="2878" y="2572"/>
                  </a:lnTo>
                  <a:lnTo>
                    <a:pt x="2908" y="2481"/>
                  </a:lnTo>
                  <a:lnTo>
                    <a:pt x="2932" y="2386"/>
                  </a:lnTo>
                  <a:lnTo>
                    <a:pt x="2949" y="2290"/>
                  </a:lnTo>
                  <a:lnTo>
                    <a:pt x="2959" y="2192"/>
                  </a:lnTo>
                  <a:lnTo>
                    <a:pt x="2963" y="2091"/>
                  </a:lnTo>
                  <a:lnTo>
                    <a:pt x="2959" y="1992"/>
                  </a:lnTo>
                  <a:lnTo>
                    <a:pt x="2949" y="1893"/>
                  </a:lnTo>
                  <a:lnTo>
                    <a:pt x="2932" y="1796"/>
                  </a:lnTo>
                  <a:lnTo>
                    <a:pt x="2908" y="1703"/>
                  </a:lnTo>
                  <a:lnTo>
                    <a:pt x="2878" y="1611"/>
                  </a:lnTo>
                  <a:lnTo>
                    <a:pt x="2843" y="1524"/>
                  </a:lnTo>
                  <a:lnTo>
                    <a:pt x="2802" y="1438"/>
                  </a:lnTo>
                  <a:lnTo>
                    <a:pt x="2754" y="1356"/>
                  </a:lnTo>
                  <a:lnTo>
                    <a:pt x="2702" y="1277"/>
                  </a:lnTo>
                  <a:lnTo>
                    <a:pt x="2646" y="1203"/>
                  </a:lnTo>
                  <a:lnTo>
                    <a:pt x="2584" y="1132"/>
                  </a:lnTo>
                  <a:lnTo>
                    <a:pt x="2517" y="1065"/>
                  </a:lnTo>
                  <a:lnTo>
                    <a:pt x="2448" y="1003"/>
                  </a:lnTo>
                  <a:lnTo>
                    <a:pt x="2372" y="947"/>
                  </a:lnTo>
                  <a:lnTo>
                    <a:pt x="2294" y="895"/>
                  </a:lnTo>
                  <a:lnTo>
                    <a:pt x="2213" y="848"/>
                  </a:lnTo>
                  <a:lnTo>
                    <a:pt x="2128" y="806"/>
                  </a:lnTo>
                  <a:lnTo>
                    <a:pt x="2039" y="770"/>
                  </a:lnTo>
                  <a:lnTo>
                    <a:pt x="1948" y="741"/>
                  </a:lnTo>
                  <a:lnTo>
                    <a:pt x="1854" y="717"/>
                  </a:lnTo>
                  <a:lnTo>
                    <a:pt x="1758" y="701"/>
                  </a:lnTo>
                  <a:lnTo>
                    <a:pt x="1659" y="690"/>
                  </a:lnTo>
                  <a:lnTo>
                    <a:pt x="1559" y="686"/>
                  </a:lnTo>
                  <a:close/>
                  <a:moveTo>
                    <a:pt x="1441" y="148"/>
                  </a:moveTo>
                  <a:lnTo>
                    <a:pt x="1441" y="288"/>
                  </a:lnTo>
                  <a:lnTo>
                    <a:pt x="1678" y="288"/>
                  </a:lnTo>
                  <a:lnTo>
                    <a:pt x="1678" y="148"/>
                  </a:lnTo>
                  <a:lnTo>
                    <a:pt x="1441" y="148"/>
                  </a:lnTo>
                  <a:close/>
                  <a:moveTo>
                    <a:pt x="1367" y="0"/>
                  </a:moveTo>
                  <a:lnTo>
                    <a:pt x="1752" y="0"/>
                  </a:lnTo>
                  <a:lnTo>
                    <a:pt x="1772" y="3"/>
                  </a:lnTo>
                  <a:lnTo>
                    <a:pt x="1790" y="11"/>
                  </a:lnTo>
                  <a:lnTo>
                    <a:pt x="1804" y="22"/>
                  </a:lnTo>
                  <a:lnTo>
                    <a:pt x="1816" y="37"/>
                  </a:lnTo>
                  <a:lnTo>
                    <a:pt x="1823" y="54"/>
                  </a:lnTo>
                  <a:lnTo>
                    <a:pt x="1826" y="74"/>
                  </a:lnTo>
                  <a:lnTo>
                    <a:pt x="1826" y="361"/>
                  </a:lnTo>
                  <a:lnTo>
                    <a:pt x="1823" y="381"/>
                  </a:lnTo>
                  <a:lnTo>
                    <a:pt x="1816" y="399"/>
                  </a:lnTo>
                  <a:lnTo>
                    <a:pt x="1804" y="414"/>
                  </a:lnTo>
                  <a:lnTo>
                    <a:pt x="1790" y="426"/>
                  </a:lnTo>
                  <a:lnTo>
                    <a:pt x="1772" y="433"/>
                  </a:lnTo>
                  <a:lnTo>
                    <a:pt x="1752" y="436"/>
                  </a:lnTo>
                  <a:lnTo>
                    <a:pt x="1634" y="436"/>
                  </a:lnTo>
                  <a:lnTo>
                    <a:pt x="1634" y="532"/>
                  </a:lnTo>
                  <a:lnTo>
                    <a:pt x="1735" y="540"/>
                  </a:lnTo>
                  <a:lnTo>
                    <a:pt x="1836" y="555"/>
                  </a:lnTo>
                  <a:lnTo>
                    <a:pt x="1934" y="576"/>
                  </a:lnTo>
                  <a:lnTo>
                    <a:pt x="2030" y="603"/>
                  </a:lnTo>
                  <a:lnTo>
                    <a:pt x="2123" y="636"/>
                  </a:lnTo>
                  <a:lnTo>
                    <a:pt x="2214" y="674"/>
                  </a:lnTo>
                  <a:lnTo>
                    <a:pt x="2301" y="718"/>
                  </a:lnTo>
                  <a:lnTo>
                    <a:pt x="2386" y="768"/>
                  </a:lnTo>
                  <a:lnTo>
                    <a:pt x="2466" y="821"/>
                  </a:lnTo>
                  <a:lnTo>
                    <a:pt x="2543" y="881"/>
                  </a:lnTo>
                  <a:lnTo>
                    <a:pt x="2616" y="945"/>
                  </a:lnTo>
                  <a:lnTo>
                    <a:pt x="2686" y="1012"/>
                  </a:lnTo>
                  <a:lnTo>
                    <a:pt x="2750" y="1085"/>
                  </a:lnTo>
                  <a:lnTo>
                    <a:pt x="2811" y="1161"/>
                  </a:lnTo>
                  <a:lnTo>
                    <a:pt x="2866" y="1241"/>
                  </a:lnTo>
                  <a:lnTo>
                    <a:pt x="2917" y="1324"/>
                  </a:lnTo>
                  <a:lnTo>
                    <a:pt x="2963" y="1410"/>
                  </a:lnTo>
                  <a:lnTo>
                    <a:pt x="3002" y="1500"/>
                  </a:lnTo>
                  <a:lnTo>
                    <a:pt x="3037" y="1593"/>
                  </a:lnTo>
                  <a:lnTo>
                    <a:pt x="3066" y="1689"/>
                  </a:lnTo>
                  <a:lnTo>
                    <a:pt x="3089" y="1786"/>
                  </a:lnTo>
                  <a:lnTo>
                    <a:pt x="3105" y="1886"/>
                  </a:lnTo>
                  <a:lnTo>
                    <a:pt x="3115" y="1988"/>
                  </a:lnTo>
                  <a:lnTo>
                    <a:pt x="3119" y="2091"/>
                  </a:lnTo>
                  <a:lnTo>
                    <a:pt x="3115" y="2195"/>
                  </a:lnTo>
                  <a:lnTo>
                    <a:pt x="3105" y="2294"/>
                  </a:lnTo>
                  <a:lnTo>
                    <a:pt x="3089" y="2394"/>
                  </a:lnTo>
                  <a:lnTo>
                    <a:pt x="3067" y="2491"/>
                  </a:lnTo>
                  <a:lnTo>
                    <a:pt x="3039" y="2585"/>
                  </a:lnTo>
                  <a:lnTo>
                    <a:pt x="3005" y="2676"/>
                  </a:lnTo>
                  <a:lnTo>
                    <a:pt x="2966" y="2766"/>
                  </a:lnTo>
                  <a:lnTo>
                    <a:pt x="2922" y="2851"/>
                  </a:lnTo>
                  <a:lnTo>
                    <a:pt x="2872" y="2934"/>
                  </a:lnTo>
                  <a:lnTo>
                    <a:pt x="2818" y="3013"/>
                  </a:lnTo>
                  <a:lnTo>
                    <a:pt x="2759" y="3088"/>
                  </a:lnTo>
                  <a:lnTo>
                    <a:pt x="2695" y="3161"/>
                  </a:lnTo>
                  <a:lnTo>
                    <a:pt x="2627" y="3228"/>
                  </a:lnTo>
                  <a:lnTo>
                    <a:pt x="2555" y="3293"/>
                  </a:lnTo>
                  <a:lnTo>
                    <a:pt x="2480" y="3351"/>
                  </a:lnTo>
                  <a:lnTo>
                    <a:pt x="2400" y="3406"/>
                  </a:lnTo>
                  <a:lnTo>
                    <a:pt x="2318" y="3456"/>
                  </a:lnTo>
                  <a:lnTo>
                    <a:pt x="2232" y="3500"/>
                  </a:lnTo>
                  <a:lnTo>
                    <a:pt x="2143" y="3540"/>
                  </a:lnTo>
                  <a:lnTo>
                    <a:pt x="2052" y="3573"/>
                  </a:lnTo>
                  <a:lnTo>
                    <a:pt x="1958" y="3601"/>
                  </a:lnTo>
                  <a:lnTo>
                    <a:pt x="1861" y="3624"/>
                  </a:lnTo>
                  <a:lnTo>
                    <a:pt x="1762" y="3640"/>
                  </a:lnTo>
                  <a:lnTo>
                    <a:pt x="1661" y="3650"/>
                  </a:lnTo>
                  <a:lnTo>
                    <a:pt x="1559" y="3653"/>
                  </a:lnTo>
                  <a:lnTo>
                    <a:pt x="1457" y="3650"/>
                  </a:lnTo>
                  <a:lnTo>
                    <a:pt x="1357" y="3640"/>
                  </a:lnTo>
                  <a:lnTo>
                    <a:pt x="1258" y="3624"/>
                  </a:lnTo>
                  <a:lnTo>
                    <a:pt x="1162" y="3601"/>
                  </a:lnTo>
                  <a:lnTo>
                    <a:pt x="1068" y="3573"/>
                  </a:lnTo>
                  <a:lnTo>
                    <a:pt x="976" y="3540"/>
                  </a:lnTo>
                  <a:lnTo>
                    <a:pt x="887" y="3500"/>
                  </a:lnTo>
                  <a:lnTo>
                    <a:pt x="801" y="3456"/>
                  </a:lnTo>
                  <a:lnTo>
                    <a:pt x="719" y="3406"/>
                  </a:lnTo>
                  <a:lnTo>
                    <a:pt x="639" y="3351"/>
                  </a:lnTo>
                  <a:lnTo>
                    <a:pt x="564" y="3293"/>
                  </a:lnTo>
                  <a:lnTo>
                    <a:pt x="492" y="3228"/>
                  </a:lnTo>
                  <a:lnTo>
                    <a:pt x="424" y="3161"/>
                  </a:lnTo>
                  <a:lnTo>
                    <a:pt x="361" y="3088"/>
                  </a:lnTo>
                  <a:lnTo>
                    <a:pt x="301" y="3013"/>
                  </a:lnTo>
                  <a:lnTo>
                    <a:pt x="247" y="2934"/>
                  </a:lnTo>
                  <a:lnTo>
                    <a:pt x="197" y="2851"/>
                  </a:lnTo>
                  <a:lnTo>
                    <a:pt x="153" y="2766"/>
                  </a:lnTo>
                  <a:lnTo>
                    <a:pt x="114" y="2676"/>
                  </a:lnTo>
                  <a:lnTo>
                    <a:pt x="80" y="2585"/>
                  </a:lnTo>
                  <a:lnTo>
                    <a:pt x="52" y="2491"/>
                  </a:lnTo>
                  <a:lnTo>
                    <a:pt x="30" y="2394"/>
                  </a:lnTo>
                  <a:lnTo>
                    <a:pt x="13" y="2294"/>
                  </a:lnTo>
                  <a:lnTo>
                    <a:pt x="3" y="2195"/>
                  </a:lnTo>
                  <a:lnTo>
                    <a:pt x="0" y="2091"/>
                  </a:lnTo>
                  <a:lnTo>
                    <a:pt x="3" y="1988"/>
                  </a:lnTo>
                  <a:lnTo>
                    <a:pt x="13" y="1886"/>
                  </a:lnTo>
                  <a:lnTo>
                    <a:pt x="30" y="1786"/>
                  </a:lnTo>
                  <a:lnTo>
                    <a:pt x="53" y="1689"/>
                  </a:lnTo>
                  <a:lnTo>
                    <a:pt x="82" y="1593"/>
                  </a:lnTo>
                  <a:lnTo>
                    <a:pt x="116" y="1500"/>
                  </a:lnTo>
                  <a:lnTo>
                    <a:pt x="156" y="1410"/>
                  </a:lnTo>
                  <a:lnTo>
                    <a:pt x="201" y="1324"/>
                  </a:lnTo>
                  <a:lnTo>
                    <a:pt x="252" y="1241"/>
                  </a:lnTo>
                  <a:lnTo>
                    <a:pt x="308" y="1161"/>
                  </a:lnTo>
                  <a:lnTo>
                    <a:pt x="369" y="1085"/>
                  </a:lnTo>
                  <a:lnTo>
                    <a:pt x="433" y="1012"/>
                  </a:lnTo>
                  <a:lnTo>
                    <a:pt x="503" y="945"/>
                  </a:lnTo>
                  <a:lnTo>
                    <a:pt x="576" y="881"/>
                  </a:lnTo>
                  <a:lnTo>
                    <a:pt x="652" y="821"/>
                  </a:lnTo>
                  <a:lnTo>
                    <a:pt x="733" y="768"/>
                  </a:lnTo>
                  <a:lnTo>
                    <a:pt x="817" y="718"/>
                  </a:lnTo>
                  <a:lnTo>
                    <a:pt x="905" y="674"/>
                  </a:lnTo>
                  <a:lnTo>
                    <a:pt x="996" y="636"/>
                  </a:lnTo>
                  <a:lnTo>
                    <a:pt x="1089" y="603"/>
                  </a:lnTo>
                  <a:lnTo>
                    <a:pt x="1185" y="576"/>
                  </a:lnTo>
                  <a:lnTo>
                    <a:pt x="1282" y="555"/>
                  </a:lnTo>
                  <a:lnTo>
                    <a:pt x="1383" y="540"/>
                  </a:lnTo>
                  <a:lnTo>
                    <a:pt x="1485" y="532"/>
                  </a:lnTo>
                  <a:lnTo>
                    <a:pt x="1485" y="436"/>
                  </a:lnTo>
                  <a:lnTo>
                    <a:pt x="1367" y="436"/>
                  </a:lnTo>
                  <a:lnTo>
                    <a:pt x="1347" y="433"/>
                  </a:lnTo>
                  <a:lnTo>
                    <a:pt x="1329" y="426"/>
                  </a:lnTo>
                  <a:lnTo>
                    <a:pt x="1315" y="414"/>
                  </a:lnTo>
                  <a:lnTo>
                    <a:pt x="1302" y="399"/>
                  </a:lnTo>
                  <a:lnTo>
                    <a:pt x="1296" y="381"/>
                  </a:lnTo>
                  <a:lnTo>
                    <a:pt x="1292" y="361"/>
                  </a:lnTo>
                  <a:lnTo>
                    <a:pt x="1292" y="74"/>
                  </a:lnTo>
                  <a:lnTo>
                    <a:pt x="1296" y="54"/>
                  </a:lnTo>
                  <a:lnTo>
                    <a:pt x="1302" y="37"/>
                  </a:lnTo>
                  <a:lnTo>
                    <a:pt x="1315" y="22"/>
                  </a:lnTo>
                  <a:lnTo>
                    <a:pt x="1329" y="11"/>
                  </a:lnTo>
                  <a:lnTo>
                    <a:pt x="1347" y="3"/>
                  </a:lnTo>
                  <a:lnTo>
                    <a:pt x="136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6" name="Freeform 401">
              <a:extLst>
                <a:ext uri="{FF2B5EF4-FFF2-40B4-BE49-F238E27FC236}">
                  <a16:creationId xmlns:a16="http://schemas.microsoft.com/office/drawing/2014/main" id="{D93E564B-834A-41B1-8165-83DE4601DD6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27563" y="5235576"/>
              <a:ext cx="179388" cy="180975"/>
            </a:xfrm>
            <a:custGeom>
              <a:avLst/>
              <a:gdLst>
                <a:gd name="T0" fmla="*/ 405 w 1132"/>
                <a:gd name="T1" fmla="*/ 510 h 1133"/>
                <a:gd name="T2" fmla="*/ 223 w 1132"/>
                <a:gd name="T3" fmla="*/ 910 h 1133"/>
                <a:gd name="T4" fmla="*/ 623 w 1132"/>
                <a:gd name="T5" fmla="*/ 728 h 1133"/>
                <a:gd name="T6" fmla="*/ 405 w 1132"/>
                <a:gd name="T7" fmla="*/ 510 h 1133"/>
                <a:gd name="T8" fmla="*/ 910 w 1132"/>
                <a:gd name="T9" fmla="*/ 223 h 1133"/>
                <a:gd name="T10" fmla="*/ 510 w 1132"/>
                <a:gd name="T11" fmla="*/ 404 h 1133"/>
                <a:gd name="T12" fmla="*/ 728 w 1132"/>
                <a:gd name="T13" fmla="*/ 623 h 1133"/>
                <a:gd name="T14" fmla="*/ 910 w 1132"/>
                <a:gd name="T15" fmla="*/ 223 h 1133"/>
                <a:gd name="T16" fmla="*/ 1063 w 1132"/>
                <a:gd name="T17" fmla="*/ 0 h 1133"/>
                <a:gd name="T18" fmla="*/ 1080 w 1132"/>
                <a:gd name="T19" fmla="*/ 3 h 1133"/>
                <a:gd name="T20" fmla="*/ 1097 w 1132"/>
                <a:gd name="T21" fmla="*/ 11 h 1133"/>
                <a:gd name="T22" fmla="*/ 1111 w 1132"/>
                <a:gd name="T23" fmla="*/ 22 h 1133"/>
                <a:gd name="T24" fmla="*/ 1122 w 1132"/>
                <a:gd name="T25" fmla="*/ 36 h 1133"/>
                <a:gd name="T26" fmla="*/ 1129 w 1132"/>
                <a:gd name="T27" fmla="*/ 52 h 1133"/>
                <a:gd name="T28" fmla="*/ 1132 w 1132"/>
                <a:gd name="T29" fmla="*/ 70 h 1133"/>
                <a:gd name="T30" fmla="*/ 1131 w 1132"/>
                <a:gd name="T31" fmla="*/ 87 h 1133"/>
                <a:gd name="T32" fmla="*/ 1126 w 1132"/>
                <a:gd name="T33" fmla="*/ 104 h 1133"/>
                <a:gd name="T34" fmla="*/ 818 w 1132"/>
                <a:gd name="T35" fmla="*/ 782 h 1133"/>
                <a:gd name="T36" fmla="*/ 818 w 1132"/>
                <a:gd name="T37" fmla="*/ 784 h 1133"/>
                <a:gd name="T38" fmla="*/ 816 w 1132"/>
                <a:gd name="T39" fmla="*/ 787 h 1133"/>
                <a:gd name="T40" fmla="*/ 814 w 1132"/>
                <a:gd name="T41" fmla="*/ 790 h 1133"/>
                <a:gd name="T42" fmla="*/ 812 w 1132"/>
                <a:gd name="T43" fmla="*/ 793 h 1133"/>
                <a:gd name="T44" fmla="*/ 810 w 1132"/>
                <a:gd name="T45" fmla="*/ 796 h 1133"/>
                <a:gd name="T46" fmla="*/ 808 w 1132"/>
                <a:gd name="T47" fmla="*/ 798 h 1133"/>
                <a:gd name="T48" fmla="*/ 803 w 1132"/>
                <a:gd name="T49" fmla="*/ 804 h 1133"/>
                <a:gd name="T50" fmla="*/ 798 w 1132"/>
                <a:gd name="T51" fmla="*/ 808 h 1133"/>
                <a:gd name="T52" fmla="*/ 796 w 1132"/>
                <a:gd name="T53" fmla="*/ 810 h 1133"/>
                <a:gd name="T54" fmla="*/ 792 w 1132"/>
                <a:gd name="T55" fmla="*/ 813 h 1133"/>
                <a:gd name="T56" fmla="*/ 789 w 1132"/>
                <a:gd name="T57" fmla="*/ 815 h 1133"/>
                <a:gd name="T58" fmla="*/ 787 w 1132"/>
                <a:gd name="T59" fmla="*/ 816 h 1133"/>
                <a:gd name="T60" fmla="*/ 783 w 1132"/>
                <a:gd name="T61" fmla="*/ 818 h 1133"/>
                <a:gd name="T62" fmla="*/ 781 w 1132"/>
                <a:gd name="T63" fmla="*/ 819 h 1133"/>
                <a:gd name="T64" fmla="*/ 104 w 1132"/>
                <a:gd name="T65" fmla="*/ 1126 h 1133"/>
                <a:gd name="T66" fmla="*/ 90 w 1132"/>
                <a:gd name="T67" fmla="*/ 1132 h 1133"/>
                <a:gd name="T68" fmla="*/ 75 w 1132"/>
                <a:gd name="T69" fmla="*/ 1133 h 1133"/>
                <a:gd name="T70" fmla="*/ 56 w 1132"/>
                <a:gd name="T71" fmla="*/ 1131 h 1133"/>
                <a:gd name="T72" fmla="*/ 38 w 1132"/>
                <a:gd name="T73" fmla="*/ 1123 h 1133"/>
                <a:gd name="T74" fmla="*/ 23 w 1132"/>
                <a:gd name="T75" fmla="*/ 1112 h 1133"/>
                <a:gd name="T76" fmla="*/ 10 w 1132"/>
                <a:gd name="T77" fmla="*/ 1098 h 1133"/>
                <a:gd name="T78" fmla="*/ 4 w 1132"/>
                <a:gd name="T79" fmla="*/ 1081 h 1133"/>
                <a:gd name="T80" fmla="*/ 0 w 1132"/>
                <a:gd name="T81" fmla="*/ 1063 h 1133"/>
                <a:gd name="T82" fmla="*/ 1 w 1132"/>
                <a:gd name="T83" fmla="*/ 1046 h 1133"/>
                <a:gd name="T84" fmla="*/ 7 w 1132"/>
                <a:gd name="T85" fmla="*/ 1029 h 1133"/>
                <a:gd name="T86" fmla="*/ 315 w 1132"/>
                <a:gd name="T87" fmla="*/ 351 h 1133"/>
                <a:gd name="T88" fmla="*/ 315 w 1132"/>
                <a:gd name="T89" fmla="*/ 349 h 1133"/>
                <a:gd name="T90" fmla="*/ 317 w 1132"/>
                <a:gd name="T91" fmla="*/ 346 h 1133"/>
                <a:gd name="T92" fmla="*/ 319 w 1132"/>
                <a:gd name="T93" fmla="*/ 343 h 1133"/>
                <a:gd name="T94" fmla="*/ 320 w 1132"/>
                <a:gd name="T95" fmla="*/ 340 h 1133"/>
                <a:gd name="T96" fmla="*/ 323 w 1132"/>
                <a:gd name="T97" fmla="*/ 337 h 1133"/>
                <a:gd name="T98" fmla="*/ 325 w 1132"/>
                <a:gd name="T99" fmla="*/ 335 h 1133"/>
                <a:gd name="T100" fmla="*/ 329 w 1132"/>
                <a:gd name="T101" fmla="*/ 329 h 1133"/>
                <a:gd name="T102" fmla="*/ 335 w 1132"/>
                <a:gd name="T103" fmla="*/ 325 h 1133"/>
                <a:gd name="T104" fmla="*/ 337 w 1132"/>
                <a:gd name="T105" fmla="*/ 324 h 1133"/>
                <a:gd name="T106" fmla="*/ 340 w 1132"/>
                <a:gd name="T107" fmla="*/ 320 h 1133"/>
                <a:gd name="T108" fmla="*/ 344 w 1132"/>
                <a:gd name="T109" fmla="*/ 319 h 1133"/>
                <a:gd name="T110" fmla="*/ 346 w 1132"/>
                <a:gd name="T111" fmla="*/ 317 h 1133"/>
                <a:gd name="T112" fmla="*/ 349 w 1132"/>
                <a:gd name="T113" fmla="*/ 316 h 1133"/>
                <a:gd name="T114" fmla="*/ 351 w 1132"/>
                <a:gd name="T115" fmla="*/ 315 h 1133"/>
                <a:gd name="T116" fmla="*/ 1028 w 1132"/>
                <a:gd name="T117" fmla="*/ 6 h 1133"/>
                <a:gd name="T118" fmla="*/ 1045 w 1132"/>
                <a:gd name="T119" fmla="*/ 1 h 1133"/>
                <a:gd name="T120" fmla="*/ 1063 w 1132"/>
                <a:gd name="T121" fmla="*/ 0 h 1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132" h="1133">
                  <a:moveTo>
                    <a:pt x="405" y="510"/>
                  </a:moveTo>
                  <a:lnTo>
                    <a:pt x="223" y="910"/>
                  </a:lnTo>
                  <a:lnTo>
                    <a:pt x="623" y="728"/>
                  </a:lnTo>
                  <a:lnTo>
                    <a:pt x="405" y="510"/>
                  </a:lnTo>
                  <a:close/>
                  <a:moveTo>
                    <a:pt x="910" y="223"/>
                  </a:moveTo>
                  <a:lnTo>
                    <a:pt x="510" y="404"/>
                  </a:lnTo>
                  <a:lnTo>
                    <a:pt x="728" y="623"/>
                  </a:lnTo>
                  <a:lnTo>
                    <a:pt x="910" y="223"/>
                  </a:lnTo>
                  <a:close/>
                  <a:moveTo>
                    <a:pt x="1063" y="0"/>
                  </a:moveTo>
                  <a:lnTo>
                    <a:pt x="1080" y="3"/>
                  </a:lnTo>
                  <a:lnTo>
                    <a:pt x="1097" y="11"/>
                  </a:lnTo>
                  <a:lnTo>
                    <a:pt x="1111" y="22"/>
                  </a:lnTo>
                  <a:lnTo>
                    <a:pt x="1122" y="36"/>
                  </a:lnTo>
                  <a:lnTo>
                    <a:pt x="1129" y="52"/>
                  </a:lnTo>
                  <a:lnTo>
                    <a:pt x="1132" y="70"/>
                  </a:lnTo>
                  <a:lnTo>
                    <a:pt x="1131" y="87"/>
                  </a:lnTo>
                  <a:lnTo>
                    <a:pt x="1126" y="104"/>
                  </a:lnTo>
                  <a:lnTo>
                    <a:pt x="818" y="782"/>
                  </a:lnTo>
                  <a:lnTo>
                    <a:pt x="818" y="784"/>
                  </a:lnTo>
                  <a:lnTo>
                    <a:pt x="816" y="787"/>
                  </a:lnTo>
                  <a:lnTo>
                    <a:pt x="814" y="790"/>
                  </a:lnTo>
                  <a:lnTo>
                    <a:pt x="812" y="793"/>
                  </a:lnTo>
                  <a:lnTo>
                    <a:pt x="810" y="796"/>
                  </a:lnTo>
                  <a:lnTo>
                    <a:pt x="808" y="798"/>
                  </a:lnTo>
                  <a:lnTo>
                    <a:pt x="803" y="804"/>
                  </a:lnTo>
                  <a:lnTo>
                    <a:pt x="798" y="808"/>
                  </a:lnTo>
                  <a:lnTo>
                    <a:pt x="796" y="810"/>
                  </a:lnTo>
                  <a:lnTo>
                    <a:pt x="792" y="813"/>
                  </a:lnTo>
                  <a:lnTo>
                    <a:pt x="789" y="815"/>
                  </a:lnTo>
                  <a:lnTo>
                    <a:pt x="787" y="816"/>
                  </a:lnTo>
                  <a:lnTo>
                    <a:pt x="783" y="818"/>
                  </a:lnTo>
                  <a:lnTo>
                    <a:pt x="781" y="819"/>
                  </a:lnTo>
                  <a:lnTo>
                    <a:pt x="104" y="1126"/>
                  </a:lnTo>
                  <a:lnTo>
                    <a:pt x="90" y="1132"/>
                  </a:lnTo>
                  <a:lnTo>
                    <a:pt x="75" y="1133"/>
                  </a:lnTo>
                  <a:lnTo>
                    <a:pt x="56" y="1131"/>
                  </a:lnTo>
                  <a:lnTo>
                    <a:pt x="38" y="1123"/>
                  </a:lnTo>
                  <a:lnTo>
                    <a:pt x="23" y="1112"/>
                  </a:lnTo>
                  <a:lnTo>
                    <a:pt x="10" y="1098"/>
                  </a:lnTo>
                  <a:lnTo>
                    <a:pt x="4" y="1081"/>
                  </a:lnTo>
                  <a:lnTo>
                    <a:pt x="0" y="1063"/>
                  </a:lnTo>
                  <a:lnTo>
                    <a:pt x="1" y="1046"/>
                  </a:lnTo>
                  <a:lnTo>
                    <a:pt x="7" y="1029"/>
                  </a:lnTo>
                  <a:lnTo>
                    <a:pt x="315" y="351"/>
                  </a:lnTo>
                  <a:lnTo>
                    <a:pt x="315" y="349"/>
                  </a:lnTo>
                  <a:lnTo>
                    <a:pt x="317" y="346"/>
                  </a:lnTo>
                  <a:lnTo>
                    <a:pt x="319" y="343"/>
                  </a:lnTo>
                  <a:lnTo>
                    <a:pt x="320" y="340"/>
                  </a:lnTo>
                  <a:lnTo>
                    <a:pt x="323" y="337"/>
                  </a:lnTo>
                  <a:lnTo>
                    <a:pt x="325" y="335"/>
                  </a:lnTo>
                  <a:lnTo>
                    <a:pt x="329" y="329"/>
                  </a:lnTo>
                  <a:lnTo>
                    <a:pt x="335" y="325"/>
                  </a:lnTo>
                  <a:lnTo>
                    <a:pt x="337" y="324"/>
                  </a:lnTo>
                  <a:lnTo>
                    <a:pt x="340" y="320"/>
                  </a:lnTo>
                  <a:lnTo>
                    <a:pt x="344" y="319"/>
                  </a:lnTo>
                  <a:lnTo>
                    <a:pt x="346" y="317"/>
                  </a:lnTo>
                  <a:lnTo>
                    <a:pt x="349" y="316"/>
                  </a:lnTo>
                  <a:lnTo>
                    <a:pt x="351" y="315"/>
                  </a:lnTo>
                  <a:lnTo>
                    <a:pt x="1028" y="6"/>
                  </a:lnTo>
                  <a:lnTo>
                    <a:pt x="1045" y="1"/>
                  </a:lnTo>
                  <a:lnTo>
                    <a:pt x="106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sp>
        <p:nvSpPr>
          <p:cNvPr id="83" name="灯片编号占位符 3">
            <a:extLst>
              <a:ext uri="{FF2B5EF4-FFF2-40B4-BE49-F238E27FC236}">
                <a16:creationId xmlns:a16="http://schemas.microsoft.com/office/drawing/2014/main" id="{B76E09FE-10E1-4BA8-9AA7-9E498E64A57B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dirty="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  <a:endParaRPr lang="zh-CN" altLang="en-US" dirty="0">
              <a:solidFill>
                <a:schemeClr val="bg1"/>
              </a:solidFill>
              <a:latin typeface="等线" panose="02010600030101010101" pitchFamily="2" charset="-122"/>
              <a:ea typeface="华文行楷" panose="02010800040101010101" pitchFamily="2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5C0729B1-8AE8-49D0-804B-35F2409B4F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214" y="-19850"/>
            <a:ext cx="8803387" cy="859611"/>
          </a:xfrm>
          <a:prstGeom prst="rect">
            <a:avLst/>
          </a:prstGeom>
        </p:spPr>
      </p:pic>
      <p:grpSp>
        <p:nvGrpSpPr>
          <p:cNvPr id="84" name="组合 83">
            <a:extLst>
              <a:ext uri="{FF2B5EF4-FFF2-40B4-BE49-F238E27FC236}">
                <a16:creationId xmlns:a16="http://schemas.microsoft.com/office/drawing/2014/main" id="{0FCAA652-B911-425F-8CA3-A9FF5A6B8862}"/>
              </a:ext>
            </a:extLst>
          </p:cNvPr>
          <p:cNvGrpSpPr/>
          <p:nvPr/>
        </p:nvGrpSpPr>
        <p:grpSpPr>
          <a:xfrm>
            <a:off x="3863752" y="1423362"/>
            <a:ext cx="3647887" cy="3294185"/>
            <a:chOff x="3169966" y="1582616"/>
            <a:chExt cx="2804069" cy="2532184"/>
          </a:xfrm>
        </p:grpSpPr>
        <p:sp>
          <p:nvSpPr>
            <p:cNvPr id="85" name="Freeform: Shape 19">
              <a:extLst>
                <a:ext uri="{FF2B5EF4-FFF2-40B4-BE49-F238E27FC236}">
                  <a16:creationId xmlns:a16="http://schemas.microsoft.com/office/drawing/2014/main" id="{C01FF685-0D55-44AD-B5E4-F4391B0D58B7}"/>
                </a:ext>
              </a:extLst>
            </p:cNvPr>
            <p:cNvSpPr>
              <a:spLocks/>
            </p:cNvSpPr>
            <p:nvPr/>
          </p:nvSpPr>
          <p:spPr bwMode="auto">
            <a:xfrm>
              <a:off x="3169966" y="2674465"/>
              <a:ext cx="2180463" cy="1440335"/>
            </a:xfrm>
            <a:custGeom>
              <a:avLst/>
              <a:gdLst>
                <a:gd name="T0" fmla="*/ 37 w 1723"/>
                <a:gd name="T1" fmla="*/ 721 h 1138"/>
                <a:gd name="T2" fmla="*/ 451 w 1723"/>
                <a:gd name="T3" fmla="*/ 0 h 1138"/>
                <a:gd name="T4" fmla="*/ 451 w 1723"/>
                <a:gd name="T5" fmla="*/ 0 h 1138"/>
                <a:gd name="T6" fmla="*/ 634 w 1723"/>
                <a:gd name="T7" fmla="*/ 605 h 1138"/>
                <a:gd name="T8" fmla="*/ 1330 w 1723"/>
                <a:gd name="T9" fmla="*/ 579 h 1138"/>
                <a:gd name="T10" fmla="*/ 1446 w 1723"/>
                <a:gd name="T11" fmla="*/ 325 h 1138"/>
                <a:gd name="T12" fmla="*/ 1277 w 1723"/>
                <a:gd name="T13" fmla="*/ 32 h 1138"/>
                <a:gd name="T14" fmla="*/ 1071 w 1723"/>
                <a:gd name="T15" fmla="*/ 1138 h 1138"/>
                <a:gd name="T16" fmla="*/ 1071 w 1723"/>
                <a:gd name="T17" fmla="*/ 1138 h 1138"/>
                <a:gd name="T18" fmla="*/ 279 w 1723"/>
                <a:gd name="T19" fmla="*/ 1138 h 1138"/>
                <a:gd name="T20" fmla="*/ 0 w 1723"/>
                <a:gd name="T21" fmla="*/ 860 h 1138"/>
                <a:gd name="T22" fmla="*/ 37 w 1723"/>
                <a:gd name="T23" fmla="*/ 721 h 1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23" h="1138">
                  <a:moveTo>
                    <a:pt x="37" y="721"/>
                  </a:moveTo>
                  <a:cubicBezTo>
                    <a:pt x="451" y="0"/>
                    <a:pt x="451" y="0"/>
                    <a:pt x="451" y="0"/>
                  </a:cubicBezTo>
                  <a:cubicBezTo>
                    <a:pt x="451" y="0"/>
                    <a:pt x="451" y="0"/>
                    <a:pt x="451" y="0"/>
                  </a:cubicBezTo>
                  <a:cubicBezTo>
                    <a:pt x="342" y="265"/>
                    <a:pt x="450" y="484"/>
                    <a:pt x="634" y="605"/>
                  </a:cubicBezTo>
                  <a:cubicBezTo>
                    <a:pt x="828" y="733"/>
                    <a:pt x="1106" y="750"/>
                    <a:pt x="1330" y="579"/>
                  </a:cubicBezTo>
                  <a:cubicBezTo>
                    <a:pt x="1401" y="517"/>
                    <a:pt x="1446" y="426"/>
                    <a:pt x="1446" y="325"/>
                  </a:cubicBezTo>
                  <a:cubicBezTo>
                    <a:pt x="1446" y="196"/>
                    <a:pt x="1378" y="96"/>
                    <a:pt x="1277" y="32"/>
                  </a:cubicBezTo>
                  <a:cubicBezTo>
                    <a:pt x="1723" y="311"/>
                    <a:pt x="1648" y="1131"/>
                    <a:pt x="1071" y="1138"/>
                  </a:cubicBezTo>
                  <a:cubicBezTo>
                    <a:pt x="1071" y="1138"/>
                    <a:pt x="1071" y="1138"/>
                    <a:pt x="1071" y="1138"/>
                  </a:cubicBezTo>
                  <a:cubicBezTo>
                    <a:pt x="279" y="1138"/>
                    <a:pt x="279" y="1138"/>
                    <a:pt x="279" y="1138"/>
                  </a:cubicBezTo>
                  <a:cubicBezTo>
                    <a:pt x="125" y="1138"/>
                    <a:pt x="0" y="1014"/>
                    <a:pt x="0" y="860"/>
                  </a:cubicBezTo>
                  <a:cubicBezTo>
                    <a:pt x="0" y="809"/>
                    <a:pt x="13" y="762"/>
                    <a:pt x="37" y="72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6" name="Freeform: Shape 20">
              <a:extLst>
                <a:ext uri="{FF2B5EF4-FFF2-40B4-BE49-F238E27FC236}">
                  <a16:creationId xmlns:a16="http://schemas.microsoft.com/office/drawing/2014/main" id="{33771431-8780-4328-BB97-E0194F06A6BD}"/>
                </a:ext>
              </a:extLst>
            </p:cNvPr>
            <p:cNvSpPr>
              <a:spLocks/>
            </p:cNvSpPr>
            <p:nvPr/>
          </p:nvSpPr>
          <p:spPr bwMode="auto">
            <a:xfrm>
              <a:off x="3454796" y="1582616"/>
              <a:ext cx="1944183" cy="2232249"/>
            </a:xfrm>
            <a:custGeom>
              <a:avLst/>
              <a:gdLst>
                <a:gd name="T0" fmla="*/ 226 w 1537"/>
                <a:gd name="T1" fmla="*/ 862 h 1764"/>
                <a:gd name="T2" fmla="*/ 640 w 1537"/>
                <a:gd name="T3" fmla="*/ 141 h 1764"/>
                <a:gd name="T4" fmla="*/ 883 w 1537"/>
                <a:gd name="T5" fmla="*/ 0 h 1764"/>
                <a:gd name="T6" fmla="*/ 1123 w 1537"/>
                <a:gd name="T7" fmla="*/ 136 h 1764"/>
                <a:gd name="T8" fmla="*/ 1537 w 1537"/>
                <a:gd name="T9" fmla="*/ 857 h 1764"/>
                <a:gd name="T10" fmla="*/ 1537 w 1537"/>
                <a:gd name="T11" fmla="*/ 857 h 1764"/>
                <a:gd name="T12" fmla="*/ 545 w 1537"/>
                <a:gd name="T13" fmla="*/ 1188 h 1764"/>
                <a:gd name="T14" fmla="*/ 883 w 1537"/>
                <a:gd name="T15" fmla="*/ 1525 h 1764"/>
                <a:gd name="T16" fmla="*/ 1094 w 1537"/>
                <a:gd name="T17" fmla="*/ 1451 h 1764"/>
                <a:gd name="T18" fmla="*/ 226 w 1537"/>
                <a:gd name="T19" fmla="*/ 863 h 1764"/>
                <a:gd name="T20" fmla="*/ 226 w 1537"/>
                <a:gd name="T21" fmla="*/ 862 h 17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37" h="1764">
                  <a:moveTo>
                    <a:pt x="226" y="862"/>
                  </a:moveTo>
                  <a:cubicBezTo>
                    <a:pt x="640" y="141"/>
                    <a:pt x="640" y="141"/>
                    <a:pt x="640" y="141"/>
                  </a:cubicBezTo>
                  <a:cubicBezTo>
                    <a:pt x="688" y="57"/>
                    <a:pt x="779" y="0"/>
                    <a:pt x="883" y="0"/>
                  </a:cubicBezTo>
                  <a:cubicBezTo>
                    <a:pt x="985" y="0"/>
                    <a:pt x="1074" y="55"/>
                    <a:pt x="1123" y="136"/>
                  </a:cubicBezTo>
                  <a:cubicBezTo>
                    <a:pt x="1537" y="857"/>
                    <a:pt x="1537" y="857"/>
                    <a:pt x="1537" y="857"/>
                  </a:cubicBezTo>
                  <a:cubicBezTo>
                    <a:pt x="1537" y="857"/>
                    <a:pt x="1537" y="857"/>
                    <a:pt x="1537" y="857"/>
                  </a:cubicBezTo>
                  <a:cubicBezTo>
                    <a:pt x="1244" y="356"/>
                    <a:pt x="545" y="671"/>
                    <a:pt x="545" y="1188"/>
                  </a:cubicBezTo>
                  <a:cubicBezTo>
                    <a:pt x="545" y="1374"/>
                    <a:pt x="696" y="1525"/>
                    <a:pt x="883" y="1525"/>
                  </a:cubicBezTo>
                  <a:cubicBezTo>
                    <a:pt x="963" y="1525"/>
                    <a:pt x="1036" y="1498"/>
                    <a:pt x="1094" y="1451"/>
                  </a:cubicBezTo>
                  <a:cubicBezTo>
                    <a:pt x="681" y="1764"/>
                    <a:pt x="0" y="1400"/>
                    <a:pt x="226" y="863"/>
                  </a:cubicBezTo>
                  <a:lnTo>
                    <a:pt x="226" y="86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8" name="Freeform: Shape 21">
              <a:extLst>
                <a:ext uri="{FF2B5EF4-FFF2-40B4-BE49-F238E27FC236}">
                  <a16:creationId xmlns:a16="http://schemas.microsoft.com/office/drawing/2014/main" id="{E83124CD-3096-4F15-83FC-550E89848EB3}"/>
                </a:ext>
              </a:extLst>
            </p:cNvPr>
            <p:cNvSpPr>
              <a:spLocks/>
            </p:cNvSpPr>
            <p:nvPr/>
          </p:nvSpPr>
          <p:spPr bwMode="auto">
            <a:xfrm>
              <a:off x="4144215" y="2033597"/>
              <a:ext cx="1829820" cy="2081203"/>
            </a:xfrm>
            <a:custGeom>
              <a:avLst/>
              <a:gdLst>
                <a:gd name="T0" fmla="*/ 992 w 1446"/>
                <a:gd name="T1" fmla="*/ 501 h 1645"/>
                <a:gd name="T2" fmla="*/ 1409 w 1446"/>
                <a:gd name="T3" fmla="*/ 1228 h 1645"/>
                <a:gd name="T4" fmla="*/ 1446 w 1446"/>
                <a:gd name="T5" fmla="*/ 1367 h 1645"/>
                <a:gd name="T6" fmla="*/ 1167 w 1446"/>
                <a:gd name="T7" fmla="*/ 1645 h 1645"/>
                <a:gd name="T8" fmla="*/ 294 w 1446"/>
                <a:gd name="T9" fmla="*/ 1645 h 1645"/>
                <a:gd name="T10" fmla="*/ 507 w 1446"/>
                <a:gd name="T11" fmla="*/ 539 h 1645"/>
                <a:gd name="T12" fmla="*/ 338 w 1446"/>
                <a:gd name="T13" fmla="*/ 494 h 1645"/>
                <a:gd name="T14" fmla="*/ 0 w 1446"/>
                <a:gd name="T15" fmla="*/ 832 h 1645"/>
                <a:gd name="T16" fmla="*/ 992 w 1446"/>
                <a:gd name="T17" fmla="*/ 501 h 1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6" h="1645">
                  <a:moveTo>
                    <a:pt x="992" y="501"/>
                  </a:moveTo>
                  <a:cubicBezTo>
                    <a:pt x="1409" y="1228"/>
                    <a:pt x="1409" y="1228"/>
                    <a:pt x="1409" y="1228"/>
                  </a:cubicBezTo>
                  <a:cubicBezTo>
                    <a:pt x="1432" y="1269"/>
                    <a:pt x="1446" y="1316"/>
                    <a:pt x="1446" y="1367"/>
                  </a:cubicBezTo>
                  <a:cubicBezTo>
                    <a:pt x="1446" y="1521"/>
                    <a:pt x="1321" y="1645"/>
                    <a:pt x="1167" y="1645"/>
                  </a:cubicBezTo>
                  <a:cubicBezTo>
                    <a:pt x="294" y="1645"/>
                    <a:pt x="294" y="1645"/>
                    <a:pt x="294" y="1645"/>
                  </a:cubicBezTo>
                  <a:cubicBezTo>
                    <a:pt x="877" y="1645"/>
                    <a:pt x="955" y="819"/>
                    <a:pt x="507" y="539"/>
                  </a:cubicBezTo>
                  <a:cubicBezTo>
                    <a:pt x="457" y="510"/>
                    <a:pt x="399" y="494"/>
                    <a:pt x="338" y="494"/>
                  </a:cubicBezTo>
                  <a:cubicBezTo>
                    <a:pt x="151" y="494"/>
                    <a:pt x="0" y="645"/>
                    <a:pt x="0" y="832"/>
                  </a:cubicBezTo>
                  <a:cubicBezTo>
                    <a:pt x="0" y="315"/>
                    <a:pt x="699" y="0"/>
                    <a:pt x="992" y="50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07" name="TextBox 5">
              <a:extLst>
                <a:ext uri="{FF2B5EF4-FFF2-40B4-BE49-F238E27FC236}">
                  <a16:creationId xmlns:a16="http://schemas.microsoft.com/office/drawing/2014/main" id="{935F16FB-A54A-4247-8950-7513356915C1}"/>
                </a:ext>
              </a:extLst>
            </p:cNvPr>
            <p:cNvSpPr txBox="1"/>
            <p:nvPr/>
          </p:nvSpPr>
          <p:spPr>
            <a:xfrm rot="18033840">
              <a:off x="3577882" y="2475660"/>
              <a:ext cx="946413" cy="230833"/>
            </a:xfrm>
            <a:prstGeom prst="rect">
              <a:avLst/>
            </a:prstGeom>
            <a:noFill/>
          </p:spPr>
          <p:txBody>
            <a:bodyPr wrap="none">
              <a:normAutofit fontScale="92500" lnSpcReduction="10000"/>
            </a:bodyPr>
            <a:lstStyle/>
            <a:p>
              <a:r>
                <a:rPr lang="zh-CN" altLang="en-US" sz="1600" b="1" dirty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出院、转出、死亡</a:t>
              </a:r>
            </a:p>
          </p:txBody>
        </p:sp>
        <p:sp>
          <p:nvSpPr>
            <p:cNvPr id="108" name="TextBox 6">
              <a:extLst>
                <a:ext uri="{FF2B5EF4-FFF2-40B4-BE49-F238E27FC236}">
                  <a16:creationId xmlns:a16="http://schemas.microsoft.com/office/drawing/2014/main" id="{583E0ED6-7239-4DF0-9EB8-6F187506F6BA}"/>
                </a:ext>
              </a:extLst>
            </p:cNvPr>
            <p:cNvSpPr txBox="1"/>
            <p:nvPr/>
          </p:nvSpPr>
          <p:spPr>
            <a:xfrm rot="3667932">
              <a:off x="4868076" y="2912507"/>
              <a:ext cx="946413" cy="230833"/>
            </a:xfrm>
            <a:prstGeom prst="rect">
              <a:avLst/>
            </a:prstGeom>
            <a:noFill/>
          </p:spPr>
          <p:txBody>
            <a:bodyPr wrap="none">
              <a:normAutofit fontScale="92500" lnSpcReduction="10000"/>
            </a:bodyPr>
            <a:lstStyle/>
            <a:p>
              <a:pPr lvl="0"/>
              <a:r>
                <a:rPr lang="zh-CN" altLang="en-US" sz="1600" b="1" dirty="0">
                  <a:solidFill>
                    <a:srgbClr val="FFFFFF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新入、转入</a:t>
              </a:r>
            </a:p>
          </p:txBody>
        </p:sp>
        <p:sp>
          <p:nvSpPr>
            <p:cNvPr id="110" name="TextBox 7">
              <a:extLst>
                <a:ext uri="{FF2B5EF4-FFF2-40B4-BE49-F238E27FC236}">
                  <a16:creationId xmlns:a16="http://schemas.microsoft.com/office/drawing/2014/main" id="{8A97E75F-4D31-4F56-9186-1C41D833F2D9}"/>
                </a:ext>
              </a:extLst>
            </p:cNvPr>
            <p:cNvSpPr txBox="1"/>
            <p:nvPr/>
          </p:nvSpPr>
          <p:spPr>
            <a:xfrm>
              <a:off x="3684517" y="3787230"/>
              <a:ext cx="946413" cy="230833"/>
            </a:xfrm>
            <a:prstGeom prst="rect">
              <a:avLst/>
            </a:prstGeom>
            <a:noFill/>
          </p:spPr>
          <p:txBody>
            <a:bodyPr wrap="none">
              <a:normAutofit fontScale="92500" lnSpcReduction="10000"/>
            </a:bodyPr>
            <a:lstStyle/>
            <a:p>
              <a:pPr lvl="0"/>
              <a:r>
                <a:rPr lang="zh-CN" altLang="en-US" sz="1600" b="1" dirty="0">
                  <a:solidFill>
                    <a:srgbClr val="FFFFFF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危重、异常</a:t>
              </a:r>
            </a:p>
          </p:txBody>
        </p:sp>
        <p:grpSp>
          <p:nvGrpSpPr>
            <p:cNvPr id="112" name="Group 8">
              <a:extLst>
                <a:ext uri="{FF2B5EF4-FFF2-40B4-BE49-F238E27FC236}">
                  <a16:creationId xmlns:a16="http://schemas.microsoft.com/office/drawing/2014/main" id="{66B46226-DEEC-4079-9E1C-38A0085C0F51}"/>
                </a:ext>
              </a:extLst>
            </p:cNvPr>
            <p:cNvGrpSpPr/>
            <p:nvPr/>
          </p:nvGrpSpPr>
          <p:grpSpPr>
            <a:xfrm rot="13975806">
              <a:off x="3353901" y="3608659"/>
              <a:ext cx="239316" cy="348853"/>
              <a:chOff x="5429367" y="4908078"/>
              <a:chExt cx="319088" cy="465138"/>
            </a:xfrm>
            <a:solidFill>
              <a:schemeClr val="bg1"/>
            </a:solidFill>
          </p:grpSpPr>
          <p:sp>
            <p:nvSpPr>
              <p:cNvPr id="122" name="Freeform: Shape 16">
                <a:extLst>
                  <a:ext uri="{FF2B5EF4-FFF2-40B4-BE49-F238E27FC236}">
                    <a16:creationId xmlns:a16="http://schemas.microsoft.com/office/drawing/2014/main" id="{90084C95-4799-4494-9A1B-2D17BB3C90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29367" y="4908078"/>
                <a:ext cx="319088" cy="465138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9636" y="3374"/>
                    </a:moveTo>
                    <a:lnTo>
                      <a:pt x="1963" y="3375"/>
                    </a:lnTo>
                    <a:lnTo>
                      <a:pt x="1963" y="2025"/>
                    </a:lnTo>
                    <a:cubicBezTo>
                      <a:pt x="1963" y="1653"/>
                      <a:pt x="2402" y="1350"/>
                      <a:pt x="2945" y="1350"/>
                    </a:cubicBezTo>
                    <a:lnTo>
                      <a:pt x="18654" y="1349"/>
                    </a:lnTo>
                    <a:cubicBezTo>
                      <a:pt x="19195" y="1349"/>
                      <a:pt x="19636" y="1652"/>
                      <a:pt x="19636" y="2024"/>
                    </a:cubicBezTo>
                    <a:cubicBezTo>
                      <a:pt x="19636" y="2024"/>
                      <a:pt x="19636" y="3374"/>
                      <a:pt x="19636" y="3374"/>
                    </a:cubicBezTo>
                    <a:close/>
                    <a:moveTo>
                      <a:pt x="19636" y="17546"/>
                    </a:moveTo>
                    <a:lnTo>
                      <a:pt x="1963" y="17547"/>
                    </a:lnTo>
                    <a:lnTo>
                      <a:pt x="1963" y="4050"/>
                    </a:lnTo>
                    <a:lnTo>
                      <a:pt x="19636" y="4049"/>
                    </a:lnTo>
                    <a:cubicBezTo>
                      <a:pt x="19636" y="4049"/>
                      <a:pt x="19636" y="17546"/>
                      <a:pt x="19636" y="17546"/>
                    </a:cubicBezTo>
                    <a:close/>
                    <a:moveTo>
                      <a:pt x="19636" y="19574"/>
                    </a:moveTo>
                    <a:cubicBezTo>
                      <a:pt x="19636" y="19946"/>
                      <a:pt x="19195" y="20249"/>
                      <a:pt x="18654" y="20249"/>
                    </a:cubicBezTo>
                    <a:lnTo>
                      <a:pt x="2945" y="20250"/>
                    </a:lnTo>
                    <a:cubicBezTo>
                      <a:pt x="2402" y="20250"/>
                      <a:pt x="1963" y="19947"/>
                      <a:pt x="1963" y="19575"/>
                    </a:cubicBezTo>
                    <a:lnTo>
                      <a:pt x="1963" y="18222"/>
                    </a:lnTo>
                    <a:lnTo>
                      <a:pt x="19636" y="18221"/>
                    </a:lnTo>
                    <a:cubicBezTo>
                      <a:pt x="19636" y="18221"/>
                      <a:pt x="19636" y="19574"/>
                      <a:pt x="19636" y="19574"/>
                    </a:cubicBezTo>
                    <a:close/>
                    <a:moveTo>
                      <a:pt x="18654" y="0"/>
                    </a:moveTo>
                    <a:lnTo>
                      <a:pt x="2945" y="0"/>
                    </a:lnTo>
                    <a:cubicBezTo>
                      <a:pt x="1317" y="0"/>
                      <a:pt x="0" y="907"/>
                      <a:pt x="0" y="2025"/>
                    </a:cubicBezTo>
                    <a:lnTo>
                      <a:pt x="0" y="19575"/>
                    </a:lnTo>
                    <a:cubicBezTo>
                      <a:pt x="0" y="20693"/>
                      <a:pt x="1317" y="21600"/>
                      <a:pt x="2945" y="21600"/>
                    </a:cubicBezTo>
                    <a:lnTo>
                      <a:pt x="18654" y="21599"/>
                    </a:lnTo>
                    <a:cubicBezTo>
                      <a:pt x="20280" y="21599"/>
                      <a:pt x="21600" y="20693"/>
                      <a:pt x="21600" y="19574"/>
                    </a:cubicBezTo>
                    <a:lnTo>
                      <a:pt x="21600" y="2024"/>
                    </a:lnTo>
                    <a:cubicBezTo>
                      <a:pt x="21600" y="906"/>
                      <a:pt x="20280" y="0"/>
                      <a:pt x="18654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:p14="http://schemas.microsoft.com/office/powerpoint/2010/main" xmlns:lc="http://schemas.openxmlformats.org/drawingml/2006/lockedCanvas" xmlns="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:p14="http://schemas.microsoft.com/office/powerpoint/2010/main" xmlns:lc="http://schemas.openxmlformats.org/drawingml/2006/lockedCanvas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23" name="Freeform: Shape 17">
                <a:extLst>
                  <a:ext uri="{FF2B5EF4-FFF2-40B4-BE49-F238E27FC236}">
                    <a16:creationId xmlns:a16="http://schemas.microsoft.com/office/drawing/2014/main" id="{1E01F809-06D0-41E7-8D05-C20AF11DCA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59542" y="4951734"/>
                <a:ext cx="58738" cy="14288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21600" y="10800"/>
                    </a:moveTo>
                    <a:cubicBezTo>
                      <a:pt x="21600" y="16758"/>
                      <a:pt x="20387" y="21599"/>
                      <a:pt x="18899" y="21599"/>
                    </a:cubicBezTo>
                    <a:lnTo>
                      <a:pt x="2699" y="21599"/>
                    </a:lnTo>
                    <a:cubicBezTo>
                      <a:pt x="1202" y="21599"/>
                      <a:pt x="0" y="16758"/>
                      <a:pt x="0" y="10800"/>
                    </a:cubicBezTo>
                    <a:cubicBezTo>
                      <a:pt x="0" y="4841"/>
                      <a:pt x="1202" y="0"/>
                      <a:pt x="2699" y="0"/>
                    </a:cubicBezTo>
                    <a:lnTo>
                      <a:pt x="18899" y="0"/>
                    </a:lnTo>
                    <a:cubicBezTo>
                      <a:pt x="20387" y="0"/>
                      <a:pt x="21600" y="4841"/>
                      <a:pt x="21600" y="1080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:p14="http://schemas.microsoft.com/office/powerpoint/2010/main" xmlns:lc="http://schemas.openxmlformats.org/drawingml/2006/lockedCanvas" xmlns="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:p14="http://schemas.microsoft.com/office/powerpoint/2010/main" xmlns:lc="http://schemas.openxmlformats.org/drawingml/2006/lockedCanvas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24" name="Freeform: Shape 18">
                <a:extLst>
                  <a:ext uri="{FF2B5EF4-FFF2-40B4-BE49-F238E27FC236}">
                    <a16:creationId xmlns:a16="http://schemas.microsoft.com/office/drawing/2014/main" id="{B4B29B39-F3F4-4960-ABEA-6CF28B91FA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74623" y="5315272"/>
                <a:ext cx="28575" cy="14288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21600" y="10800"/>
                    </a:moveTo>
                    <a:cubicBezTo>
                      <a:pt x="21600" y="16769"/>
                      <a:pt x="19174" y="21599"/>
                      <a:pt x="16199" y="21599"/>
                    </a:cubicBezTo>
                    <a:lnTo>
                      <a:pt x="5399" y="21599"/>
                    </a:lnTo>
                    <a:cubicBezTo>
                      <a:pt x="2404" y="21599"/>
                      <a:pt x="0" y="16769"/>
                      <a:pt x="0" y="10800"/>
                    </a:cubicBezTo>
                    <a:cubicBezTo>
                      <a:pt x="0" y="4830"/>
                      <a:pt x="2404" y="0"/>
                      <a:pt x="5399" y="0"/>
                    </a:cubicBezTo>
                    <a:lnTo>
                      <a:pt x="16199" y="0"/>
                    </a:lnTo>
                    <a:cubicBezTo>
                      <a:pt x="19174" y="0"/>
                      <a:pt x="21600" y="4830"/>
                      <a:pt x="21600" y="1080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:p14="http://schemas.microsoft.com/office/powerpoint/2010/main" xmlns:lc="http://schemas.openxmlformats.org/drawingml/2006/lockedCanvas" xmlns="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:p14="http://schemas.microsoft.com/office/powerpoint/2010/main" xmlns:lc="http://schemas.openxmlformats.org/drawingml/2006/lockedCanvas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grpSp>
          <p:nvGrpSpPr>
            <p:cNvPr id="114" name="Group 9">
              <a:extLst>
                <a:ext uri="{FF2B5EF4-FFF2-40B4-BE49-F238E27FC236}">
                  <a16:creationId xmlns:a16="http://schemas.microsoft.com/office/drawing/2014/main" id="{03EF43B1-9141-42EA-8515-8B4F40F58381}"/>
                </a:ext>
              </a:extLst>
            </p:cNvPr>
            <p:cNvGrpSpPr/>
            <p:nvPr/>
          </p:nvGrpSpPr>
          <p:grpSpPr>
            <a:xfrm>
              <a:off x="4447588" y="1753611"/>
              <a:ext cx="239316" cy="348853"/>
              <a:chOff x="3582988" y="3510757"/>
              <a:chExt cx="319088" cy="465138"/>
            </a:xfrm>
            <a:solidFill>
              <a:schemeClr val="bg1"/>
            </a:solidFill>
          </p:grpSpPr>
          <p:sp>
            <p:nvSpPr>
              <p:cNvPr id="120" name="公众号：陈西设计之家。微信搜索即可">
                <a:extLst>
                  <a:ext uri="{FF2B5EF4-FFF2-40B4-BE49-F238E27FC236}">
                    <a16:creationId xmlns:a16="http://schemas.microsoft.com/office/drawing/2014/main" id="{56159FA3-408A-4C42-92E9-9F16E1152D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82988" y="3510757"/>
                <a:ext cx="319088" cy="465138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5386" y="14175"/>
                    </a:moveTo>
                    <a:lnTo>
                      <a:pt x="6223" y="14175"/>
                    </a:lnTo>
                    <a:cubicBezTo>
                      <a:pt x="5734" y="13446"/>
                      <a:pt x="5147" y="12716"/>
                      <a:pt x="4568" y="12003"/>
                    </a:cubicBezTo>
                    <a:cubicBezTo>
                      <a:pt x="3287" y="10427"/>
                      <a:pt x="1963" y="8797"/>
                      <a:pt x="1963" y="7425"/>
                    </a:cubicBezTo>
                    <a:cubicBezTo>
                      <a:pt x="1963" y="4075"/>
                      <a:pt x="5927" y="1350"/>
                      <a:pt x="10800" y="1350"/>
                    </a:cubicBezTo>
                    <a:cubicBezTo>
                      <a:pt x="15672" y="1350"/>
                      <a:pt x="19636" y="4075"/>
                      <a:pt x="19636" y="7425"/>
                    </a:cubicBezTo>
                    <a:cubicBezTo>
                      <a:pt x="19636" y="8787"/>
                      <a:pt x="18312" y="10425"/>
                      <a:pt x="17029" y="12011"/>
                    </a:cubicBezTo>
                    <a:cubicBezTo>
                      <a:pt x="16455" y="12723"/>
                      <a:pt x="15873" y="13449"/>
                      <a:pt x="15386" y="14175"/>
                    </a:cubicBezTo>
                    <a:moveTo>
                      <a:pt x="10800" y="20249"/>
                    </a:moveTo>
                    <a:cubicBezTo>
                      <a:pt x="9805" y="20249"/>
                      <a:pt x="9347" y="20171"/>
                      <a:pt x="8839" y="19406"/>
                    </a:cubicBezTo>
                    <a:lnTo>
                      <a:pt x="13000" y="19048"/>
                    </a:lnTo>
                    <a:cubicBezTo>
                      <a:pt x="12398" y="20164"/>
                      <a:pt x="11959" y="20249"/>
                      <a:pt x="10800" y="20249"/>
                    </a:cubicBezTo>
                    <a:moveTo>
                      <a:pt x="7595" y="16813"/>
                    </a:moveTo>
                    <a:cubicBezTo>
                      <a:pt x="7417" y="16407"/>
                      <a:pt x="7215" y="15978"/>
                      <a:pt x="6991" y="15525"/>
                    </a:cubicBezTo>
                    <a:lnTo>
                      <a:pt x="14616" y="15525"/>
                    </a:lnTo>
                    <a:cubicBezTo>
                      <a:pt x="14496" y="15767"/>
                      <a:pt x="14375" y="16010"/>
                      <a:pt x="14270" y="16239"/>
                    </a:cubicBezTo>
                    <a:cubicBezTo>
                      <a:pt x="14270" y="16239"/>
                      <a:pt x="7595" y="16813"/>
                      <a:pt x="7595" y="16813"/>
                    </a:cubicBezTo>
                    <a:close/>
                    <a:moveTo>
                      <a:pt x="13345" y="18343"/>
                    </a:moveTo>
                    <a:lnTo>
                      <a:pt x="8476" y="18762"/>
                    </a:lnTo>
                    <a:cubicBezTo>
                      <a:pt x="8303" y="18416"/>
                      <a:pt x="8116" y="18011"/>
                      <a:pt x="7890" y="17483"/>
                    </a:cubicBezTo>
                    <a:cubicBezTo>
                      <a:pt x="7887" y="17477"/>
                      <a:pt x="7883" y="17469"/>
                      <a:pt x="7881" y="17462"/>
                    </a:cubicBezTo>
                    <a:lnTo>
                      <a:pt x="13957" y="16941"/>
                    </a:lnTo>
                    <a:cubicBezTo>
                      <a:pt x="13871" y="17140"/>
                      <a:pt x="13778" y="17350"/>
                      <a:pt x="13698" y="17537"/>
                    </a:cubicBezTo>
                    <a:cubicBezTo>
                      <a:pt x="13569" y="17841"/>
                      <a:pt x="13453" y="18104"/>
                      <a:pt x="13345" y="18343"/>
                    </a:cubicBezTo>
                    <a:moveTo>
                      <a:pt x="10800" y="0"/>
                    </a:moveTo>
                    <a:cubicBezTo>
                      <a:pt x="4835" y="0"/>
                      <a:pt x="0" y="3324"/>
                      <a:pt x="0" y="7425"/>
                    </a:cubicBezTo>
                    <a:cubicBezTo>
                      <a:pt x="0" y="10146"/>
                      <a:pt x="3621" y="13029"/>
                      <a:pt x="4939" y="15562"/>
                    </a:cubicBezTo>
                    <a:cubicBezTo>
                      <a:pt x="6906" y="19339"/>
                      <a:pt x="6688" y="21599"/>
                      <a:pt x="10800" y="21599"/>
                    </a:cubicBezTo>
                    <a:cubicBezTo>
                      <a:pt x="14972" y="21599"/>
                      <a:pt x="14692" y="19349"/>
                      <a:pt x="16660" y="15577"/>
                    </a:cubicBezTo>
                    <a:cubicBezTo>
                      <a:pt x="17983" y="13039"/>
                      <a:pt x="21600" y="10124"/>
                      <a:pt x="21600" y="7425"/>
                    </a:cubicBezTo>
                    <a:cubicBezTo>
                      <a:pt x="21600" y="3324"/>
                      <a:pt x="16764" y="0"/>
                      <a:pt x="10800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:p14="http://schemas.microsoft.com/office/powerpoint/2010/main" xmlns:lc="http://schemas.openxmlformats.org/drawingml/2006/lockedCanvas" xmlns="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:p14="http://schemas.microsoft.com/office/powerpoint/2010/main" xmlns:lc="http://schemas.openxmlformats.org/drawingml/2006/lockedCanvas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21" name="Freeform: Shape 15">
                <a:extLst>
                  <a:ext uri="{FF2B5EF4-FFF2-40B4-BE49-F238E27FC236}">
                    <a16:creationId xmlns:a16="http://schemas.microsoft.com/office/drawing/2014/main" id="{2AADC0CE-816F-4724-90DE-921709E1AB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55219" y="3583782"/>
                <a:ext cx="94456" cy="94456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9938" y="0"/>
                    </a:moveTo>
                    <a:cubicBezTo>
                      <a:pt x="8943" y="0"/>
                      <a:pt x="0" y="8942"/>
                      <a:pt x="0" y="19938"/>
                    </a:cubicBezTo>
                    <a:cubicBezTo>
                      <a:pt x="0" y="20855"/>
                      <a:pt x="743" y="21600"/>
                      <a:pt x="1661" y="21600"/>
                    </a:cubicBezTo>
                    <a:cubicBezTo>
                      <a:pt x="2579" y="21600"/>
                      <a:pt x="3323" y="20855"/>
                      <a:pt x="3323" y="19938"/>
                    </a:cubicBezTo>
                    <a:cubicBezTo>
                      <a:pt x="3323" y="10777"/>
                      <a:pt x="10777" y="3323"/>
                      <a:pt x="19938" y="3323"/>
                    </a:cubicBezTo>
                    <a:cubicBezTo>
                      <a:pt x="20856" y="3323"/>
                      <a:pt x="21600" y="2578"/>
                      <a:pt x="21600" y="1661"/>
                    </a:cubicBezTo>
                    <a:cubicBezTo>
                      <a:pt x="21600" y="744"/>
                      <a:pt x="20856" y="0"/>
                      <a:pt x="19938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:p14="http://schemas.microsoft.com/office/powerpoint/2010/main" xmlns:lc="http://schemas.openxmlformats.org/drawingml/2006/lockedCanvas" xmlns="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:p14="http://schemas.microsoft.com/office/powerpoint/2010/main" xmlns:lc="http://schemas.openxmlformats.org/drawingml/2006/lockedCanvas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grpSp>
          <p:nvGrpSpPr>
            <p:cNvPr id="116" name="Group 10">
              <a:extLst>
                <a:ext uri="{FF2B5EF4-FFF2-40B4-BE49-F238E27FC236}">
                  <a16:creationId xmlns:a16="http://schemas.microsoft.com/office/drawing/2014/main" id="{984FDC28-9E3E-43E7-99B0-5FA4E9528705}"/>
                </a:ext>
              </a:extLst>
            </p:cNvPr>
            <p:cNvGrpSpPr/>
            <p:nvPr/>
          </p:nvGrpSpPr>
          <p:grpSpPr>
            <a:xfrm rot="7811741">
              <a:off x="5459164" y="3646908"/>
              <a:ext cx="348853" cy="293489"/>
              <a:chOff x="5356342" y="3093565"/>
              <a:chExt cx="465138" cy="391319"/>
            </a:xfrm>
            <a:solidFill>
              <a:schemeClr val="bg1"/>
            </a:solidFill>
          </p:grpSpPr>
          <p:sp>
            <p:nvSpPr>
              <p:cNvPr id="117" name="Freeform: Shape 11">
                <a:extLst>
                  <a:ext uri="{FF2B5EF4-FFF2-40B4-BE49-F238E27FC236}">
                    <a16:creationId xmlns:a16="http://schemas.microsoft.com/office/drawing/2014/main" id="{F0D4C511-CC3A-49B1-85EE-FE962C19F0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73023" y="3195165"/>
                <a:ext cx="231775" cy="231775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6948" y="16070"/>
                    </a:moveTo>
                    <a:cubicBezTo>
                      <a:pt x="14037" y="19468"/>
                      <a:pt x="8925" y="19859"/>
                      <a:pt x="5529" y="16948"/>
                    </a:cubicBezTo>
                    <a:cubicBezTo>
                      <a:pt x="2130" y="14038"/>
                      <a:pt x="1740" y="8924"/>
                      <a:pt x="4651" y="5527"/>
                    </a:cubicBezTo>
                    <a:cubicBezTo>
                      <a:pt x="7559" y="2131"/>
                      <a:pt x="12674" y="1740"/>
                      <a:pt x="16070" y="4650"/>
                    </a:cubicBezTo>
                    <a:cubicBezTo>
                      <a:pt x="19466" y="7560"/>
                      <a:pt x="19859" y="12673"/>
                      <a:pt x="16948" y="16070"/>
                    </a:cubicBezTo>
                    <a:moveTo>
                      <a:pt x="10800" y="0"/>
                    </a:moveTo>
                    <a:cubicBezTo>
                      <a:pt x="4833" y="0"/>
                      <a:pt x="0" y="4834"/>
                      <a:pt x="0" y="10800"/>
                    </a:cubicBezTo>
                    <a:cubicBezTo>
                      <a:pt x="0" y="16765"/>
                      <a:pt x="4833" y="21599"/>
                      <a:pt x="10800" y="21599"/>
                    </a:cubicBezTo>
                    <a:cubicBezTo>
                      <a:pt x="16764" y="21599"/>
                      <a:pt x="21600" y="16765"/>
                      <a:pt x="21600" y="10800"/>
                    </a:cubicBezTo>
                    <a:cubicBezTo>
                      <a:pt x="21600" y="4834"/>
                      <a:pt x="16764" y="0"/>
                      <a:pt x="10800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:p14="http://schemas.microsoft.com/office/powerpoint/2010/main" xmlns:lc="http://schemas.openxmlformats.org/drawingml/2006/lockedCanvas" xmlns="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:p14="http://schemas.microsoft.com/office/powerpoint/2010/main" xmlns:lc="http://schemas.openxmlformats.org/drawingml/2006/lockedCanvas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18" name="Freeform: Shape 12">
                <a:extLst>
                  <a:ext uri="{FF2B5EF4-FFF2-40B4-BE49-F238E27FC236}">
                    <a16:creationId xmlns:a16="http://schemas.microsoft.com/office/drawing/2014/main" id="{06B7EB20-9065-4A06-B749-67771C882A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30967" y="3253109"/>
                <a:ext cx="65088" cy="65088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9200" y="0"/>
                    </a:moveTo>
                    <a:cubicBezTo>
                      <a:pt x="8596" y="0"/>
                      <a:pt x="0" y="8596"/>
                      <a:pt x="0" y="19195"/>
                    </a:cubicBezTo>
                    <a:lnTo>
                      <a:pt x="0" y="19199"/>
                    </a:lnTo>
                    <a:cubicBezTo>
                      <a:pt x="0" y="20524"/>
                      <a:pt x="1068" y="21599"/>
                      <a:pt x="2400" y="21599"/>
                    </a:cubicBezTo>
                    <a:cubicBezTo>
                      <a:pt x="3721" y="21599"/>
                      <a:pt x="4800" y="20524"/>
                      <a:pt x="4800" y="19199"/>
                    </a:cubicBezTo>
                    <a:lnTo>
                      <a:pt x="4800" y="19195"/>
                    </a:lnTo>
                    <a:cubicBezTo>
                      <a:pt x="4800" y="11247"/>
                      <a:pt x="11240" y="4799"/>
                      <a:pt x="19200" y="4799"/>
                    </a:cubicBezTo>
                    <a:cubicBezTo>
                      <a:pt x="20521" y="4799"/>
                      <a:pt x="21600" y="3724"/>
                      <a:pt x="21600" y="2399"/>
                    </a:cubicBezTo>
                    <a:cubicBezTo>
                      <a:pt x="21600" y="1075"/>
                      <a:pt x="20521" y="0"/>
                      <a:pt x="19200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:p14="http://schemas.microsoft.com/office/powerpoint/2010/main" xmlns:lc="http://schemas.openxmlformats.org/drawingml/2006/lockedCanvas" xmlns="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:p14="http://schemas.microsoft.com/office/powerpoint/2010/main" xmlns:lc="http://schemas.openxmlformats.org/drawingml/2006/lockedCanvas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19" name="公众号：陈西设计之家。微信搜索即可">
                <a:extLst>
                  <a:ext uri="{FF2B5EF4-FFF2-40B4-BE49-F238E27FC236}">
                    <a16:creationId xmlns:a16="http://schemas.microsoft.com/office/drawing/2014/main" id="{336DE937-747E-49A3-B4CC-53D948F898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56342" y="3093565"/>
                <a:ext cx="465138" cy="391319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20249" y="19199"/>
                    </a:moveTo>
                    <a:cubicBezTo>
                      <a:pt x="20249" y="19642"/>
                      <a:pt x="19948" y="19999"/>
                      <a:pt x="19575" y="19999"/>
                    </a:cubicBezTo>
                    <a:lnTo>
                      <a:pt x="2024" y="19999"/>
                    </a:lnTo>
                    <a:cubicBezTo>
                      <a:pt x="1651" y="19999"/>
                      <a:pt x="1349" y="19642"/>
                      <a:pt x="1349" y="19199"/>
                    </a:cubicBezTo>
                    <a:lnTo>
                      <a:pt x="1349" y="7200"/>
                    </a:lnTo>
                    <a:cubicBezTo>
                      <a:pt x="1349" y="6809"/>
                      <a:pt x="1588" y="6475"/>
                      <a:pt x="1914" y="6411"/>
                    </a:cubicBezTo>
                    <a:lnTo>
                      <a:pt x="5588" y="5684"/>
                    </a:lnTo>
                    <a:lnTo>
                      <a:pt x="6797" y="2103"/>
                    </a:lnTo>
                    <a:cubicBezTo>
                      <a:pt x="6900" y="1799"/>
                      <a:pt x="7148" y="1600"/>
                      <a:pt x="7424" y="1600"/>
                    </a:cubicBezTo>
                    <a:lnTo>
                      <a:pt x="14174" y="1600"/>
                    </a:lnTo>
                    <a:cubicBezTo>
                      <a:pt x="14450" y="1600"/>
                      <a:pt x="14698" y="1799"/>
                      <a:pt x="14801" y="2103"/>
                    </a:cubicBezTo>
                    <a:lnTo>
                      <a:pt x="16010" y="5684"/>
                    </a:lnTo>
                    <a:lnTo>
                      <a:pt x="19685" y="6411"/>
                    </a:lnTo>
                    <a:cubicBezTo>
                      <a:pt x="20011" y="6475"/>
                      <a:pt x="20249" y="6809"/>
                      <a:pt x="20249" y="7200"/>
                    </a:cubicBezTo>
                    <a:cubicBezTo>
                      <a:pt x="20249" y="7200"/>
                      <a:pt x="20249" y="19199"/>
                      <a:pt x="20249" y="19199"/>
                    </a:cubicBezTo>
                    <a:close/>
                    <a:moveTo>
                      <a:pt x="19907" y="4832"/>
                    </a:moveTo>
                    <a:lnTo>
                      <a:pt x="16981" y="4254"/>
                    </a:lnTo>
                    <a:lnTo>
                      <a:pt x="16054" y="1507"/>
                    </a:lnTo>
                    <a:cubicBezTo>
                      <a:pt x="15745" y="591"/>
                      <a:pt x="15006" y="0"/>
                      <a:pt x="14174" y="0"/>
                    </a:cubicBezTo>
                    <a:lnTo>
                      <a:pt x="7424" y="0"/>
                    </a:lnTo>
                    <a:cubicBezTo>
                      <a:pt x="6593" y="0"/>
                      <a:pt x="5854" y="591"/>
                      <a:pt x="5543" y="1509"/>
                    </a:cubicBezTo>
                    <a:lnTo>
                      <a:pt x="4618" y="4254"/>
                    </a:lnTo>
                    <a:lnTo>
                      <a:pt x="1692" y="4832"/>
                    </a:lnTo>
                    <a:cubicBezTo>
                      <a:pt x="711" y="5025"/>
                      <a:pt x="0" y="6020"/>
                      <a:pt x="0" y="7200"/>
                    </a:cubicBezTo>
                    <a:lnTo>
                      <a:pt x="0" y="19199"/>
                    </a:lnTo>
                    <a:cubicBezTo>
                      <a:pt x="0" y="20523"/>
                      <a:pt x="908" y="21600"/>
                      <a:pt x="2024" y="21600"/>
                    </a:cubicBezTo>
                    <a:lnTo>
                      <a:pt x="19575" y="21600"/>
                    </a:lnTo>
                    <a:cubicBezTo>
                      <a:pt x="20691" y="21600"/>
                      <a:pt x="21600" y="20523"/>
                      <a:pt x="21600" y="19199"/>
                    </a:cubicBezTo>
                    <a:lnTo>
                      <a:pt x="21600" y="7200"/>
                    </a:lnTo>
                    <a:cubicBezTo>
                      <a:pt x="21600" y="6020"/>
                      <a:pt x="20888" y="5025"/>
                      <a:pt x="19907" y="4832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:p14="http://schemas.microsoft.com/office/powerpoint/2010/main" xmlns:lc="http://schemas.openxmlformats.org/drawingml/2006/lockedCanvas" xmlns="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:p14="http://schemas.microsoft.com/office/powerpoint/2010/main" xmlns:lc="http://schemas.openxmlformats.org/drawingml/2006/lockedCanvas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</p:grpSp>
      <p:sp>
        <p:nvSpPr>
          <p:cNvPr id="3" name="TextBox 60">
            <a:extLst>
              <a:ext uri="{FF2B5EF4-FFF2-40B4-BE49-F238E27FC236}">
                <a16:creationId xmlns:a16="http://schemas.microsoft.com/office/drawing/2014/main" id="{46F5F06B-A01C-4026-8D95-2AC284DA633A}"/>
              </a:ext>
            </a:extLst>
          </p:cNvPr>
          <p:cNvSpPr txBox="1"/>
          <p:nvPr/>
        </p:nvSpPr>
        <p:spPr>
          <a:xfrm>
            <a:off x="445758" y="942479"/>
            <a:ext cx="32654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出院、转出、死亡病人</a:t>
            </a:r>
            <a:endParaRPr lang="id-ID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26" name="Straight Connector 30">
            <a:extLst>
              <a:ext uri="{FF2B5EF4-FFF2-40B4-BE49-F238E27FC236}">
                <a16:creationId xmlns:a16="http://schemas.microsoft.com/office/drawing/2014/main" id="{9CE3AA66-5F3A-4F30-AD93-8A4810E89D39}"/>
              </a:ext>
            </a:extLst>
          </p:cNvPr>
          <p:cNvCxnSpPr/>
          <p:nvPr/>
        </p:nvCxnSpPr>
        <p:spPr>
          <a:xfrm>
            <a:off x="3711208" y="1846590"/>
            <a:ext cx="1925500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headEnd type="oval"/>
            <a:tailEnd type="non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7" name="Group 33">
            <a:extLst>
              <a:ext uri="{FF2B5EF4-FFF2-40B4-BE49-F238E27FC236}">
                <a16:creationId xmlns:a16="http://schemas.microsoft.com/office/drawing/2014/main" id="{F5E40104-2126-4779-B7D9-5B5037394269}"/>
              </a:ext>
            </a:extLst>
          </p:cNvPr>
          <p:cNvGrpSpPr/>
          <p:nvPr/>
        </p:nvGrpSpPr>
        <p:grpSpPr>
          <a:xfrm>
            <a:off x="3075141" y="3780662"/>
            <a:ext cx="1146215" cy="583769"/>
            <a:chOff x="1392536" y="2481978"/>
            <a:chExt cx="3229538" cy="393200"/>
          </a:xfrm>
          <a:effectLst/>
        </p:grpSpPr>
        <p:cxnSp>
          <p:nvCxnSpPr>
            <p:cNvPr id="128" name="Straight Connector 34">
              <a:extLst>
                <a:ext uri="{FF2B5EF4-FFF2-40B4-BE49-F238E27FC236}">
                  <a16:creationId xmlns:a16="http://schemas.microsoft.com/office/drawing/2014/main" id="{FC9F715D-8734-4006-A8F7-8781B4DAB03A}"/>
                </a:ext>
              </a:extLst>
            </p:cNvPr>
            <p:cNvCxnSpPr/>
            <p:nvPr/>
          </p:nvCxnSpPr>
          <p:spPr>
            <a:xfrm flipH="1" flipV="1">
              <a:off x="2654765" y="2481978"/>
              <a:ext cx="1967309" cy="39320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35">
              <a:extLst>
                <a:ext uri="{FF2B5EF4-FFF2-40B4-BE49-F238E27FC236}">
                  <a16:creationId xmlns:a16="http://schemas.microsoft.com/office/drawing/2014/main" id="{A515C568-F37D-495D-957E-8EFEE7A96909}"/>
                </a:ext>
              </a:extLst>
            </p:cNvPr>
            <p:cNvCxnSpPr/>
            <p:nvPr/>
          </p:nvCxnSpPr>
          <p:spPr>
            <a:xfrm flipH="1">
              <a:off x="1392536" y="2481978"/>
              <a:ext cx="1298690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0" name="Group 25">
            <a:extLst>
              <a:ext uri="{FF2B5EF4-FFF2-40B4-BE49-F238E27FC236}">
                <a16:creationId xmlns:a16="http://schemas.microsoft.com/office/drawing/2014/main" id="{1BA58EDB-9DBA-49C7-B300-279EA13C65EE}"/>
              </a:ext>
            </a:extLst>
          </p:cNvPr>
          <p:cNvGrpSpPr/>
          <p:nvPr/>
        </p:nvGrpSpPr>
        <p:grpSpPr>
          <a:xfrm flipH="1">
            <a:off x="6888311" y="2734288"/>
            <a:ext cx="1444664" cy="751095"/>
            <a:chOff x="1392530" y="2481978"/>
            <a:chExt cx="3124464" cy="313657"/>
          </a:xfrm>
          <a:effectLst/>
        </p:grpSpPr>
        <p:cxnSp>
          <p:nvCxnSpPr>
            <p:cNvPr id="131" name="Straight Connector 26">
              <a:extLst>
                <a:ext uri="{FF2B5EF4-FFF2-40B4-BE49-F238E27FC236}">
                  <a16:creationId xmlns:a16="http://schemas.microsoft.com/office/drawing/2014/main" id="{83B79063-69CA-4FF2-B339-99EA0FF383F2}"/>
                </a:ext>
              </a:extLst>
            </p:cNvPr>
            <p:cNvCxnSpPr/>
            <p:nvPr/>
          </p:nvCxnSpPr>
          <p:spPr>
            <a:xfrm flipH="1" flipV="1">
              <a:off x="3555062" y="2481981"/>
              <a:ext cx="961932" cy="313654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27">
              <a:extLst>
                <a:ext uri="{FF2B5EF4-FFF2-40B4-BE49-F238E27FC236}">
                  <a16:creationId xmlns:a16="http://schemas.microsoft.com/office/drawing/2014/main" id="{31DC06C4-890C-4D33-AE22-7AD6706A40CA}"/>
                </a:ext>
              </a:extLst>
            </p:cNvPr>
            <p:cNvCxnSpPr/>
            <p:nvPr/>
          </p:nvCxnSpPr>
          <p:spPr>
            <a:xfrm flipH="1">
              <a:off x="1392530" y="2481978"/>
              <a:ext cx="2162533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60">
            <a:extLst>
              <a:ext uri="{FF2B5EF4-FFF2-40B4-BE49-F238E27FC236}">
                <a16:creationId xmlns:a16="http://schemas.microsoft.com/office/drawing/2014/main" id="{EED95B6A-0A0D-4CBC-909D-973445D3838E}"/>
              </a:ext>
            </a:extLst>
          </p:cNvPr>
          <p:cNvSpPr txBox="1"/>
          <p:nvPr/>
        </p:nvSpPr>
        <p:spPr>
          <a:xfrm>
            <a:off x="8408522" y="1883374"/>
            <a:ext cx="2659702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新入院及转入病人</a:t>
            </a:r>
            <a:endParaRPr lang="id-ID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0" name="TextBox 60">
            <a:extLst>
              <a:ext uri="{FF2B5EF4-FFF2-40B4-BE49-F238E27FC236}">
                <a16:creationId xmlns:a16="http://schemas.microsoft.com/office/drawing/2014/main" id="{73259AF8-CED7-463D-9381-7927735BD164}"/>
              </a:ext>
            </a:extLst>
          </p:cNvPr>
          <p:cNvSpPr txBox="1"/>
          <p:nvPr/>
        </p:nvSpPr>
        <p:spPr>
          <a:xfrm>
            <a:off x="1366960" y="3946835"/>
            <a:ext cx="233294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危重、有异常情况及做特殊检查治疗的病人</a:t>
            </a:r>
            <a:endParaRPr lang="id-ID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42044725-C966-4B6C-8C1D-FFDDBA1A01F6}"/>
              </a:ext>
            </a:extLst>
          </p:cNvPr>
          <p:cNvSpPr txBox="1"/>
          <p:nvPr/>
        </p:nvSpPr>
        <p:spPr>
          <a:xfrm>
            <a:off x="299286" y="1556199"/>
            <a:ext cx="32654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latin typeface="仿宋" panose="02010609060101010101" pitchFamily="49" charset="-122"/>
                <a:ea typeface="仿宋" panose="02010609060101010101" pitchFamily="49" charset="-122"/>
              </a:rPr>
              <a:t>出院者（离开时间）；转出者（转往的医院、科别及时间）；死亡（抢救过程及死亡时间）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CD1E65F7-A46D-4B43-B09B-6B449DBD9598}"/>
              </a:ext>
            </a:extLst>
          </p:cNvPr>
          <p:cNvSpPr txBox="1"/>
          <p:nvPr/>
        </p:nvSpPr>
        <p:spPr>
          <a:xfrm>
            <a:off x="8336406" y="2518770"/>
            <a:ext cx="32654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latin typeface="仿宋" panose="02010609060101010101" pitchFamily="49" charset="-122"/>
                <a:ea typeface="仿宋" panose="02010609060101010101" pitchFamily="49" charset="-122"/>
              </a:rPr>
              <a:t>时间、方式、主要症状及体征、既往重要病史、过敏史，存在护理问题及后续重点观察及注意事项，给予的治疗、护理措施及效果等。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14002AF4-384F-4A1E-9A9C-588FC0C66FFA}"/>
              </a:ext>
            </a:extLst>
          </p:cNvPr>
          <p:cNvSpPr txBox="1"/>
          <p:nvPr/>
        </p:nvSpPr>
        <p:spPr>
          <a:xfrm>
            <a:off x="1464943" y="5370967"/>
            <a:ext cx="74240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latin typeface="仿宋" panose="02010609060101010101" pitchFamily="49" charset="-122"/>
                <a:ea typeface="仿宋" panose="02010609060101010101" pitchFamily="49" charset="-122"/>
              </a:rPr>
              <a:t>写明生命体征、神志、病情动态、特殊抢救、治疗、护理措施及效果，下班重点观察和注意事项。</a:t>
            </a:r>
          </a:p>
        </p:txBody>
      </p:sp>
    </p:spTree>
    <p:extLst>
      <p:ext uri="{BB962C8B-B14F-4D97-AF65-F5344CB8AC3E}">
        <p14:creationId xmlns:p14="http://schemas.microsoft.com/office/powerpoint/2010/main" val="60418153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54">
            <a:extLst>
              <a:ext uri="{FF2B5EF4-FFF2-40B4-BE49-F238E27FC236}">
                <a16:creationId xmlns:a16="http://schemas.microsoft.com/office/drawing/2014/main" id="{6C9138CF-44D3-405D-8BAE-4B5CEC0B6A1C}"/>
              </a:ext>
            </a:extLst>
          </p:cNvPr>
          <p:cNvGrpSpPr/>
          <p:nvPr/>
        </p:nvGrpSpPr>
        <p:grpSpPr>
          <a:xfrm>
            <a:off x="8559446" y="2494368"/>
            <a:ext cx="447556" cy="212712"/>
            <a:chOff x="10028238" y="2828925"/>
            <a:chExt cx="577850" cy="274638"/>
          </a:xfrm>
          <a:solidFill>
            <a:schemeClr val="bg1"/>
          </a:solidFill>
        </p:grpSpPr>
        <p:sp>
          <p:nvSpPr>
            <p:cNvPr id="90" name="Freeform 91">
              <a:extLst>
                <a:ext uri="{FF2B5EF4-FFF2-40B4-BE49-F238E27FC236}">
                  <a16:creationId xmlns:a16="http://schemas.microsoft.com/office/drawing/2014/main" id="{B287BCE6-B327-4BB0-9F92-62050B5FA5F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028238" y="2828925"/>
              <a:ext cx="577850" cy="274638"/>
            </a:xfrm>
            <a:custGeom>
              <a:avLst/>
              <a:gdLst>
                <a:gd name="T0" fmla="*/ 227 w 3643"/>
                <a:gd name="T1" fmla="*/ 1180 h 1728"/>
                <a:gd name="T2" fmla="*/ 163 w 3643"/>
                <a:gd name="T3" fmla="*/ 1377 h 1728"/>
                <a:gd name="T4" fmla="*/ 282 w 3643"/>
                <a:gd name="T5" fmla="*/ 1542 h 1728"/>
                <a:gd name="T6" fmla="*/ 491 w 3643"/>
                <a:gd name="T7" fmla="*/ 1542 h 1728"/>
                <a:gd name="T8" fmla="*/ 611 w 3643"/>
                <a:gd name="T9" fmla="*/ 1377 h 1728"/>
                <a:gd name="T10" fmla="*/ 548 w 3643"/>
                <a:gd name="T11" fmla="*/ 1180 h 1728"/>
                <a:gd name="T12" fmla="*/ 2303 w 3643"/>
                <a:gd name="T13" fmla="*/ 1114 h 1728"/>
                <a:gd name="T14" fmla="*/ 2120 w 3643"/>
                <a:gd name="T15" fmla="*/ 1207 h 1728"/>
                <a:gd name="T16" fmla="*/ 2088 w 3643"/>
                <a:gd name="T17" fmla="*/ 1413 h 1728"/>
                <a:gd name="T18" fmla="*/ 2232 w 3643"/>
                <a:gd name="T19" fmla="*/ 1556 h 1728"/>
                <a:gd name="T20" fmla="*/ 2438 w 3643"/>
                <a:gd name="T21" fmla="*/ 1523 h 1728"/>
                <a:gd name="T22" fmla="*/ 2531 w 3643"/>
                <a:gd name="T23" fmla="*/ 1341 h 1728"/>
                <a:gd name="T24" fmla="*/ 2438 w 3643"/>
                <a:gd name="T25" fmla="*/ 1157 h 1728"/>
                <a:gd name="T26" fmla="*/ 3220 w 3643"/>
                <a:gd name="T27" fmla="*/ 163 h 1728"/>
                <a:gd name="T28" fmla="*/ 3055 w 3643"/>
                <a:gd name="T29" fmla="*/ 282 h 1728"/>
                <a:gd name="T30" fmla="*/ 3055 w 3643"/>
                <a:gd name="T31" fmla="*/ 492 h 1728"/>
                <a:gd name="T32" fmla="*/ 3220 w 3643"/>
                <a:gd name="T33" fmla="*/ 611 h 1728"/>
                <a:gd name="T34" fmla="*/ 3417 w 3643"/>
                <a:gd name="T35" fmla="*/ 547 h 1728"/>
                <a:gd name="T36" fmla="*/ 3480 w 3643"/>
                <a:gd name="T37" fmla="*/ 350 h 1728"/>
                <a:gd name="T38" fmla="*/ 3360 w 3643"/>
                <a:gd name="T39" fmla="*/ 185 h 1728"/>
                <a:gd name="T40" fmla="*/ 1268 w 3643"/>
                <a:gd name="T41" fmla="*/ 172 h 1728"/>
                <a:gd name="T42" fmla="*/ 1124 w 3643"/>
                <a:gd name="T43" fmla="*/ 316 h 1728"/>
                <a:gd name="T44" fmla="*/ 1157 w 3643"/>
                <a:gd name="T45" fmla="*/ 522 h 1728"/>
                <a:gd name="T46" fmla="*/ 1339 w 3643"/>
                <a:gd name="T47" fmla="*/ 615 h 1728"/>
                <a:gd name="T48" fmla="*/ 1523 w 3643"/>
                <a:gd name="T49" fmla="*/ 522 h 1728"/>
                <a:gd name="T50" fmla="*/ 1555 w 3643"/>
                <a:gd name="T51" fmla="*/ 316 h 1728"/>
                <a:gd name="T52" fmla="*/ 1411 w 3643"/>
                <a:gd name="T53" fmla="*/ 172 h 1728"/>
                <a:gd name="T54" fmla="*/ 3396 w 3643"/>
                <a:gd name="T55" fmla="*/ 26 h 1728"/>
                <a:gd name="T56" fmla="*/ 3598 w 3643"/>
                <a:gd name="T57" fmla="*/ 205 h 1728"/>
                <a:gd name="T58" fmla="*/ 3631 w 3643"/>
                <a:gd name="T59" fmla="*/ 482 h 1728"/>
                <a:gd name="T60" fmla="*/ 3477 w 3643"/>
                <a:gd name="T61" fmla="*/ 704 h 1728"/>
                <a:gd name="T62" fmla="*/ 3210 w 3643"/>
                <a:gd name="T63" fmla="*/ 772 h 1728"/>
                <a:gd name="T64" fmla="*/ 2649 w 3643"/>
                <a:gd name="T65" fmla="*/ 1167 h 1728"/>
                <a:gd name="T66" fmla="*/ 2678 w 3643"/>
                <a:gd name="T67" fmla="*/ 1436 h 1728"/>
                <a:gd name="T68" fmla="*/ 2524 w 3643"/>
                <a:gd name="T69" fmla="*/ 1658 h 1728"/>
                <a:gd name="T70" fmla="*/ 2255 w 3643"/>
                <a:gd name="T71" fmla="*/ 1725 h 1728"/>
                <a:gd name="T72" fmla="*/ 2014 w 3643"/>
                <a:gd name="T73" fmla="*/ 1597 h 1728"/>
                <a:gd name="T74" fmla="*/ 1917 w 3643"/>
                <a:gd name="T75" fmla="*/ 1341 h 1728"/>
                <a:gd name="T76" fmla="*/ 1551 w 3643"/>
                <a:gd name="T77" fmla="*/ 711 h 1728"/>
                <a:gd name="T78" fmla="*/ 1294 w 3643"/>
                <a:gd name="T79" fmla="*/ 772 h 1728"/>
                <a:gd name="T80" fmla="*/ 732 w 3643"/>
                <a:gd name="T81" fmla="*/ 1167 h 1728"/>
                <a:gd name="T82" fmla="*/ 762 w 3643"/>
                <a:gd name="T83" fmla="*/ 1436 h 1728"/>
                <a:gd name="T84" fmla="*/ 607 w 3643"/>
                <a:gd name="T85" fmla="*/ 1658 h 1728"/>
                <a:gd name="T86" fmla="*/ 338 w 3643"/>
                <a:gd name="T87" fmla="*/ 1725 h 1728"/>
                <a:gd name="T88" fmla="*/ 97 w 3643"/>
                <a:gd name="T89" fmla="*/ 1597 h 1728"/>
                <a:gd name="T90" fmla="*/ 0 w 3643"/>
                <a:gd name="T91" fmla="*/ 1341 h 1728"/>
                <a:gd name="T92" fmla="*/ 97 w 3643"/>
                <a:gd name="T93" fmla="*/ 1084 h 1728"/>
                <a:gd name="T94" fmla="*/ 338 w 3643"/>
                <a:gd name="T95" fmla="*/ 957 h 1728"/>
                <a:gd name="T96" fmla="*/ 597 w 3643"/>
                <a:gd name="T97" fmla="*/ 1016 h 1728"/>
                <a:gd name="T98" fmla="*/ 952 w 3643"/>
                <a:gd name="T99" fmla="*/ 387 h 1728"/>
                <a:gd name="T100" fmla="*/ 1051 w 3643"/>
                <a:gd name="T101" fmla="*/ 130 h 1728"/>
                <a:gd name="T102" fmla="*/ 1291 w 3643"/>
                <a:gd name="T103" fmla="*/ 2 h 1728"/>
                <a:gd name="T104" fmla="*/ 1561 w 3643"/>
                <a:gd name="T105" fmla="*/ 69 h 1728"/>
                <a:gd name="T106" fmla="*/ 1714 w 3643"/>
                <a:gd name="T107" fmla="*/ 291 h 1728"/>
                <a:gd name="T108" fmla="*/ 1686 w 3643"/>
                <a:gd name="T109" fmla="*/ 560 h 1728"/>
                <a:gd name="T110" fmla="*/ 2255 w 3643"/>
                <a:gd name="T111" fmla="*/ 957 h 1728"/>
                <a:gd name="T112" fmla="*/ 2514 w 3643"/>
                <a:gd name="T113" fmla="*/ 1016 h 1728"/>
                <a:gd name="T114" fmla="*/ 2869 w 3643"/>
                <a:gd name="T115" fmla="*/ 387 h 1728"/>
                <a:gd name="T116" fmla="*/ 2968 w 3643"/>
                <a:gd name="T117" fmla="*/ 130 h 1728"/>
                <a:gd name="T118" fmla="*/ 3208 w 3643"/>
                <a:gd name="T119" fmla="*/ 2 h 1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643" h="1728">
                  <a:moveTo>
                    <a:pt x="387" y="1114"/>
                  </a:moveTo>
                  <a:lnTo>
                    <a:pt x="350" y="1116"/>
                  </a:lnTo>
                  <a:lnTo>
                    <a:pt x="315" y="1125"/>
                  </a:lnTo>
                  <a:lnTo>
                    <a:pt x="282" y="1139"/>
                  </a:lnTo>
                  <a:lnTo>
                    <a:pt x="253" y="1157"/>
                  </a:lnTo>
                  <a:lnTo>
                    <a:pt x="227" y="1180"/>
                  </a:lnTo>
                  <a:lnTo>
                    <a:pt x="204" y="1207"/>
                  </a:lnTo>
                  <a:lnTo>
                    <a:pt x="185" y="1237"/>
                  </a:lnTo>
                  <a:lnTo>
                    <a:pt x="171" y="1269"/>
                  </a:lnTo>
                  <a:lnTo>
                    <a:pt x="163" y="1304"/>
                  </a:lnTo>
                  <a:lnTo>
                    <a:pt x="160" y="1341"/>
                  </a:lnTo>
                  <a:lnTo>
                    <a:pt x="163" y="1377"/>
                  </a:lnTo>
                  <a:lnTo>
                    <a:pt x="171" y="1413"/>
                  </a:lnTo>
                  <a:lnTo>
                    <a:pt x="185" y="1445"/>
                  </a:lnTo>
                  <a:lnTo>
                    <a:pt x="204" y="1475"/>
                  </a:lnTo>
                  <a:lnTo>
                    <a:pt x="227" y="1501"/>
                  </a:lnTo>
                  <a:lnTo>
                    <a:pt x="253" y="1523"/>
                  </a:lnTo>
                  <a:lnTo>
                    <a:pt x="282" y="1542"/>
                  </a:lnTo>
                  <a:lnTo>
                    <a:pt x="315" y="1556"/>
                  </a:lnTo>
                  <a:lnTo>
                    <a:pt x="350" y="1564"/>
                  </a:lnTo>
                  <a:lnTo>
                    <a:pt x="387" y="1568"/>
                  </a:lnTo>
                  <a:lnTo>
                    <a:pt x="424" y="1564"/>
                  </a:lnTo>
                  <a:lnTo>
                    <a:pt x="458" y="1556"/>
                  </a:lnTo>
                  <a:lnTo>
                    <a:pt x="491" y="1542"/>
                  </a:lnTo>
                  <a:lnTo>
                    <a:pt x="521" y="1523"/>
                  </a:lnTo>
                  <a:lnTo>
                    <a:pt x="548" y="1501"/>
                  </a:lnTo>
                  <a:lnTo>
                    <a:pt x="570" y="1475"/>
                  </a:lnTo>
                  <a:lnTo>
                    <a:pt x="588" y="1445"/>
                  </a:lnTo>
                  <a:lnTo>
                    <a:pt x="602" y="1413"/>
                  </a:lnTo>
                  <a:lnTo>
                    <a:pt x="611" y="1377"/>
                  </a:lnTo>
                  <a:lnTo>
                    <a:pt x="614" y="1341"/>
                  </a:lnTo>
                  <a:lnTo>
                    <a:pt x="611" y="1304"/>
                  </a:lnTo>
                  <a:lnTo>
                    <a:pt x="602" y="1269"/>
                  </a:lnTo>
                  <a:lnTo>
                    <a:pt x="588" y="1237"/>
                  </a:lnTo>
                  <a:lnTo>
                    <a:pt x="570" y="1207"/>
                  </a:lnTo>
                  <a:lnTo>
                    <a:pt x="548" y="1180"/>
                  </a:lnTo>
                  <a:lnTo>
                    <a:pt x="521" y="1157"/>
                  </a:lnTo>
                  <a:lnTo>
                    <a:pt x="491" y="1139"/>
                  </a:lnTo>
                  <a:lnTo>
                    <a:pt x="458" y="1125"/>
                  </a:lnTo>
                  <a:lnTo>
                    <a:pt x="424" y="1116"/>
                  </a:lnTo>
                  <a:lnTo>
                    <a:pt x="387" y="1114"/>
                  </a:lnTo>
                  <a:close/>
                  <a:moveTo>
                    <a:pt x="2303" y="1114"/>
                  </a:moveTo>
                  <a:lnTo>
                    <a:pt x="2266" y="1116"/>
                  </a:lnTo>
                  <a:lnTo>
                    <a:pt x="2232" y="1125"/>
                  </a:lnTo>
                  <a:lnTo>
                    <a:pt x="2199" y="1139"/>
                  </a:lnTo>
                  <a:lnTo>
                    <a:pt x="2169" y="1157"/>
                  </a:lnTo>
                  <a:lnTo>
                    <a:pt x="2142" y="1180"/>
                  </a:lnTo>
                  <a:lnTo>
                    <a:pt x="2120" y="1207"/>
                  </a:lnTo>
                  <a:lnTo>
                    <a:pt x="2102" y="1237"/>
                  </a:lnTo>
                  <a:lnTo>
                    <a:pt x="2088" y="1269"/>
                  </a:lnTo>
                  <a:lnTo>
                    <a:pt x="2079" y="1304"/>
                  </a:lnTo>
                  <a:lnTo>
                    <a:pt x="2076" y="1341"/>
                  </a:lnTo>
                  <a:lnTo>
                    <a:pt x="2079" y="1377"/>
                  </a:lnTo>
                  <a:lnTo>
                    <a:pt x="2088" y="1413"/>
                  </a:lnTo>
                  <a:lnTo>
                    <a:pt x="2102" y="1445"/>
                  </a:lnTo>
                  <a:lnTo>
                    <a:pt x="2120" y="1475"/>
                  </a:lnTo>
                  <a:lnTo>
                    <a:pt x="2142" y="1501"/>
                  </a:lnTo>
                  <a:lnTo>
                    <a:pt x="2169" y="1523"/>
                  </a:lnTo>
                  <a:lnTo>
                    <a:pt x="2199" y="1542"/>
                  </a:lnTo>
                  <a:lnTo>
                    <a:pt x="2232" y="1556"/>
                  </a:lnTo>
                  <a:lnTo>
                    <a:pt x="2266" y="1564"/>
                  </a:lnTo>
                  <a:lnTo>
                    <a:pt x="2303" y="1568"/>
                  </a:lnTo>
                  <a:lnTo>
                    <a:pt x="2340" y="1564"/>
                  </a:lnTo>
                  <a:lnTo>
                    <a:pt x="2375" y="1556"/>
                  </a:lnTo>
                  <a:lnTo>
                    <a:pt x="2408" y="1542"/>
                  </a:lnTo>
                  <a:lnTo>
                    <a:pt x="2438" y="1523"/>
                  </a:lnTo>
                  <a:lnTo>
                    <a:pt x="2463" y="1501"/>
                  </a:lnTo>
                  <a:lnTo>
                    <a:pt x="2486" y="1475"/>
                  </a:lnTo>
                  <a:lnTo>
                    <a:pt x="2505" y="1445"/>
                  </a:lnTo>
                  <a:lnTo>
                    <a:pt x="2519" y="1413"/>
                  </a:lnTo>
                  <a:lnTo>
                    <a:pt x="2527" y="1377"/>
                  </a:lnTo>
                  <a:lnTo>
                    <a:pt x="2531" y="1341"/>
                  </a:lnTo>
                  <a:lnTo>
                    <a:pt x="2527" y="1304"/>
                  </a:lnTo>
                  <a:lnTo>
                    <a:pt x="2519" y="1269"/>
                  </a:lnTo>
                  <a:lnTo>
                    <a:pt x="2505" y="1237"/>
                  </a:lnTo>
                  <a:lnTo>
                    <a:pt x="2486" y="1207"/>
                  </a:lnTo>
                  <a:lnTo>
                    <a:pt x="2463" y="1180"/>
                  </a:lnTo>
                  <a:lnTo>
                    <a:pt x="2438" y="1157"/>
                  </a:lnTo>
                  <a:lnTo>
                    <a:pt x="2408" y="1139"/>
                  </a:lnTo>
                  <a:lnTo>
                    <a:pt x="2375" y="1125"/>
                  </a:lnTo>
                  <a:lnTo>
                    <a:pt x="2340" y="1116"/>
                  </a:lnTo>
                  <a:lnTo>
                    <a:pt x="2303" y="1114"/>
                  </a:lnTo>
                  <a:close/>
                  <a:moveTo>
                    <a:pt x="3256" y="160"/>
                  </a:moveTo>
                  <a:lnTo>
                    <a:pt x="3220" y="163"/>
                  </a:lnTo>
                  <a:lnTo>
                    <a:pt x="3184" y="172"/>
                  </a:lnTo>
                  <a:lnTo>
                    <a:pt x="3152" y="185"/>
                  </a:lnTo>
                  <a:lnTo>
                    <a:pt x="3122" y="204"/>
                  </a:lnTo>
                  <a:lnTo>
                    <a:pt x="3096" y="226"/>
                  </a:lnTo>
                  <a:lnTo>
                    <a:pt x="3073" y="253"/>
                  </a:lnTo>
                  <a:lnTo>
                    <a:pt x="3055" y="282"/>
                  </a:lnTo>
                  <a:lnTo>
                    <a:pt x="3041" y="316"/>
                  </a:lnTo>
                  <a:lnTo>
                    <a:pt x="3032" y="350"/>
                  </a:lnTo>
                  <a:lnTo>
                    <a:pt x="3030" y="387"/>
                  </a:lnTo>
                  <a:lnTo>
                    <a:pt x="3032" y="424"/>
                  </a:lnTo>
                  <a:lnTo>
                    <a:pt x="3041" y="458"/>
                  </a:lnTo>
                  <a:lnTo>
                    <a:pt x="3055" y="492"/>
                  </a:lnTo>
                  <a:lnTo>
                    <a:pt x="3073" y="522"/>
                  </a:lnTo>
                  <a:lnTo>
                    <a:pt x="3096" y="547"/>
                  </a:lnTo>
                  <a:lnTo>
                    <a:pt x="3122" y="570"/>
                  </a:lnTo>
                  <a:lnTo>
                    <a:pt x="3152" y="589"/>
                  </a:lnTo>
                  <a:lnTo>
                    <a:pt x="3184" y="602"/>
                  </a:lnTo>
                  <a:lnTo>
                    <a:pt x="3220" y="611"/>
                  </a:lnTo>
                  <a:lnTo>
                    <a:pt x="3256" y="615"/>
                  </a:lnTo>
                  <a:lnTo>
                    <a:pt x="3293" y="611"/>
                  </a:lnTo>
                  <a:lnTo>
                    <a:pt x="3328" y="602"/>
                  </a:lnTo>
                  <a:lnTo>
                    <a:pt x="3360" y="589"/>
                  </a:lnTo>
                  <a:lnTo>
                    <a:pt x="3390" y="570"/>
                  </a:lnTo>
                  <a:lnTo>
                    <a:pt x="3417" y="547"/>
                  </a:lnTo>
                  <a:lnTo>
                    <a:pt x="3439" y="522"/>
                  </a:lnTo>
                  <a:lnTo>
                    <a:pt x="3458" y="492"/>
                  </a:lnTo>
                  <a:lnTo>
                    <a:pt x="3472" y="458"/>
                  </a:lnTo>
                  <a:lnTo>
                    <a:pt x="3480" y="424"/>
                  </a:lnTo>
                  <a:lnTo>
                    <a:pt x="3483" y="387"/>
                  </a:lnTo>
                  <a:lnTo>
                    <a:pt x="3480" y="350"/>
                  </a:lnTo>
                  <a:lnTo>
                    <a:pt x="3472" y="316"/>
                  </a:lnTo>
                  <a:lnTo>
                    <a:pt x="3458" y="282"/>
                  </a:lnTo>
                  <a:lnTo>
                    <a:pt x="3439" y="253"/>
                  </a:lnTo>
                  <a:lnTo>
                    <a:pt x="3417" y="226"/>
                  </a:lnTo>
                  <a:lnTo>
                    <a:pt x="3390" y="204"/>
                  </a:lnTo>
                  <a:lnTo>
                    <a:pt x="3360" y="185"/>
                  </a:lnTo>
                  <a:lnTo>
                    <a:pt x="3328" y="172"/>
                  </a:lnTo>
                  <a:lnTo>
                    <a:pt x="3293" y="163"/>
                  </a:lnTo>
                  <a:lnTo>
                    <a:pt x="3256" y="160"/>
                  </a:lnTo>
                  <a:close/>
                  <a:moveTo>
                    <a:pt x="1339" y="160"/>
                  </a:moveTo>
                  <a:lnTo>
                    <a:pt x="1303" y="163"/>
                  </a:lnTo>
                  <a:lnTo>
                    <a:pt x="1268" y="172"/>
                  </a:lnTo>
                  <a:lnTo>
                    <a:pt x="1235" y="185"/>
                  </a:lnTo>
                  <a:lnTo>
                    <a:pt x="1206" y="204"/>
                  </a:lnTo>
                  <a:lnTo>
                    <a:pt x="1179" y="226"/>
                  </a:lnTo>
                  <a:lnTo>
                    <a:pt x="1157" y="253"/>
                  </a:lnTo>
                  <a:lnTo>
                    <a:pt x="1138" y="282"/>
                  </a:lnTo>
                  <a:lnTo>
                    <a:pt x="1124" y="316"/>
                  </a:lnTo>
                  <a:lnTo>
                    <a:pt x="1116" y="350"/>
                  </a:lnTo>
                  <a:lnTo>
                    <a:pt x="1113" y="387"/>
                  </a:lnTo>
                  <a:lnTo>
                    <a:pt x="1116" y="424"/>
                  </a:lnTo>
                  <a:lnTo>
                    <a:pt x="1124" y="458"/>
                  </a:lnTo>
                  <a:lnTo>
                    <a:pt x="1138" y="492"/>
                  </a:lnTo>
                  <a:lnTo>
                    <a:pt x="1157" y="522"/>
                  </a:lnTo>
                  <a:lnTo>
                    <a:pt x="1179" y="547"/>
                  </a:lnTo>
                  <a:lnTo>
                    <a:pt x="1206" y="570"/>
                  </a:lnTo>
                  <a:lnTo>
                    <a:pt x="1235" y="589"/>
                  </a:lnTo>
                  <a:lnTo>
                    <a:pt x="1268" y="602"/>
                  </a:lnTo>
                  <a:lnTo>
                    <a:pt x="1303" y="611"/>
                  </a:lnTo>
                  <a:lnTo>
                    <a:pt x="1339" y="615"/>
                  </a:lnTo>
                  <a:lnTo>
                    <a:pt x="1376" y="611"/>
                  </a:lnTo>
                  <a:lnTo>
                    <a:pt x="1411" y="602"/>
                  </a:lnTo>
                  <a:lnTo>
                    <a:pt x="1443" y="589"/>
                  </a:lnTo>
                  <a:lnTo>
                    <a:pt x="1473" y="570"/>
                  </a:lnTo>
                  <a:lnTo>
                    <a:pt x="1500" y="547"/>
                  </a:lnTo>
                  <a:lnTo>
                    <a:pt x="1523" y="522"/>
                  </a:lnTo>
                  <a:lnTo>
                    <a:pt x="1541" y="492"/>
                  </a:lnTo>
                  <a:lnTo>
                    <a:pt x="1555" y="458"/>
                  </a:lnTo>
                  <a:lnTo>
                    <a:pt x="1564" y="424"/>
                  </a:lnTo>
                  <a:lnTo>
                    <a:pt x="1566" y="387"/>
                  </a:lnTo>
                  <a:lnTo>
                    <a:pt x="1564" y="350"/>
                  </a:lnTo>
                  <a:lnTo>
                    <a:pt x="1555" y="316"/>
                  </a:lnTo>
                  <a:lnTo>
                    <a:pt x="1541" y="282"/>
                  </a:lnTo>
                  <a:lnTo>
                    <a:pt x="1523" y="253"/>
                  </a:lnTo>
                  <a:lnTo>
                    <a:pt x="1500" y="226"/>
                  </a:lnTo>
                  <a:lnTo>
                    <a:pt x="1473" y="204"/>
                  </a:lnTo>
                  <a:lnTo>
                    <a:pt x="1443" y="185"/>
                  </a:lnTo>
                  <a:lnTo>
                    <a:pt x="1411" y="172"/>
                  </a:lnTo>
                  <a:lnTo>
                    <a:pt x="1376" y="163"/>
                  </a:lnTo>
                  <a:lnTo>
                    <a:pt x="1339" y="160"/>
                  </a:lnTo>
                  <a:close/>
                  <a:moveTo>
                    <a:pt x="3256" y="0"/>
                  </a:moveTo>
                  <a:lnTo>
                    <a:pt x="3305" y="2"/>
                  </a:lnTo>
                  <a:lnTo>
                    <a:pt x="3351" y="11"/>
                  </a:lnTo>
                  <a:lnTo>
                    <a:pt x="3396" y="26"/>
                  </a:lnTo>
                  <a:lnTo>
                    <a:pt x="3438" y="46"/>
                  </a:lnTo>
                  <a:lnTo>
                    <a:pt x="3477" y="69"/>
                  </a:lnTo>
                  <a:lnTo>
                    <a:pt x="3513" y="98"/>
                  </a:lnTo>
                  <a:lnTo>
                    <a:pt x="3545" y="130"/>
                  </a:lnTo>
                  <a:lnTo>
                    <a:pt x="3574" y="166"/>
                  </a:lnTo>
                  <a:lnTo>
                    <a:pt x="3598" y="205"/>
                  </a:lnTo>
                  <a:lnTo>
                    <a:pt x="3617" y="247"/>
                  </a:lnTo>
                  <a:lnTo>
                    <a:pt x="3631" y="291"/>
                  </a:lnTo>
                  <a:lnTo>
                    <a:pt x="3640" y="339"/>
                  </a:lnTo>
                  <a:lnTo>
                    <a:pt x="3643" y="387"/>
                  </a:lnTo>
                  <a:lnTo>
                    <a:pt x="3640" y="435"/>
                  </a:lnTo>
                  <a:lnTo>
                    <a:pt x="3631" y="482"/>
                  </a:lnTo>
                  <a:lnTo>
                    <a:pt x="3617" y="527"/>
                  </a:lnTo>
                  <a:lnTo>
                    <a:pt x="3598" y="569"/>
                  </a:lnTo>
                  <a:lnTo>
                    <a:pt x="3574" y="608"/>
                  </a:lnTo>
                  <a:lnTo>
                    <a:pt x="3545" y="644"/>
                  </a:lnTo>
                  <a:lnTo>
                    <a:pt x="3513" y="676"/>
                  </a:lnTo>
                  <a:lnTo>
                    <a:pt x="3477" y="704"/>
                  </a:lnTo>
                  <a:lnTo>
                    <a:pt x="3438" y="729"/>
                  </a:lnTo>
                  <a:lnTo>
                    <a:pt x="3396" y="748"/>
                  </a:lnTo>
                  <a:lnTo>
                    <a:pt x="3351" y="762"/>
                  </a:lnTo>
                  <a:lnTo>
                    <a:pt x="3305" y="771"/>
                  </a:lnTo>
                  <a:lnTo>
                    <a:pt x="3256" y="774"/>
                  </a:lnTo>
                  <a:lnTo>
                    <a:pt x="3210" y="772"/>
                  </a:lnTo>
                  <a:lnTo>
                    <a:pt x="3166" y="763"/>
                  </a:lnTo>
                  <a:lnTo>
                    <a:pt x="3124" y="751"/>
                  </a:lnTo>
                  <a:lnTo>
                    <a:pt x="3083" y="733"/>
                  </a:lnTo>
                  <a:lnTo>
                    <a:pt x="3045" y="711"/>
                  </a:lnTo>
                  <a:lnTo>
                    <a:pt x="2627" y="1129"/>
                  </a:lnTo>
                  <a:lnTo>
                    <a:pt x="2649" y="1167"/>
                  </a:lnTo>
                  <a:lnTo>
                    <a:pt x="2667" y="1208"/>
                  </a:lnTo>
                  <a:lnTo>
                    <a:pt x="2679" y="1250"/>
                  </a:lnTo>
                  <a:lnTo>
                    <a:pt x="2688" y="1294"/>
                  </a:lnTo>
                  <a:lnTo>
                    <a:pt x="2690" y="1341"/>
                  </a:lnTo>
                  <a:lnTo>
                    <a:pt x="2687" y="1389"/>
                  </a:lnTo>
                  <a:lnTo>
                    <a:pt x="2678" y="1436"/>
                  </a:lnTo>
                  <a:lnTo>
                    <a:pt x="2665" y="1480"/>
                  </a:lnTo>
                  <a:lnTo>
                    <a:pt x="2645" y="1522"/>
                  </a:lnTo>
                  <a:lnTo>
                    <a:pt x="2620" y="1562"/>
                  </a:lnTo>
                  <a:lnTo>
                    <a:pt x="2593" y="1597"/>
                  </a:lnTo>
                  <a:lnTo>
                    <a:pt x="2561" y="1629"/>
                  </a:lnTo>
                  <a:lnTo>
                    <a:pt x="2524" y="1658"/>
                  </a:lnTo>
                  <a:lnTo>
                    <a:pt x="2485" y="1683"/>
                  </a:lnTo>
                  <a:lnTo>
                    <a:pt x="2443" y="1701"/>
                  </a:lnTo>
                  <a:lnTo>
                    <a:pt x="2398" y="1716"/>
                  </a:lnTo>
                  <a:lnTo>
                    <a:pt x="2351" y="1725"/>
                  </a:lnTo>
                  <a:lnTo>
                    <a:pt x="2303" y="1728"/>
                  </a:lnTo>
                  <a:lnTo>
                    <a:pt x="2255" y="1725"/>
                  </a:lnTo>
                  <a:lnTo>
                    <a:pt x="2208" y="1716"/>
                  </a:lnTo>
                  <a:lnTo>
                    <a:pt x="2163" y="1701"/>
                  </a:lnTo>
                  <a:lnTo>
                    <a:pt x="2121" y="1683"/>
                  </a:lnTo>
                  <a:lnTo>
                    <a:pt x="2083" y="1658"/>
                  </a:lnTo>
                  <a:lnTo>
                    <a:pt x="2046" y="1629"/>
                  </a:lnTo>
                  <a:lnTo>
                    <a:pt x="2014" y="1597"/>
                  </a:lnTo>
                  <a:lnTo>
                    <a:pt x="1985" y="1562"/>
                  </a:lnTo>
                  <a:lnTo>
                    <a:pt x="1962" y="1522"/>
                  </a:lnTo>
                  <a:lnTo>
                    <a:pt x="1942" y="1480"/>
                  </a:lnTo>
                  <a:lnTo>
                    <a:pt x="1928" y="1436"/>
                  </a:lnTo>
                  <a:lnTo>
                    <a:pt x="1919" y="1389"/>
                  </a:lnTo>
                  <a:lnTo>
                    <a:pt x="1917" y="1341"/>
                  </a:lnTo>
                  <a:lnTo>
                    <a:pt x="1919" y="1296"/>
                  </a:lnTo>
                  <a:lnTo>
                    <a:pt x="1927" y="1253"/>
                  </a:lnTo>
                  <a:lnTo>
                    <a:pt x="1939" y="1212"/>
                  </a:lnTo>
                  <a:lnTo>
                    <a:pt x="1954" y="1172"/>
                  </a:lnTo>
                  <a:lnTo>
                    <a:pt x="1975" y="1136"/>
                  </a:lnTo>
                  <a:lnTo>
                    <a:pt x="1551" y="711"/>
                  </a:lnTo>
                  <a:lnTo>
                    <a:pt x="1513" y="733"/>
                  </a:lnTo>
                  <a:lnTo>
                    <a:pt x="1472" y="751"/>
                  </a:lnTo>
                  <a:lnTo>
                    <a:pt x="1430" y="763"/>
                  </a:lnTo>
                  <a:lnTo>
                    <a:pt x="1386" y="772"/>
                  </a:lnTo>
                  <a:lnTo>
                    <a:pt x="1339" y="774"/>
                  </a:lnTo>
                  <a:lnTo>
                    <a:pt x="1294" y="772"/>
                  </a:lnTo>
                  <a:lnTo>
                    <a:pt x="1249" y="763"/>
                  </a:lnTo>
                  <a:lnTo>
                    <a:pt x="1207" y="751"/>
                  </a:lnTo>
                  <a:lnTo>
                    <a:pt x="1167" y="733"/>
                  </a:lnTo>
                  <a:lnTo>
                    <a:pt x="1128" y="711"/>
                  </a:lnTo>
                  <a:lnTo>
                    <a:pt x="711" y="1129"/>
                  </a:lnTo>
                  <a:lnTo>
                    <a:pt x="732" y="1167"/>
                  </a:lnTo>
                  <a:lnTo>
                    <a:pt x="750" y="1208"/>
                  </a:lnTo>
                  <a:lnTo>
                    <a:pt x="763" y="1250"/>
                  </a:lnTo>
                  <a:lnTo>
                    <a:pt x="771" y="1294"/>
                  </a:lnTo>
                  <a:lnTo>
                    <a:pt x="773" y="1341"/>
                  </a:lnTo>
                  <a:lnTo>
                    <a:pt x="771" y="1389"/>
                  </a:lnTo>
                  <a:lnTo>
                    <a:pt x="762" y="1436"/>
                  </a:lnTo>
                  <a:lnTo>
                    <a:pt x="748" y="1480"/>
                  </a:lnTo>
                  <a:lnTo>
                    <a:pt x="728" y="1522"/>
                  </a:lnTo>
                  <a:lnTo>
                    <a:pt x="705" y="1562"/>
                  </a:lnTo>
                  <a:lnTo>
                    <a:pt x="676" y="1597"/>
                  </a:lnTo>
                  <a:lnTo>
                    <a:pt x="644" y="1629"/>
                  </a:lnTo>
                  <a:lnTo>
                    <a:pt x="607" y="1658"/>
                  </a:lnTo>
                  <a:lnTo>
                    <a:pt x="569" y="1683"/>
                  </a:lnTo>
                  <a:lnTo>
                    <a:pt x="526" y="1701"/>
                  </a:lnTo>
                  <a:lnTo>
                    <a:pt x="482" y="1716"/>
                  </a:lnTo>
                  <a:lnTo>
                    <a:pt x="436" y="1725"/>
                  </a:lnTo>
                  <a:lnTo>
                    <a:pt x="387" y="1728"/>
                  </a:lnTo>
                  <a:lnTo>
                    <a:pt x="338" y="1725"/>
                  </a:lnTo>
                  <a:lnTo>
                    <a:pt x="292" y="1716"/>
                  </a:lnTo>
                  <a:lnTo>
                    <a:pt x="247" y="1701"/>
                  </a:lnTo>
                  <a:lnTo>
                    <a:pt x="205" y="1683"/>
                  </a:lnTo>
                  <a:lnTo>
                    <a:pt x="166" y="1658"/>
                  </a:lnTo>
                  <a:lnTo>
                    <a:pt x="131" y="1629"/>
                  </a:lnTo>
                  <a:lnTo>
                    <a:pt x="97" y="1597"/>
                  </a:lnTo>
                  <a:lnTo>
                    <a:pt x="70" y="1562"/>
                  </a:lnTo>
                  <a:lnTo>
                    <a:pt x="45" y="1522"/>
                  </a:lnTo>
                  <a:lnTo>
                    <a:pt x="27" y="1480"/>
                  </a:lnTo>
                  <a:lnTo>
                    <a:pt x="12" y="1436"/>
                  </a:lnTo>
                  <a:lnTo>
                    <a:pt x="3" y="1389"/>
                  </a:lnTo>
                  <a:lnTo>
                    <a:pt x="0" y="1341"/>
                  </a:lnTo>
                  <a:lnTo>
                    <a:pt x="3" y="1292"/>
                  </a:lnTo>
                  <a:lnTo>
                    <a:pt x="12" y="1245"/>
                  </a:lnTo>
                  <a:lnTo>
                    <a:pt x="27" y="1201"/>
                  </a:lnTo>
                  <a:lnTo>
                    <a:pt x="45" y="1159"/>
                  </a:lnTo>
                  <a:lnTo>
                    <a:pt x="70" y="1119"/>
                  </a:lnTo>
                  <a:lnTo>
                    <a:pt x="97" y="1084"/>
                  </a:lnTo>
                  <a:lnTo>
                    <a:pt x="131" y="1052"/>
                  </a:lnTo>
                  <a:lnTo>
                    <a:pt x="166" y="1023"/>
                  </a:lnTo>
                  <a:lnTo>
                    <a:pt x="205" y="999"/>
                  </a:lnTo>
                  <a:lnTo>
                    <a:pt x="247" y="980"/>
                  </a:lnTo>
                  <a:lnTo>
                    <a:pt x="292" y="965"/>
                  </a:lnTo>
                  <a:lnTo>
                    <a:pt x="338" y="957"/>
                  </a:lnTo>
                  <a:lnTo>
                    <a:pt x="387" y="953"/>
                  </a:lnTo>
                  <a:lnTo>
                    <a:pt x="432" y="957"/>
                  </a:lnTo>
                  <a:lnTo>
                    <a:pt x="477" y="964"/>
                  </a:lnTo>
                  <a:lnTo>
                    <a:pt x="520" y="976"/>
                  </a:lnTo>
                  <a:lnTo>
                    <a:pt x="560" y="994"/>
                  </a:lnTo>
                  <a:lnTo>
                    <a:pt x="597" y="1016"/>
                  </a:lnTo>
                  <a:lnTo>
                    <a:pt x="1015" y="598"/>
                  </a:lnTo>
                  <a:lnTo>
                    <a:pt x="994" y="560"/>
                  </a:lnTo>
                  <a:lnTo>
                    <a:pt x="977" y="520"/>
                  </a:lnTo>
                  <a:lnTo>
                    <a:pt x="963" y="477"/>
                  </a:lnTo>
                  <a:lnTo>
                    <a:pt x="956" y="433"/>
                  </a:lnTo>
                  <a:lnTo>
                    <a:pt x="952" y="387"/>
                  </a:lnTo>
                  <a:lnTo>
                    <a:pt x="956" y="339"/>
                  </a:lnTo>
                  <a:lnTo>
                    <a:pt x="964" y="291"/>
                  </a:lnTo>
                  <a:lnTo>
                    <a:pt x="979" y="247"/>
                  </a:lnTo>
                  <a:lnTo>
                    <a:pt x="998" y="205"/>
                  </a:lnTo>
                  <a:lnTo>
                    <a:pt x="1022" y="166"/>
                  </a:lnTo>
                  <a:lnTo>
                    <a:pt x="1051" y="130"/>
                  </a:lnTo>
                  <a:lnTo>
                    <a:pt x="1083" y="98"/>
                  </a:lnTo>
                  <a:lnTo>
                    <a:pt x="1118" y="69"/>
                  </a:lnTo>
                  <a:lnTo>
                    <a:pt x="1158" y="46"/>
                  </a:lnTo>
                  <a:lnTo>
                    <a:pt x="1200" y="26"/>
                  </a:lnTo>
                  <a:lnTo>
                    <a:pt x="1244" y="11"/>
                  </a:lnTo>
                  <a:lnTo>
                    <a:pt x="1291" y="2"/>
                  </a:lnTo>
                  <a:lnTo>
                    <a:pt x="1339" y="0"/>
                  </a:lnTo>
                  <a:lnTo>
                    <a:pt x="1388" y="2"/>
                  </a:lnTo>
                  <a:lnTo>
                    <a:pt x="1435" y="11"/>
                  </a:lnTo>
                  <a:lnTo>
                    <a:pt x="1479" y="26"/>
                  </a:lnTo>
                  <a:lnTo>
                    <a:pt x="1521" y="46"/>
                  </a:lnTo>
                  <a:lnTo>
                    <a:pt x="1561" y="69"/>
                  </a:lnTo>
                  <a:lnTo>
                    <a:pt x="1596" y="98"/>
                  </a:lnTo>
                  <a:lnTo>
                    <a:pt x="1628" y="130"/>
                  </a:lnTo>
                  <a:lnTo>
                    <a:pt x="1657" y="166"/>
                  </a:lnTo>
                  <a:lnTo>
                    <a:pt x="1681" y="205"/>
                  </a:lnTo>
                  <a:lnTo>
                    <a:pt x="1700" y="247"/>
                  </a:lnTo>
                  <a:lnTo>
                    <a:pt x="1714" y="291"/>
                  </a:lnTo>
                  <a:lnTo>
                    <a:pt x="1723" y="339"/>
                  </a:lnTo>
                  <a:lnTo>
                    <a:pt x="1727" y="387"/>
                  </a:lnTo>
                  <a:lnTo>
                    <a:pt x="1723" y="433"/>
                  </a:lnTo>
                  <a:lnTo>
                    <a:pt x="1716" y="477"/>
                  </a:lnTo>
                  <a:lnTo>
                    <a:pt x="1703" y="520"/>
                  </a:lnTo>
                  <a:lnTo>
                    <a:pt x="1686" y="560"/>
                  </a:lnTo>
                  <a:lnTo>
                    <a:pt x="1664" y="598"/>
                  </a:lnTo>
                  <a:lnTo>
                    <a:pt x="2086" y="1021"/>
                  </a:lnTo>
                  <a:lnTo>
                    <a:pt x="2125" y="997"/>
                  </a:lnTo>
                  <a:lnTo>
                    <a:pt x="2166" y="979"/>
                  </a:lnTo>
                  <a:lnTo>
                    <a:pt x="2210" y="965"/>
                  </a:lnTo>
                  <a:lnTo>
                    <a:pt x="2255" y="957"/>
                  </a:lnTo>
                  <a:lnTo>
                    <a:pt x="2303" y="953"/>
                  </a:lnTo>
                  <a:lnTo>
                    <a:pt x="2349" y="957"/>
                  </a:lnTo>
                  <a:lnTo>
                    <a:pt x="2394" y="964"/>
                  </a:lnTo>
                  <a:lnTo>
                    <a:pt x="2437" y="976"/>
                  </a:lnTo>
                  <a:lnTo>
                    <a:pt x="2476" y="994"/>
                  </a:lnTo>
                  <a:lnTo>
                    <a:pt x="2514" y="1016"/>
                  </a:lnTo>
                  <a:lnTo>
                    <a:pt x="2932" y="598"/>
                  </a:lnTo>
                  <a:lnTo>
                    <a:pt x="2910" y="560"/>
                  </a:lnTo>
                  <a:lnTo>
                    <a:pt x="2892" y="520"/>
                  </a:lnTo>
                  <a:lnTo>
                    <a:pt x="2880" y="477"/>
                  </a:lnTo>
                  <a:lnTo>
                    <a:pt x="2872" y="433"/>
                  </a:lnTo>
                  <a:lnTo>
                    <a:pt x="2869" y="387"/>
                  </a:lnTo>
                  <a:lnTo>
                    <a:pt x="2872" y="339"/>
                  </a:lnTo>
                  <a:lnTo>
                    <a:pt x="2881" y="291"/>
                  </a:lnTo>
                  <a:lnTo>
                    <a:pt x="2896" y="247"/>
                  </a:lnTo>
                  <a:lnTo>
                    <a:pt x="2914" y="205"/>
                  </a:lnTo>
                  <a:lnTo>
                    <a:pt x="2939" y="166"/>
                  </a:lnTo>
                  <a:lnTo>
                    <a:pt x="2968" y="130"/>
                  </a:lnTo>
                  <a:lnTo>
                    <a:pt x="3000" y="98"/>
                  </a:lnTo>
                  <a:lnTo>
                    <a:pt x="3035" y="69"/>
                  </a:lnTo>
                  <a:lnTo>
                    <a:pt x="3075" y="46"/>
                  </a:lnTo>
                  <a:lnTo>
                    <a:pt x="3117" y="26"/>
                  </a:lnTo>
                  <a:lnTo>
                    <a:pt x="3161" y="11"/>
                  </a:lnTo>
                  <a:lnTo>
                    <a:pt x="3208" y="2"/>
                  </a:lnTo>
                  <a:lnTo>
                    <a:pt x="325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91" name="Freeform 92">
              <a:extLst>
                <a:ext uri="{FF2B5EF4-FFF2-40B4-BE49-F238E27FC236}">
                  <a16:creationId xmlns:a16="http://schemas.microsoft.com/office/drawing/2014/main" id="{F55EF909-A8A2-4E93-8C6D-FBAC1303959B}"/>
                </a:ext>
              </a:extLst>
            </p:cNvPr>
            <p:cNvSpPr/>
            <p:nvPr/>
          </p:nvSpPr>
          <p:spPr bwMode="auto">
            <a:xfrm>
              <a:off x="10180638" y="2981325"/>
              <a:ext cx="50800" cy="50800"/>
            </a:xfrm>
            <a:custGeom>
              <a:avLst/>
              <a:gdLst>
                <a:gd name="T0" fmla="*/ 242 w 322"/>
                <a:gd name="T1" fmla="*/ 0 h 322"/>
                <a:gd name="T2" fmla="*/ 262 w 322"/>
                <a:gd name="T3" fmla="*/ 2 h 322"/>
                <a:gd name="T4" fmla="*/ 282 w 322"/>
                <a:gd name="T5" fmla="*/ 10 h 322"/>
                <a:gd name="T6" fmla="*/ 299 w 322"/>
                <a:gd name="T7" fmla="*/ 23 h 322"/>
                <a:gd name="T8" fmla="*/ 312 w 322"/>
                <a:gd name="T9" fmla="*/ 40 h 322"/>
                <a:gd name="T10" fmla="*/ 320 w 322"/>
                <a:gd name="T11" fmla="*/ 59 h 322"/>
                <a:gd name="T12" fmla="*/ 322 w 322"/>
                <a:gd name="T13" fmla="*/ 80 h 322"/>
                <a:gd name="T14" fmla="*/ 320 w 322"/>
                <a:gd name="T15" fmla="*/ 99 h 322"/>
                <a:gd name="T16" fmla="*/ 312 w 322"/>
                <a:gd name="T17" fmla="*/ 118 h 322"/>
                <a:gd name="T18" fmla="*/ 299 w 322"/>
                <a:gd name="T19" fmla="*/ 136 h 322"/>
                <a:gd name="T20" fmla="*/ 136 w 322"/>
                <a:gd name="T21" fmla="*/ 299 h 322"/>
                <a:gd name="T22" fmla="*/ 119 w 322"/>
                <a:gd name="T23" fmla="*/ 312 h 322"/>
                <a:gd name="T24" fmla="*/ 100 w 322"/>
                <a:gd name="T25" fmla="*/ 320 h 322"/>
                <a:gd name="T26" fmla="*/ 80 w 322"/>
                <a:gd name="T27" fmla="*/ 322 h 322"/>
                <a:gd name="T28" fmla="*/ 60 w 322"/>
                <a:gd name="T29" fmla="*/ 320 h 322"/>
                <a:gd name="T30" fmla="*/ 40 w 322"/>
                <a:gd name="T31" fmla="*/ 312 h 322"/>
                <a:gd name="T32" fmla="*/ 23 w 322"/>
                <a:gd name="T33" fmla="*/ 299 h 322"/>
                <a:gd name="T34" fmla="*/ 10 w 322"/>
                <a:gd name="T35" fmla="*/ 282 h 322"/>
                <a:gd name="T36" fmla="*/ 2 w 322"/>
                <a:gd name="T37" fmla="*/ 262 h 322"/>
                <a:gd name="T38" fmla="*/ 0 w 322"/>
                <a:gd name="T39" fmla="*/ 242 h 322"/>
                <a:gd name="T40" fmla="*/ 2 w 322"/>
                <a:gd name="T41" fmla="*/ 221 h 322"/>
                <a:gd name="T42" fmla="*/ 10 w 322"/>
                <a:gd name="T43" fmla="*/ 202 h 322"/>
                <a:gd name="T44" fmla="*/ 23 w 322"/>
                <a:gd name="T45" fmla="*/ 186 h 322"/>
                <a:gd name="T46" fmla="*/ 186 w 322"/>
                <a:gd name="T47" fmla="*/ 23 h 322"/>
                <a:gd name="T48" fmla="*/ 202 w 322"/>
                <a:gd name="T49" fmla="*/ 10 h 322"/>
                <a:gd name="T50" fmla="*/ 222 w 322"/>
                <a:gd name="T51" fmla="*/ 2 h 322"/>
                <a:gd name="T52" fmla="*/ 242 w 322"/>
                <a:gd name="T53" fmla="*/ 0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22" h="322">
                  <a:moveTo>
                    <a:pt x="242" y="0"/>
                  </a:moveTo>
                  <a:lnTo>
                    <a:pt x="262" y="2"/>
                  </a:lnTo>
                  <a:lnTo>
                    <a:pt x="282" y="10"/>
                  </a:lnTo>
                  <a:lnTo>
                    <a:pt x="299" y="23"/>
                  </a:lnTo>
                  <a:lnTo>
                    <a:pt x="312" y="40"/>
                  </a:lnTo>
                  <a:lnTo>
                    <a:pt x="320" y="59"/>
                  </a:lnTo>
                  <a:lnTo>
                    <a:pt x="322" y="80"/>
                  </a:lnTo>
                  <a:lnTo>
                    <a:pt x="320" y="99"/>
                  </a:lnTo>
                  <a:lnTo>
                    <a:pt x="312" y="118"/>
                  </a:lnTo>
                  <a:lnTo>
                    <a:pt x="299" y="136"/>
                  </a:lnTo>
                  <a:lnTo>
                    <a:pt x="136" y="299"/>
                  </a:lnTo>
                  <a:lnTo>
                    <a:pt x="119" y="312"/>
                  </a:lnTo>
                  <a:lnTo>
                    <a:pt x="100" y="320"/>
                  </a:lnTo>
                  <a:lnTo>
                    <a:pt x="80" y="322"/>
                  </a:lnTo>
                  <a:lnTo>
                    <a:pt x="60" y="320"/>
                  </a:lnTo>
                  <a:lnTo>
                    <a:pt x="40" y="312"/>
                  </a:lnTo>
                  <a:lnTo>
                    <a:pt x="23" y="299"/>
                  </a:lnTo>
                  <a:lnTo>
                    <a:pt x="10" y="282"/>
                  </a:lnTo>
                  <a:lnTo>
                    <a:pt x="2" y="262"/>
                  </a:lnTo>
                  <a:lnTo>
                    <a:pt x="0" y="242"/>
                  </a:lnTo>
                  <a:lnTo>
                    <a:pt x="2" y="221"/>
                  </a:lnTo>
                  <a:lnTo>
                    <a:pt x="10" y="202"/>
                  </a:lnTo>
                  <a:lnTo>
                    <a:pt x="23" y="186"/>
                  </a:lnTo>
                  <a:lnTo>
                    <a:pt x="186" y="23"/>
                  </a:lnTo>
                  <a:lnTo>
                    <a:pt x="202" y="10"/>
                  </a:lnTo>
                  <a:lnTo>
                    <a:pt x="222" y="2"/>
                  </a:lnTo>
                  <a:lnTo>
                    <a:pt x="24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92" name="Freeform 93">
              <a:extLst>
                <a:ext uri="{FF2B5EF4-FFF2-40B4-BE49-F238E27FC236}">
                  <a16:creationId xmlns:a16="http://schemas.microsoft.com/office/drawing/2014/main" id="{4C1E1F71-C722-4F42-97A3-2350302B1C03}"/>
                </a:ext>
              </a:extLst>
            </p:cNvPr>
            <p:cNvSpPr/>
            <p:nvPr/>
          </p:nvSpPr>
          <p:spPr bwMode="auto">
            <a:xfrm>
              <a:off x="10402888" y="2900363"/>
              <a:ext cx="50800" cy="50800"/>
            </a:xfrm>
            <a:custGeom>
              <a:avLst/>
              <a:gdLst>
                <a:gd name="T0" fmla="*/ 243 w 323"/>
                <a:gd name="T1" fmla="*/ 0 h 323"/>
                <a:gd name="T2" fmla="*/ 264 w 323"/>
                <a:gd name="T3" fmla="*/ 3 h 323"/>
                <a:gd name="T4" fmla="*/ 282 w 323"/>
                <a:gd name="T5" fmla="*/ 10 h 323"/>
                <a:gd name="T6" fmla="*/ 300 w 323"/>
                <a:gd name="T7" fmla="*/ 24 h 323"/>
                <a:gd name="T8" fmla="*/ 312 w 323"/>
                <a:gd name="T9" fmla="*/ 40 h 323"/>
                <a:gd name="T10" fmla="*/ 320 w 323"/>
                <a:gd name="T11" fmla="*/ 60 h 323"/>
                <a:gd name="T12" fmla="*/ 323 w 323"/>
                <a:gd name="T13" fmla="*/ 80 h 323"/>
                <a:gd name="T14" fmla="*/ 320 w 323"/>
                <a:gd name="T15" fmla="*/ 100 h 323"/>
                <a:gd name="T16" fmla="*/ 312 w 323"/>
                <a:gd name="T17" fmla="*/ 120 h 323"/>
                <a:gd name="T18" fmla="*/ 300 w 323"/>
                <a:gd name="T19" fmla="*/ 137 h 323"/>
                <a:gd name="T20" fmla="*/ 138 w 323"/>
                <a:gd name="T21" fmla="*/ 299 h 323"/>
                <a:gd name="T22" fmla="*/ 120 w 323"/>
                <a:gd name="T23" fmla="*/ 313 h 323"/>
                <a:gd name="T24" fmla="*/ 101 w 323"/>
                <a:gd name="T25" fmla="*/ 320 h 323"/>
                <a:gd name="T26" fmla="*/ 80 w 323"/>
                <a:gd name="T27" fmla="*/ 323 h 323"/>
                <a:gd name="T28" fmla="*/ 60 w 323"/>
                <a:gd name="T29" fmla="*/ 320 h 323"/>
                <a:gd name="T30" fmla="*/ 41 w 323"/>
                <a:gd name="T31" fmla="*/ 313 h 323"/>
                <a:gd name="T32" fmla="*/ 24 w 323"/>
                <a:gd name="T33" fmla="*/ 299 h 323"/>
                <a:gd name="T34" fmla="*/ 12 w 323"/>
                <a:gd name="T35" fmla="*/ 283 h 323"/>
                <a:gd name="T36" fmla="*/ 4 w 323"/>
                <a:gd name="T37" fmla="*/ 263 h 323"/>
                <a:gd name="T38" fmla="*/ 0 w 323"/>
                <a:gd name="T39" fmla="*/ 243 h 323"/>
                <a:gd name="T40" fmla="*/ 4 w 323"/>
                <a:gd name="T41" fmla="*/ 223 h 323"/>
                <a:gd name="T42" fmla="*/ 12 w 323"/>
                <a:gd name="T43" fmla="*/ 203 h 323"/>
                <a:gd name="T44" fmla="*/ 24 w 323"/>
                <a:gd name="T45" fmla="*/ 186 h 323"/>
                <a:gd name="T46" fmla="*/ 186 w 323"/>
                <a:gd name="T47" fmla="*/ 24 h 323"/>
                <a:gd name="T48" fmla="*/ 204 w 323"/>
                <a:gd name="T49" fmla="*/ 10 h 323"/>
                <a:gd name="T50" fmla="*/ 223 w 323"/>
                <a:gd name="T51" fmla="*/ 3 h 323"/>
                <a:gd name="T52" fmla="*/ 243 w 323"/>
                <a:gd name="T53" fmla="*/ 0 h 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23" h="323">
                  <a:moveTo>
                    <a:pt x="243" y="0"/>
                  </a:moveTo>
                  <a:lnTo>
                    <a:pt x="264" y="3"/>
                  </a:lnTo>
                  <a:lnTo>
                    <a:pt x="282" y="10"/>
                  </a:lnTo>
                  <a:lnTo>
                    <a:pt x="300" y="24"/>
                  </a:lnTo>
                  <a:lnTo>
                    <a:pt x="312" y="40"/>
                  </a:lnTo>
                  <a:lnTo>
                    <a:pt x="320" y="60"/>
                  </a:lnTo>
                  <a:lnTo>
                    <a:pt x="323" y="80"/>
                  </a:lnTo>
                  <a:lnTo>
                    <a:pt x="320" y="100"/>
                  </a:lnTo>
                  <a:lnTo>
                    <a:pt x="312" y="120"/>
                  </a:lnTo>
                  <a:lnTo>
                    <a:pt x="300" y="137"/>
                  </a:lnTo>
                  <a:lnTo>
                    <a:pt x="138" y="299"/>
                  </a:lnTo>
                  <a:lnTo>
                    <a:pt x="120" y="313"/>
                  </a:lnTo>
                  <a:lnTo>
                    <a:pt x="101" y="320"/>
                  </a:lnTo>
                  <a:lnTo>
                    <a:pt x="80" y="323"/>
                  </a:lnTo>
                  <a:lnTo>
                    <a:pt x="60" y="320"/>
                  </a:lnTo>
                  <a:lnTo>
                    <a:pt x="41" y="313"/>
                  </a:lnTo>
                  <a:lnTo>
                    <a:pt x="24" y="299"/>
                  </a:lnTo>
                  <a:lnTo>
                    <a:pt x="12" y="283"/>
                  </a:lnTo>
                  <a:lnTo>
                    <a:pt x="4" y="263"/>
                  </a:lnTo>
                  <a:lnTo>
                    <a:pt x="0" y="243"/>
                  </a:lnTo>
                  <a:lnTo>
                    <a:pt x="4" y="223"/>
                  </a:lnTo>
                  <a:lnTo>
                    <a:pt x="12" y="203"/>
                  </a:lnTo>
                  <a:lnTo>
                    <a:pt x="24" y="186"/>
                  </a:lnTo>
                  <a:lnTo>
                    <a:pt x="186" y="24"/>
                  </a:lnTo>
                  <a:lnTo>
                    <a:pt x="204" y="10"/>
                  </a:lnTo>
                  <a:lnTo>
                    <a:pt x="223" y="3"/>
                  </a:lnTo>
                  <a:lnTo>
                    <a:pt x="24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sp>
        <p:nvSpPr>
          <p:cNvPr id="93" name="Freeform 124">
            <a:extLst>
              <a:ext uri="{FF2B5EF4-FFF2-40B4-BE49-F238E27FC236}">
                <a16:creationId xmlns:a16="http://schemas.microsoft.com/office/drawing/2014/main" id="{6146F386-9F93-434D-81B8-42BB3646C6A2}"/>
              </a:ext>
            </a:extLst>
          </p:cNvPr>
          <p:cNvSpPr>
            <a:spLocks noEditPoints="1"/>
          </p:cNvSpPr>
          <p:nvPr/>
        </p:nvSpPr>
        <p:spPr bwMode="auto">
          <a:xfrm>
            <a:off x="5074160" y="2395167"/>
            <a:ext cx="448786" cy="395914"/>
          </a:xfrm>
          <a:custGeom>
            <a:avLst/>
            <a:gdLst>
              <a:gd name="T0" fmla="*/ 1495 w 3650"/>
              <a:gd name="T1" fmla="*/ 3047 h 3224"/>
              <a:gd name="T2" fmla="*/ 1498 w 3650"/>
              <a:gd name="T3" fmla="*/ 3044 h 3224"/>
              <a:gd name="T4" fmla="*/ 198 w 3650"/>
              <a:gd name="T5" fmla="*/ 981 h 3224"/>
              <a:gd name="T6" fmla="*/ 179 w 3650"/>
              <a:gd name="T7" fmla="*/ 1543 h 3224"/>
              <a:gd name="T8" fmla="*/ 342 w 3650"/>
              <a:gd name="T9" fmla="*/ 1579 h 3224"/>
              <a:gd name="T10" fmla="*/ 3250 w 3650"/>
              <a:gd name="T11" fmla="*/ 1591 h 3224"/>
              <a:gd name="T12" fmla="*/ 3423 w 3650"/>
              <a:gd name="T13" fmla="*/ 1451 h 3224"/>
              <a:gd name="T14" fmla="*/ 3470 w 3650"/>
              <a:gd name="T15" fmla="*/ 1227 h 3224"/>
              <a:gd name="T16" fmla="*/ 3366 w 3650"/>
              <a:gd name="T17" fmla="*/ 1029 h 3224"/>
              <a:gd name="T18" fmla="*/ 617 w 3650"/>
              <a:gd name="T19" fmla="*/ 728 h 3224"/>
              <a:gd name="T20" fmla="*/ 529 w 3650"/>
              <a:gd name="T21" fmla="*/ 784 h 3224"/>
              <a:gd name="T22" fmla="*/ 521 w 3650"/>
              <a:gd name="T23" fmla="*/ 1746 h 3224"/>
              <a:gd name="T24" fmla="*/ 585 w 3650"/>
              <a:gd name="T25" fmla="*/ 1816 h 3224"/>
              <a:gd name="T26" fmla="*/ 627 w 3650"/>
              <a:gd name="T27" fmla="*/ 1821 h 3224"/>
              <a:gd name="T28" fmla="*/ 761 w 3650"/>
              <a:gd name="T29" fmla="*/ 1822 h 3224"/>
              <a:gd name="T30" fmla="*/ 949 w 3650"/>
              <a:gd name="T31" fmla="*/ 1822 h 3224"/>
              <a:gd name="T32" fmla="*/ 1083 w 3650"/>
              <a:gd name="T33" fmla="*/ 1822 h 3224"/>
              <a:gd name="T34" fmla="*/ 3024 w 3650"/>
              <a:gd name="T35" fmla="*/ 175 h 3224"/>
              <a:gd name="T36" fmla="*/ 2568 w 3650"/>
              <a:gd name="T37" fmla="*/ 398 h 3224"/>
              <a:gd name="T38" fmla="*/ 1772 w 3650"/>
              <a:gd name="T39" fmla="*/ 645 h 3224"/>
              <a:gd name="T40" fmla="*/ 1441 w 3650"/>
              <a:gd name="T41" fmla="*/ 1850 h 3224"/>
              <a:gd name="T42" fmla="*/ 2255 w 3650"/>
              <a:gd name="T43" fmla="*/ 2034 h 3224"/>
              <a:gd name="T44" fmla="*/ 3022 w 3650"/>
              <a:gd name="T45" fmla="*/ 2373 h 3224"/>
              <a:gd name="T46" fmla="*/ 3028 w 3650"/>
              <a:gd name="T47" fmla="*/ 2371 h 3224"/>
              <a:gd name="T48" fmla="*/ 3026 w 3650"/>
              <a:gd name="T49" fmla="*/ 177 h 3224"/>
              <a:gd name="T50" fmla="*/ 3116 w 3650"/>
              <a:gd name="T51" fmla="*/ 24 h 3224"/>
              <a:gd name="T52" fmla="*/ 3202 w 3650"/>
              <a:gd name="T53" fmla="*/ 148 h 3224"/>
              <a:gd name="T54" fmla="*/ 3368 w 3650"/>
              <a:gd name="T55" fmla="*/ 817 h 3224"/>
              <a:gd name="T56" fmla="*/ 3571 w 3650"/>
              <a:gd name="T57" fmla="*/ 1003 h 3224"/>
              <a:gd name="T58" fmla="*/ 3650 w 3650"/>
              <a:gd name="T59" fmla="*/ 1274 h 3224"/>
              <a:gd name="T60" fmla="*/ 3571 w 3650"/>
              <a:gd name="T61" fmla="*/ 1546 h 3224"/>
              <a:gd name="T62" fmla="*/ 3368 w 3650"/>
              <a:gd name="T63" fmla="*/ 1732 h 3224"/>
              <a:gd name="T64" fmla="*/ 3202 w 3650"/>
              <a:gd name="T65" fmla="*/ 2402 h 3224"/>
              <a:gd name="T66" fmla="*/ 3116 w 3650"/>
              <a:gd name="T67" fmla="*/ 2525 h 3224"/>
              <a:gd name="T68" fmla="*/ 2964 w 3650"/>
              <a:gd name="T69" fmla="*/ 2540 h 3224"/>
              <a:gd name="T70" fmla="*/ 2369 w 3650"/>
              <a:gd name="T71" fmla="*/ 2262 h 3224"/>
              <a:gd name="T72" fmla="*/ 1621 w 3650"/>
              <a:gd name="T73" fmla="*/ 2055 h 3224"/>
              <a:gd name="T74" fmla="*/ 1675 w 3650"/>
              <a:gd name="T75" fmla="*/ 3040 h 3224"/>
              <a:gd name="T76" fmla="*/ 1624 w 3650"/>
              <a:gd name="T77" fmla="*/ 3170 h 3224"/>
              <a:gd name="T78" fmla="*/ 1495 w 3650"/>
              <a:gd name="T79" fmla="*/ 3224 h 3224"/>
              <a:gd name="T80" fmla="*/ 969 w 3650"/>
              <a:gd name="T81" fmla="*/ 3182 h 3224"/>
              <a:gd name="T82" fmla="*/ 470 w 3650"/>
              <a:gd name="T83" fmla="*/ 1956 h 3224"/>
              <a:gd name="T84" fmla="*/ 352 w 3650"/>
              <a:gd name="T85" fmla="*/ 1797 h 3224"/>
              <a:gd name="T86" fmla="*/ 124 w 3650"/>
              <a:gd name="T87" fmla="*/ 1729 h 3224"/>
              <a:gd name="T88" fmla="*/ 12 w 3650"/>
              <a:gd name="T89" fmla="*/ 1598 h 3224"/>
              <a:gd name="T90" fmla="*/ 12 w 3650"/>
              <a:gd name="T91" fmla="*/ 951 h 3224"/>
              <a:gd name="T92" fmla="*/ 124 w 3650"/>
              <a:gd name="T93" fmla="*/ 821 h 3224"/>
              <a:gd name="T94" fmla="*/ 352 w 3650"/>
              <a:gd name="T95" fmla="*/ 755 h 3224"/>
              <a:gd name="T96" fmla="*/ 465 w 3650"/>
              <a:gd name="T97" fmla="*/ 598 h 3224"/>
              <a:gd name="T98" fmla="*/ 622 w 3650"/>
              <a:gd name="T99" fmla="*/ 552 h 3224"/>
              <a:gd name="T100" fmla="*/ 739 w 3650"/>
              <a:gd name="T101" fmla="*/ 552 h 3224"/>
              <a:gd name="T102" fmla="*/ 940 w 3650"/>
              <a:gd name="T103" fmla="*/ 551 h 3224"/>
              <a:gd name="T104" fmla="*/ 1123 w 3650"/>
              <a:gd name="T105" fmla="*/ 549 h 3224"/>
              <a:gd name="T106" fmla="*/ 1352 w 3650"/>
              <a:gd name="T107" fmla="*/ 533 h 3224"/>
              <a:gd name="T108" fmla="*/ 2169 w 3650"/>
              <a:gd name="T109" fmla="*/ 357 h 3224"/>
              <a:gd name="T110" fmla="*/ 2935 w 3650"/>
              <a:gd name="T111" fmla="*/ 23 h 32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3650" h="3224">
                <a:moveTo>
                  <a:pt x="702" y="1998"/>
                </a:moveTo>
                <a:lnTo>
                  <a:pt x="1082" y="3046"/>
                </a:lnTo>
                <a:lnTo>
                  <a:pt x="1083" y="3047"/>
                </a:lnTo>
                <a:lnTo>
                  <a:pt x="1084" y="3047"/>
                </a:lnTo>
                <a:lnTo>
                  <a:pt x="1495" y="3047"/>
                </a:lnTo>
                <a:lnTo>
                  <a:pt x="1497" y="3047"/>
                </a:lnTo>
                <a:lnTo>
                  <a:pt x="1498" y="3046"/>
                </a:lnTo>
                <a:lnTo>
                  <a:pt x="1498" y="3046"/>
                </a:lnTo>
                <a:lnTo>
                  <a:pt x="1498" y="3045"/>
                </a:lnTo>
                <a:lnTo>
                  <a:pt x="1498" y="3044"/>
                </a:lnTo>
                <a:lnTo>
                  <a:pt x="1118" y="1998"/>
                </a:lnTo>
                <a:lnTo>
                  <a:pt x="702" y="1998"/>
                </a:lnTo>
                <a:close/>
                <a:moveTo>
                  <a:pt x="229" y="971"/>
                </a:moveTo>
                <a:lnTo>
                  <a:pt x="212" y="974"/>
                </a:lnTo>
                <a:lnTo>
                  <a:pt x="198" y="981"/>
                </a:lnTo>
                <a:lnTo>
                  <a:pt x="187" y="993"/>
                </a:lnTo>
                <a:lnTo>
                  <a:pt x="179" y="1008"/>
                </a:lnTo>
                <a:lnTo>
                  <a:pt x="176" y="1023"/>
                </a:lnTo>
                <a:lnTo>
                  <a:pt x="176" y="1527"/>
                </a:lnTo>
                <a:lnTo>
                  <a:pt x="179" y="1543"/>
                </a:lnTo>
                <a:lnTo>
                  <a:pt x="187" y="1558"/>
                </a:lnTo>
                <a:lnTo>
                  <a:pt x="198" y="1569"/>
                </a:lnTo>
                <a:lnTo>
                  <a:pt x="212" y="1576"/>
                </a:lnTo>
                <a:lnTo>
                  <a:pt x="229" y="1579"/>
                </a:lnTo>
                <a:lnTo>
                  <a:pt x="342" y="1579"/>
                </a:lnTo>
                <a:lnTo>
                  <a:pt x="342" y="971"/>
                </a:lnTo>
                <a:lnTo>
                  <a:pt x="229" y="971"/>
                </a:lnTo>
                <a:close/>
                <a:moveTo>
                  <a:pt x="3204" y="946"/>
                </a:moveTo>
                <a:lnTo>
                  <a:pt x="3204" y="1604"/>
                </a:lnTo>
                <a:lnTo>
                  <a:pt x="3250" y="1591"/>
                </a:lnTo>
                <a:lnTo>
                  <a:pt x="3292" y="1573"/>
                </a:lnTo>
                <a:lnTo>
                  <a:pt x="3330" y="1550"/>
                </a:lnTo>
                <a:lnTo>
                  <a:pt x="3366" y="1521"/>
                </a:lnTo>
                <a:lnTo>
                  <a:pt x="3397" y="1489"/>
                </a:lnTo>
                <a:lnTo>
                  <a:pt x="3423" y="1451"/>
                </a:lnTo>
                <a:lnTo>
                  <a:pt x="3444" y="1411"/>
                </a:lnTo>
                <a:lnTo>
                  <a:pt x="3461" y="1368"/>
                </a:lnTo>
                <a:lnTo>
                  <a:pt x="3470" y="1323"/>
                </a:lnTo>
                <a:lnTo>
                  <a:pt x="3474" y="1274"/>
                </a:lnTo>
                <a:lnTo>
                  <a:pt x="3470" y="1227"/>
                </a:lnTo>
                <a:lnTo>
                  <a:pt x="3461" y="1181"/>
                </a:lnTo>
                <a:lnTo>
                  <a:pt x="3444" y="1138"/>
                </a:lnTo>
                <a:lnTo>
                  <a:pt x="3423" y="1098"/>
                </a:lnTo>
                <a:lnTo>
                  <a:pt x="3397" y="1061"/>
                </a:lnTo>
                <a:lnTo>
                  <a:pt x="3366" y="1029"/>
                </a:lnTo>
                <a:lnTo>
                  <a:pt x="3330" y="1000"/>
                </a:lnTo>
                <a:lnTo>
                  <a:pt x="3292" y="977"/>
                </a:lnTo>
                <a:lnTo>
                  <a:pt x="3250" y="958"/>
                </a:lnTo>
                <a:lnTo>
                  <a:pt x="3204" y="946"/>
                </a:lnTo>
                <a:close/>
                <a:moveTo>
                  <a:pt x="617" y="728"/>
                </a:moveTo>
                <a:lnTo>
                  <a:pt x="595" y="731"/>
                </a:lnTo>
                <a:lnTo>
                  <a:pt x="574" y="739"/>
                </a:lnTo>
                <a:lnTo>
                  <a:pt x="555" y="750"/>
                </a:lnTo>
                <a:lnTo>
                  <a:pt x="540" y="765"/>
                </a:lnTo>
                <a:lnTo>
                  <a:pt x="529" y="784"/>
                </a:lnTo>
                <a:lnTo>
                  <a:pt x="521" y="805"/>
                </a:lnTo>
                <a:lnTo>
                  <a:pt x="518" y="827"/>
                </a:lnTo>
                <a:lnTo>
                  <a:pt x="518" y="827"/>
                </a:lnTo>
                <a:lnTo>
                  <a:pt x="518" y="1722"/>
                </a:lnTo>
                <a:lnTo>
                  <a:pt x="521" y="1746"/>
                </a:lnTo>
                <a:lnTo>
                  <a:pt x="529" y="1768"/>
                </a:lnTo>
                <a:lnTo>
                  <a:pt x="541" y="1785"/>
                </a:lnTo>
                <a:lnTo>
                  <a:pt x="557" y="1801"/>
                </a:lnTo>
                <a:lnTo>
                  <a:pt x="577" y="1813"/>
                </a:lnTo>
                <a:lnTo>
                  <a:pt x="585" y="1816"/>
                </a:lnTo>
                <a:lnTo>
                  <a:pt x="592" y="1819"/>
                </a:lnTo>
                <a:lnTo>
                  <a:pt x="601" y="1820"/>
                </a:lnTo>
                <a:lnTo>
                  <a:pt x="611" y="1821"/>
                </a:lnTo>
                <a:lnTo>
                  <a:pt x="615" y="1821"/>
                </a:lnTo>
                <a:lnTo>
                  <a:pt x="627" y="1821"/>
                </a:lnTo>
                <a:lnTo>
                  <a:pt x="645" y="1821"/>
                </a:lnTo>
                <a:lnTo>
                  <a:pt x="667" y="1821"/>
                </a:lnTo>
                <a:lnTo>
                  <a:pt x="696" y="1822"/>
                </a:lnTo>
                <a:lnTo>
                  <a:pt x="727" y="1822"/>
                </a:lnTo>
                <a:lnTo>
                  <a:pt x="761" y="1822"/>
                </a:lnTo>
                <a:lnTo>
                  <a:pt x="797" y="1822"/>
                </a:lnTo>
                <a:lnTo>
                  <a:pt x="836" y="1822"/>
                </a:lnTo>
                <a:lnTo>
                  <a:pt x="874" y="1822"/>
                </a:lnTo>
                <a:lnTo>
                  <a:pt x="911" y="1822"/>
                </a:lnTo>
                <a:lnTo>
                  <a:pt x="949" y="1822"/>
                </a:lnTo>
                <a:lnTo>
                  <a:pt x="983" y="1822"/>
                </a:lnTo>
                <a:lnTo>
                  <a:pt x="1014" y="1822"/>
                </a:lnTo>
                <a:lnTo>
                  <a:pt x="1042" y="1822"/>
                </a:lnTo>
                <a:lnTo>
                  <a:pt x="1065" y="1822"/>
                </a:lnTo>
                <a:lnTo>
                  <a:pt x="1083" y="1822"/>
                </a:lnTo>
                <a:lnTo>
                  <a:pt x="1094" y="1822"/>
                </a:lnTo>
                <a:lnTo>
                  <a:pt x="1097" y="1822"/>
                </a:lnTo>
                <a:lnTo>
                  <a:pt x="1097" y="728"/>
                </a:lnTo>
                <a:lnTo>
                  <a:pt x="617" y="728"/>
                </a:lnTo>
                <a:close/>
                <a:moveTo>
                  <a:pt x="3024" y="175"/>
                </a:moveTo>
                <a:lnTo>
                  <a:pt x="3023" y="175"/>
                </a:lnTo>
                <a:lnTo>
                  <a:pt x="3022" y="177"/>
                </a:lnTo>
                <a:lnTo>
                  <a:pt x="2872" y="256"/>
                </a:lnTo>
                <a:lnTo>
                  <a:pt x="2722" y="330"/>
                </a:lnTo>
                <a:lnTo>
                  <a:pt x="2568" y="398"/>
                </a:lnTo>
                <a:lnTo>
                  <a:pt x="2413" y="459"/>
                </a:lnTo>
                <a:lnTo>
                  <a:pt x="2255" y="514"/>
                </a:lnTo>
                <a:lnTo>
                  <a:pt x="2096" y="564"/>
                </a:lnTo>
                <a:lnTo>
                  <a:pt x="1936" y="607"/>
                </a:lnTo>
                <a:lnTo>
                  <a:pt x="1772" y="645"/>
                </a:lnTo>
                <a:lnTo>
                  <a:pt x="1608" y="676"/>
                </a:lnTo>
                <a:lnTo>
                  <a:pt x="1441" y="700"/>
                </a:lnTo>
                <a:lnTo>
                  <a:pt x="1274" y="719"/>
                </a:lnTo>
                <a:lnTo>
                  <a:pt x="1274" y="1831"/>
                </a:lnTo>
                <a:lnTo>
                  <a:pt x="1441" y="1850"/>
                </a:lnTo>
                <a:lnTo>
                  <a:pt x="1608" y="1874"/>
                </a:lnTo>
                <a:lnTo>
                  <a:pt x="1772" y="1905"/>
                </a:lnTo>
                <a:lnTo>
                  <a:pt x="1936" y="1943"/>
                </a:lnTo>
                <a:lnTo>
                  <a:pt x="2096" y="1986"/>
                </a:lnTo>
                <a:lnTo>
                  <a:pt x="2255" y="2034"/>
                </a:lnTo>
                <a:lnTo>
                  <a:pt x="2412" y="2091"/>
                </a:lnTo>
                <a:lnTo>
                  <a:pt x="2568" y="2152"/>
                </a:lnTo>
                <a:lnTo>
                  <a:pt x="2722" y="2219"/>
                </a:lnTo>
                <a:lnTo>
                  <a:pt x="2872" y="2293"/>
                </a:lnTo>
                <a:lnTo>
                  <a:pt x="3022" y="2373"/>
                </a:lnTo>
                <a:lnTo>
                  <a:pt x="3023" y="2373"/>
                </a:lnTo>
                <a:lnTo>
                  <a:pt x="3024" y="2374"/>
                </a:lnTo>
                <a:lnTo>
                  <a:pt x="3026" y="2373"/>
                </a:lnTo>
                <a:lnTo>
                  <a:pt x="3027" y="2372"/>
                </a:lnTo>
                <a:lnTo>
                  <a:pt x="3028" y="2371"/>
                </a:lnTo>
                <a:lnTo>
                  <a:pt x="3028" y="2370"/>
                </a:lnTo>
                <a:lnTo>
                  <a:pt x="3028" y="180"/>
                </a:lnTo>
                <a:lnTo>
                  <a:pt x="3028" y="179"/>
                </a:lnTo>
                <a:lnTo>
                  <a:pt x="3027" y="178"/>
                </a:lnTo>
                <a:lnTo>
                  <a:pt x="3026" y="177"/>
                </a:lnTo>
                <a:lnTo>
                  <a:pt x="3024" y="175"/>
                </a:lnTo>
                <a:close/>
                <a:moveTo>
                  <a:pt x="3026" y="0"/>
                </a:moveTo>
                <a:lnTo>
                  <a:pt x="3056" y="2"/>
                </a:lnTo>
                <a:lnTo>
                  <a:pt x="3087" y="11"/>
                </a:lnTo>
                <a:lnTo>
                  <a:pt x="3116" y="24"/>
                </a:lnTo>
                <a:lnTo>
                  <a:pt x="3141" y="43"/>
                </a:lnTo>
                <a:lnTo>
                  <a:pt x="3163" y="65"/>
                </a:lnTo>
                <a:lnTo>
                  <a:pt x="3181" y="90"/>
                </a:lnTo>
                <a:lnTo>
                  <a:pt x="3194" y="118"/>
                </a:lnTo>
                <a:lnTo>
                  <a:pt x="3202" y="148"/>
                </a:lnTo>
                <a:lnTo>
                  <a:pt x="3204" y="180"/>
                </a:lnTo>
                <a:lnTo>
                  <a:pt x="3204" y="767"/>
                </a:lnTo>
                <a:lnTo>
                  <a:pt x="3262" y="779"/>
                </a:lnTo>
                <a:lnTo>
                  <a:pt x="3316" y="795"/>
                </a:lnTo>
                <a:lnTo>
                  <a:pt x="3368" y="817"/>
                </a:lnTo>
                <a:lnTo>
                  <a:pt x="3417" y="845"/>
                </a:lnTo>
                <a:lnTo>
                  <a:pt x="3461" y="878"/>
                </a:lnTo>
                <a:lnTo>
                  <a:pt x="3503" y="916"/>
                </a:lnTo>
                <a:lnTo>
                  <a:pt x="3539" y="957"/>
                </a:lnTo>
                <a:lnTo>
                  <a:pt x="3571" y="1003"/>
                </a:lnTo>
                <a:lnTo>
                  <a:pt x="3599" y="1052"/>
                </a:lnTo>
                <a:lnTo>
                  <a:pt x="3620" y="1104"/>
                </a:lnTo>
                <a:lnTo>
                  <a:pt x="3637" y="1158"/>
                </a:lnTo>
                <a:lnTo>
                  <a:pt x="3647" y="1216"/>
                </a:lnTo>
                <a:lnTo>
                  <a:pt x="3650" y="1274"/>
                </a:lnTo>
                <a:lnTo>
                  <a:pt x="3647" y="1334"/>
                </a:lnTo>
                <a:lnTo>
                  <a:pt x="3637" y="1390"/>
                </a:lnTo>
                <a:lnTo>
                  <a:pt x="3620" y="1446"/>
                </a:lnTo>
                <a:lnTo>
                  <a:pt x="3599" y="1498"/>
                </a:lnTo>
                <a:lnTo>
                  <a:pt x="3571" y="1546"/>
                </a:lnTo>
                <a:lnTo>
                  <a:pt x="3539" y="1592"/>
                </a:lnTo>
                <a:lnTo>
                  <a:pt x="3503" y="1634"/>
                </a:lnTo>
                <a:lnTo>
                  <a:pt x="3461" y="1672"/>
                </a:lnTo>
                <a:lnTo>
                  <a:pt x="3417" y="1705"/>
                </a:lnTo>
                <a:lnTo>
                  <a:pt x="3368" y="1732"/>
                </a:lnTo>
                <a:lnTo>
                  <a:pt x="3316" y="1755"/>
                </a:lnTo>
                <a:lnTo>
                  <a:pt x="3262" y="1771"/>
                </a:lnTo>
                <a:lnTo>
                  <a:pt x="3204" y="1782"/>
                </a:lnTo>
                <a:lnTo>
                  <a:pt x="3204" y="2370"/>
                </a:lnTo>
                <a:lnTo>
                  <a:pt x="3202" y="2402"/>
                </a:lnTo>
                <a:lnTo>
                  <a:pt x="3194" y="2432"/>
                </a:lnTo>
                <a:lnTo>
                  <a:pt x="3181" y="2459"/>
                </a:lnTo>
                <a:lnTo>
                  <a:pt x="3163" y="2485"/>
                </a:lnTo>
                <a:lnTo>
                  <a:pt x="3141" y="2507"/>
                </a:lnTo>
                <a:lnTo>
                  <a:pt x="3116" y="2525"/>
                </a:lnTo>
                <a:lnTo>
                  <a:pt x="3086" y="2539"/>
                </a:lnTo>
                <a:lnTo>
                  <a:pt x="3055" y="2548"/>
                </a:lnTo>
                <a:lnTo>
                  <a:pt x="3024" y="2550"/>
                </a:lnTo>
                <a:lnTo>
                  <a:pt x="2994" y="2548"/>
                </a:lnTo>
                <a:lnTo>
                  <a:pt x="2964" y="2540"/>
                </a:lnTo>
                <a:lnTo>
                  <a:pt x="2935" y="2527"/>
                </a:lnTo>
                <a:lnTo>
                  <a:pt x="2797" y="2453"/>
                </a:lnTo>
                <a:lnTo>
                  <a:pt x="2657" y="2384"/>
                </a:lnTo>
                <a:lnTo>
                  <a:pt x="2514" y="2320"/>
                </a:lnTo>
                <a:lnTo>
                  <a:pt x="2369" y="2262"/>
                </a:lnTo>
                <a:lnTo>
                  <a:pt x="2223" y="2210"/>
                </a:lnTo>
                <a:lnTo>
                  <a:pt x="2075" y="2163"/>
                </a:lnTo>
                <a:lnTo>
                  <a:pt x="1926" y="2122"/>
                </a:lnTo>
                <a:lnTo>
                  <a:pt x="1774" y="2086"/>
                </a:lnTo>
                <a:lnTo>
                  <a:pt x="1621" y="2055"/>
                </a:lnTo>
                <a:lnTo>
                  <a:pt x="1467" y="2031"/>
                </a:lnTo>
                <a:lnTo>
                  <a:pt x="1312" y="2012"/>
                </a:lnTo>
                <a:lnTo>
                  <a:pt x="1664" y="2984"/>
                </a:lnTo>
                <a:lnTo>
                  <a:pt x="1671" y="3012"/>
                </a:lnTo>
                <a:lnTo>
                  <a:pt x="1675" y="3040"/>
                </a:lnTo>
                <a:lnTo>
                  <a:pt x="1672" y="3068"/>
                </a:lnTo>
                <a:lnTo>
                  <a:pt x="1667" y="3096"/>
                </a:lnTo>
                <a:lnTo>
                  <a:pt x="1657" y="3122"/>
                </a:lnTo>
                <a:lnTo>
                  <a:pt x="1641" y="3148"/>
                </a:lnTo>
                <a:lnTo>
                  <a:pt x="1624" y="3170"/>
                </a:lnTo>
                <a:lnTo>
                  <a:pt x="1602" y="3189"/>
                </a:lnTo>
                <a:lnTo>
                  <a:pt x="1578" y="3204"/>
                </a:lnTo>
                <a:lnTo>
                  <a:pt x="1552" y="3215"/>
                </a:lnTo>
                <a:lnTo>
                  <a:pt x="1524" y="3222"/>
                </a:lnTo>
                <a:lnTo>
                  <a:pt x="1495" y="3224"/>
                </a:lnTo>
                <a:lnTo>
                  <a:pt x="1084" y="3224"/>
                </a:lnTo>
                <a:lnTo>
                  <a:pt x="1053" y="3221"/>
                </a:lnTo>
                <a:lnTo>
                  <a:pt x="1022" y="3213"/>
                </a:lnTo>
                <a:lnTo>
                  <a:pt x="994" y="3200"/>
                </a:lnTo>
                <a:lnTo>
                  <a:pt x="969" y="3182"/>
                </a:lnTo>
                <a:lnTo>
                  <a:pt x="948" y="3160"/>
                </a:lnTo>
                <a:lnTo>
                  <a:pt x="929" y="3134"/>
                </a:lnTo>
                <a:lnTo>
                  <a:pt x="916" y="3106"/>
                </a:lnTo>
                <a:lnTo>
                  <a:pt x="507" y="1975"/>
                </a:lnTo>
                <a:lnTo>
                  <a:pt x="470" y="1956"/>
                </a:lnTo>
                <a:lnTo>
                  <a:pt x="438" y="1932"/>
                </a:lnTo>
                <a:lnTo>
                  <a:pt x="409" y="1903"/>
                </a:lnTo>
                <a:lnTo>
                  <a:pt x="385" y="1871"/>
                </a:lnTo>
                <a:lnTo>
                  <a:pt x="366" y="1835"/>
                </a:lnTo>
                <a:lnTo>
                  <a:pt x="352" y="1797"/>
                </a:lnTo>
                <a:lnTo>
                  <a:pt x="344" y="1755"/>
                </a:lnTo>
                <a:lnTo>
                  <a:pt x="229" y="1755"/>
                </a:lnTo>
                <a:lnTo>
                  <a:pt x="191" y="1752"/>
                </a:lnTo>
                <a:lnTo>
                  <a:pt x="156" y="1743"/>
                </a:lnTo>
                <a:lnTo>
                  <a:pt x="124" y="1729"/>
                </a:lnTo>
                <a:lnTo>
                  <a:pt x="94" y="1710"/>
                </a:lnTo>
                <a:lnTo>
                  <a:pt x="67" y="1688"/>
                </a:lnTo>
                <a:lnTo>
                  <a:pt x="44" y="1662"/>
                </a:lnTo>
                <a:lnTo>
                  <a:pt x="25" y="1632"/>
                </a:lnTo>
                <a:lnTo>
                  <a:pt x="12" y="1598"/>
                </a:lnTo>
                <a:lnTo>
                  <a:pt x="3" y="1563"/>
                </a:lnTo>
                <a:lnTo>
                  <a:pt x="0" y="1527"/>
                </a:lnTo>
                <a:lnTo>
                  <a:pt x="0" y="1023"/>
                </a:lnTo>
                <a:lnTo>
                  <a:pt x="3" y="987"/>
                </a:lnTo>
                <a:lnTo>
                  <a:pt x="12" y="951"/>
                </a:lnTo>
                <a:lnTo>
                  <a:pt x="25" y="919"/>
                </a:lnTo>
                <a:lnTo>
                  <a:pt x="44" y="888"/>
                </a:lnTo>
                <a:lnTo>
                  <a:pt x="67" y="862"/>
                </a:lnTo>
                <a:lnTo>
                  <a:pt x="94" y="839"/>
                </a:lnTo>
                <a:lnTo>
                  <a:pt x="124" y="821"/>
                </a:lnTo>
                <a:lnTo>
                  <a:pt x="156" y="806"/>
                </a:lnTo>
                <a:lnTo>
                  <a:pt x="191" y="797"/>
                </a:lnTo>
                <a:lnTo>
                  <a:pt x="229" y="795"/>
                </a:lnTo>
                <a:lnTo>
                  <a:pt x="344" y="795"/>
                </a:lnTo>
                <a:lnTo>
                  <a:pt x="352" y="755"/>
                </a:lnTo>
                <a:lnTo>
                  <a:pt x="365" y="717"/>
                </a:lnTo>
                <a:lnTo>
                  <a:pt x="384" y="682"/>
                </a:lnTo>
                <a:lnTo>
                  <a:pt x="406" y="650"/>
                </a:lnTo>
                <a:lnTo>
                  <a:pt x="434" y="623"/>
                </a:lnTo>
                <a:lnTo>
                  <a:pt x="465" y="598"/>
                </a:lnTo>
                <a:lnTo>
                  <a:pt x="499" y="578"/>
                </a:lnTo>
                <a:lnTo>
                  <a:pt x="536" y="564"/>
                </a:lnTo>
                <a:lnTo>
                  <a:pt x="576" y="555"/>
                </a:lnTo>
                <a:lnTo>
                  <a:pt x="617" y="552"/>
                </a:lnTo>
                <a:lnTo>
                  <a:pt x="622" y="552"/>
                </a:lnTo>
                <a:lnTo>
                  <a:pt x="633" y="552"/>
                </a:lnTo>
                <a:lnTo>
                  <a:pt x="651" y="552"/>
                </a:lnTo>
                <a:lnTo>
                  <a:pt x="676" y="552"/>
                </a:lnTo>
                <a:lnTo>
                  <a:pt x="705" y="552"/>
                </a:lnTo>
                <a:lnTo>
                  <a:pt x="739" y="552"/>
                </a:lnTo>
                <a:lnTo>
                  <a:pt x="775" y="551"/>
                </a:lnTo>
                <a:lnTo>
                  <a:pt x="815" y="551"/>
                </a:lnTo>
                <a:lnTo>
                  <a:pt x="856" y="551"/>
                </a:lnTo>
                <a:lnTo>
                  <a:pt x="898" y="551"/>
                </a:lnTo>
                <a:lnTo>
                  <a:pt x="940" y="551"/>
                </a:lnTo>
                <a:lnTo>
                  <a:pt x="982" y="551"/>
                </a:lnTo>
                <a:lnTo>
                  <a:pt x="1022" y="549"/>
                </a:lnTo>
                <a:lnTo>
                  <a:pt x="1059" y="549"/>
                </a:lnTo>
                <a:lnTo>
                  <a:pt x="1093" y="549"/>
                </a:lnTo>
                <a:lnTo>
                  <a:pt x="1123" y="549"/>
                </a:lnTo>
                <a:lnTo>
                  <a:pt x="1147" y="549"/>
                </a:lnTo>
                <a:lnTo>
                  <a:pt x="1166" y="549"/>
                </a:lnTo>
                <a:lnTo>
                  <a:pt x="1178" y="549"/>
                </a:lnTo>
                <a:lnTo>
                  <a:pt x="1183" y="548"/>
                </a:lnTo>
                <a:lnTo>
                  <a:pt x="1352" y="533"/>
                </a:lnTo>
                <a:lnTo>
                  <a:pt x="1519" y="511"/>
                </a:lnTo>
                <a:lnTo>
                  <a:pt x="1683" y="482"/>
                </a:lnTo>
                <a:lnTo>
                  <a:pt x="1847" y="447"/>
                </a:lnTo>
                <a:lnTo>
                  <a:pt x="2009" y="406"/>
                </a:lnTo>
                <a:lnTo>
                  <a:pt x="2169" y="357"/>
                </a:lnTo>
                <a:lnTo>
                  <a:pt x="2326" y="303"/>
                </a:lnTo>
                <a:lnTo>
                  <a:pt x="2482" y="242"/>
                </a:lnTo>
                <a:lnTo>
                  <a:pt x="2636" y="175"/>
                </a:lnTo>
                <a:lnTo>
                  <a:pt x="2786" y="102"/>
                </a:lnTo>
                <a:lnTo>
                  <a:pt x="2935" y="23"/>
                </a:lnTo>
                <a:lnTo>
                  <a:pt x="2964" y="9"/>
                </a:lnTo>
                <a:lnTo>
                  <a:pt x="2995" y="2"/>
                </a:lnTo>
                <a:lnTo>
                  <a:pt x="3026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grpSp>
        <p:nvGrpSpPr>
          <p:cNvPr id="103" name="Group 68">
            <a:extLst>
              <a:ext uri="{FF2B5EF4-FFF2-40B4-BE49-F238E27FC236}">
                <a16:creationId xmlns:a16="http://schemas.microsoft.com/office/drawing/2014/main" id="{DC8CD81F-12B5-431E-897D-A6940AE8E7D6}"/>
              </a:ext>
            </a:extLst>
          </p:cNvPr>
          <p:cNvGrpSpPr/>
          <p:nvPr/>
        </p:nvGrpSpPr>
        <p:grpSpPr>
          <a:xfrm>
            <a:off x="6836670" y="5190190"/>
            <a:ext cx="383620" cy="448786"/>
            <a:chOff x="4470400" y="4994276"/>
            <a:chExt cx="495300" cy="579438"/>
          </a:xfrm>
          <a:solidFill>
            <a:schemeClr val="bg1"/>
          </a:solidFill>
        </p:grpSpPr>
        <p:sp>
          <p:nvSpPr>
            <p:cNvPr id="104" name="Freeform 399">
              <a:extLst>
                <a:ext uri="{FF2B5EF4-FFF2-40B4-BE49-F238E27FC236}">
                  <a16:creationId xmlns:a16="http://schemas.microsoft.com/office/drawing/2014/main" id="{E8934DC3-B90F-47B0-ADF1-8915A84F7E8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37075" y="5143501"/>
              <a:ext cx="361950" cy="363538"/>
            </a:xfrm>
            <a:custGeom>
              <a:avLst/>
              <a:gdLst>
                <a:gd name="T0" fmla="*/ 833 w 2284"/>
                <a:gd name="T1" fmla="*/ 197 h 2287"/>
                <a:gd name="T2" fmla="*/ 558 w 2284"/>
                <a:gd name="T3" fmla="*/ 339 h 2287"/>
                <a:gd name="T4" fmla="*/ 339 w 2284"/>
                <a:gd name="T5" fmla="*/ 558 h 2287"/>
                <a:gd name="T6" fmla="*/ 198 w 2284"/>
                <a:gd name="T7" fmla="*/ 834 h 2287"/>
                <a:gd name="T8" fmla="*/ 246 w 2284"/>
                <a:gd name="T9" fmla="*/ 1069 h 2287"/>
                <a:gd name="T10" fmla="*/ 311 w 2284"/>
                <a:gd name="T11" fmla="*/ 1106 h 2287"/>
                <a:gd name="T12" fmla="*/ 311 w 2284"/>
                <a:gd name="T13" fmla="*/ 1181 h 2287"/>
                <a:gd name="T14" fmla="*/ 246 w 2284"/>
                <a:gd name="T15" fmla="*/ 1218 h 2287"/>
                <a:gd name="T16" fmla="*/ 198 w 2284"/>
                <a:gd name="T17" fmla="*/ 1453 h 2287"/>
                <a:gd name="T18" fmla="*/ 339 w 2284"/>
                <a:gd name="T19" fmla="*/ 1730 h 2287"/>
                <a:gd name="T20" fmla="*/ 558 w 2284"/>
                <a:gd name="T21" fmla="*/ 1947 h 2287"/>
                <a:gd name="T22" fmla="*/ 833 w 2284"/>
                <a:gd name="T23" fmla="*/ 2089 h 2287"/>
                <a:gd name="T24" fmla="*/ 1068 w 2284"/>
                <a:gd name="T25" fmla="*/ 2041 h 2287"/>
                <a:gd name="T26" fmla="*/ 1105 w 2284"/>
                <a:gd name="T27" fmla="*/ 1976 h 2287"/>
                <a:gd name="T28" fmla="*/ 1180 w 2284"/>
                <a:gd name="T29" fmla="*/ 1976 h 2287"/>
                <a:gd name="T30" fmla="*/ 1217 w 2284"/>
                <a:gd name="T31" fmla="*/ 2041 h 2287"/>
                <a:gd name="T32" fmla="*/ 1451 w 2284"/>
                <a:gd name="T33" fmla="*/ 2089 h 2287"/>
                <a:gd name="T34" fmla="*/ 1728 w 2284"/>
                <a:gd name="T35" fmla="*/ 1947 h 2287"/>
                <a:gd name="T36" fmla="*/ 1945 w 2284"/>
                <a:gd name="T37" fmla="*/ 1730 h 2287"/>
                <a:gd name="T38" fmla="*/ 2087 w 2284"/>
                <a:gd name="T39" fmla="*/ 1453 h 2287"/>
                <a:gd name="T40" fmla="*/ 2038 w 2284"/>
                <a:gd name="T41" fmla="*/ 1218 h 2287"/>
                <a:gd name="T42" fmla="*/ 1974 w 2284"/>
                <a:gd name="T43" fmla="*/ 1181 h 2287"/>
                <a:gd name="T44" fmla="*/ 1974 w 2284"/>
                <a:gd name="T45" fmla="*/ 1106 h 2287"/>
                <a:gd name="T46" fmla="*/ 2038 w 2284"/>
                <a:gd name="T47" fmla="*/ 1069 h 2287"/>
                <a:gd name="T48" fmla="*/ 2087 w 2284"/>
                <a:gd name="T49" fmla="*/ 834 h 2287"/>
                <a:gd name="T50" fmla="*/ 1945 w 2284"/>
                <a:gd name="T51" fmla="*/ 558 h 2287"/>
                <a:gd name="T52" fmla="*/ 1728 w 2284"/>
                <a:gd name="T53" fmla="*/ 339 h 2287"/>
                <a:gd name="T54" fmla="*/ 1451 w 2284"/>
                <a:gd name="T55" fmla="*/ 197 h 2287"/>
                <a:gd name="T56" fmla="*/ 1217 w 2284"/>
                <a:gd name="T57" fmla="*/ 246 h 2287"/>
                <a:gd name="T58" fmla="*/ 1180 w 2284"/>
                <a:gd name="T59" fmla="*/ 310 h 2287"/>
                <a:gd name="T60" fmla="*/ 1105 w 2284"/>
                <a:gd name="T61" fmla="*/ 310 h 2287"/>
                <a:gd name="T62" fmla="*/ 1068 w 2284"/>
                <a:gd name="T63" fmla="*/ 246 h 2287"/>
                <a:gd name="T64" fmla="*/ 1318 w 2284"/>
                <a:gd name="T65" fmla="*/ 14 h 2287"/>
                <a:gd name="T66" fmla="*/ 1644 w 2284"/>
                <a:gd name="T67" fmla="*/ 116 h 2287"/>
                <a:gd name="T68" fmla="*/ 1919 w 2284"/>
                <a:gd name="T69" fmla="*/ 306 h 2287"/>
                <a:gd name="T70" fmla="*/ 2128 w 2284"/>
                <a:gd name="T71" fmla="*/ 567 h 2287"/>
                <a:gd name="T72" fmla="*/ 2254 w 2284"/>
                <a:gd name="T73" fmla="*/ 882 h 2287"/>
                <a:gd name="T74" fmla="*/ 2281 w 2284"/>
                <a:gd name="T75" fmla="*/ 1233 h 2287"/>
                <a:gd name="T76" fmla="*/ 2202 w 2284"/>
                <a:gd name="T77" fmla="*/ 1568 h 2287"/>
                <a:gd name="T78" fmla="*/ 2033 w 2284"/>
                <a:gd name="T79" fmla="*/ 1859 h 2287"/>
                <a:gd name="T80" fmla="*/ 1789 w 2284"/>
                <a:gd name="T81" fmla="*/ 2085 h 2287"/>
                <a:gd name="T82" fmla="*/ 1487 w 2284"/>
                <a:gd name="T83" fmla="*/ 2234 h 2287"/>
                <a:gd name="T84" fmla="*/ 1142 w 2284"/>
                <a:gd name="T85" fmla="*/ 2287 h 2287"/>
                <a:gd name="T86" fmla="*/ 798 w 2284"/>
                <a:gd name="T87" fmla="*/ 2234 h 2287"/>
                <a:gd name="T88" fmla="*/ 496 w 2284"/>
                <a:gd name="T89" fmla="*/ 2085 h 2287"/>
                <a:gd name="T90" fmla="*/ 252 w 2284"/>
                <a:gd name="T91" fmla="*/ 1859 h 2287"/>
                <a:gd name="T92" fmla="*/ 82 w 2284"/>
                <a:gd name="T93" fmla="*/ 1568 h 2287"/>
                <a:gd name="T94" fmla="*/ 4 w 2284"/>
                <a:gd name="T95" fmla="*/ 1233 h 2287"/>
                <a:gd name="T96" fmla="*/ 30 w 2284"/>
                <a:gd name="T97" fmla="*/ 882 h 2287"/>
                <a:gd name="T98" fmla="*/ 157 w 2284"/>
                <a:gd name="T99" fmla="*/ 567 h 2287"/>
                <a:gd name="T100" fmla="*/ 366 w 2284"/>
                <a:gd name="T101" fmla="*/ 306 h 2287"/>
                <a:gd name="T102" fmla="*/ 641 w 2284"/>
                <a:gd name="T103" fmla="*/ 116 h 2287"/>
                <a:gd name="T104" fmla="*/ 966 w 2284"/>
                <a:gd name="T105" fmla="*/ 14 h 2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284" h="2287">
                  <a:moveTo>
                    <a:pt x="1068" y="151"/>
                  </a:moveTo>
                  <a:lnTo>
                    <a:pt x="988" y="161"/>
                  </a:lnTo>
                  <a:lnTo>
                    <a:pt x="910" y="176"/>
                  </a:lnTo>
                  <a:lnTo>
                    <a:pt x="833" y="197"/>
                  </a:lnTo>
                  <a:lnTo>
                    <a:pt x="759" y="225"/>
                  </a:lnTo>
                  <a:lnTo>
                    <a:pt x="689" y="258"/>
                  </a:lnTo>
                  <a:lnTo>
                    <a:pt x="622" y="296"/>
                  </a:lnTo>
                  <a:lnTo>
                    <a:pt x="558" y="339"/>
                  </a:lnTo>
                  <a:lnTo>
                    <a:pt x="497" y="388"/>
                  </a:lnTo>
                  <a:lnTo>
                    <a:pt x="440" y="440"/>
                  </a:lnTo>
                  <a:lnTo>
                    <a:pt x="388" y="497"/>
                  </a:lnTo>
                  <a:lnTo>
                    <a:pt x="339" y="558"/>
                  </a:lnTo>
                  <a:lnTo>
                    <a:pt x="296" y="622"/>
                  </a:lnTo>
                  <a:lnTo>
                    <a:pt x="259" y="690"/>
                  </a:lnTo>
                  <a:lnTo>
                    <a:pt x="225" y="761"/>
                  </a:lnTo>
                  <a:lnTo>
                    <a:pt x="198" y="834"/>
                  </a:lnTo>
                  <a:lnTo>
                    <a:pt x="177" y="910"/>
                  </a:lnTo>
                  <a:lnTo>
                    <a:pt x="161" y="989"/>
                  </a:lnTo>
                  <a:lnTo>
                    <a:pt x="151" y="1069"/>
                  </a:lnTo>
                  <a:lnTo>
                    <a:pt x="246" y="1069"/>
                  </a:lnTo>
                  <a:lnTo>
                    <a:pt x="266" y="1072"/>
                  </a:lnTo>
                  <a:lnTo>
                    <a:pt x="284" y="1080"/>
                  </a:lnTo>
                  <a:lnTo>
                    <a:pt x="298" y="1091"/>
                  </a:lnTo>
                  <a:lnTo>
                    <a:pt x="311" y="1106"/>
                  </a:lnTo>
                  <a:lnTo>
                    <a:pt x="318" y="1123"/>
                  </a:lnTo>
                  <a:lnTo>
                    <a:pt x="321" y="1143"/>
                  </a:lnTo>
                  <a:lnTo>
                    <a:pt x="318" y="1163"/>
                  </a:lnTo>
                  <a:lnTo>
                    <a:pt x="311" y="1181"/>
                  </a:lnTo>
                  <a:lnTo>
                    <a:pt x="298" y="1196"/>
                  </a:lnTo>
                  <a:lnTo>
                    <a:pt x="284" y="1208"/>
                  </a:lnTo>
                  <a:lnTo>
                    <a:pt x="266" y="1215"/>
                  </a:lnTo>
                  <a:lnTo>
                    <a:pt x="246" y="1218"/>
                  </a:lnTo>
                  <a:lnTo>
                    <a:pt x="151" y="1218"/>
                  </a:lnTo>
                  <a:lnTo>
                    <a:pt x="161" y="1299"/>
                  </a:lnTo>
                  <a:lnTo>
                    <a:pt x="177" y="1377"/>
                  </a:lnTo>
                  <a:lnTo>
                    <a:pt x="198" y="1453"/>
                  </a:lnTo>
                  <a:lnTo>
                    <a:pt x="225" y="1527"/>
                  </a:lnTo>
                  <a:lnTo>
                    <a:pt x="259" y="1598"/>
                  </a:lnTo>
                  <a:lnTo>
                    <a:pt x="296" y="1666"/>
                  </a:lnTo>
                  <a:lnTo>
                    <a:pt x="339" y="1730"/>
                  </a:lnTo>
                  <a:lnTo>
                    <a:pt x="388" y="1790"/>
                  </a:lnTo>
                  <a:lnTo>
                    <a:pt x="440" y="1847"/>
                  </a:lnTo>
                  <a:lnTo>
                    <a:pt x="497" y="1900"/>
                  </a:lnTo>
                  <a:lnTo>
                    <a:pt x="558" y="1947"/>
                  </a:lnTo>
                  <a:lnTo>
                    <a:pt x="622" y="1991"/>
                  </a:lnTo>
                  <a:lnTo>
                    <a:pt x="689" y="2028"/>
                  </a:lnTo>
                  <a:lnTo>
                    <a:pt x="759" y="2062"/>
                  </a:lnTo>
                  <a:lnTo>
                    <a:pt x="833" y="2089"/>
                  </a:lnTo>
                  <a:lnTo>
                    <a:pt x="910" y="2112"/>
                  </a:lnTo>
                  <a:lnTo>
                    <a:pt x="988" y="2127"/>
                  </a:lnTo>
                  <a:lnTo>
                    <a:pt x="1068" y="2136"/>
                  </a:lnTo>
                  <a:lnTo>
                    <a:pt x="1068" y="2041"/>
                  </a:lnTo>
                  <a:lnTo>
                    <a:pt x="1071" y="2021"/>
                  </a:lnTo>
                  <a:lnTo>
                    <a:pt x="1078" y="2003"/>
                  </a:lnTo>
                  <a:lnTo>
                    <a:pt x="1090" y="1989"/>
                  </a:lnTo>
                  <a:lnTo>
                    <a:pt x="1105" y="1976"/>
                  </a:lnTo>
                  <a:lnTo>
                    <a:pt x="1122" y="1970"/>
                  </a:lnTo>
                  <a:lnTo>
                    <a:pt x="1142" y="1966"/>
                  </a:lnTo>
                  <a:lnTo>
                    <a:pt x="1162" y="1970"/>
                  </a:lnTo>
                  <a:lnTo>
                    <a:pt x="1180" y="1976"/>
                  </a:lnTo>
                  <a:lnTo>
                    <a:pt x="1194" y="1989"/>
                  </a:lnTo>
                  <a:lnTo>
                    <a:pt x="1207" y="2003"/>
                  </a:lnTo>
                  <a:lnTo>
                    <a:pt x="1213" y="2021"/>
                  </a:lnTo>
                  <a:lnTo>
                    <a:pt x="1217" y="2041"/>
                  </a:lnTo>
                  <a:lnTo>
                    <a:pt x="1217" y="2136"/>
                  </a:lnTo>
                  <a:lnTo>
                    <a:pt x="1297" y="2127"/>
                  </a:lnTo>
                  <a:lnTo>
                    <a:pt x="1375" y="2112"/>
                  </a:lnTo>
                  <a:lnTo>
                    <a:pt x="1451" y="2089"/>
                  </a:lnTo>
                  <a:lnTo>
                    <a:pt x="1526" y="2062"/>
                  </a:lnTo>
                  <a:lnTo>
                    <a:pt x="1596" y="2028"/>
                  </a:lnTo>
                  <a:lnTo>
                    <a:pt x="1664" y="1991"/>
                  </a:lnTo>
                  <a:lnTo>
                    <a:pt x="1728" y="1947"/>
                  </a:lnTo>
                  <a:lnTo>
                    <a:pt x="1788" y="1900"/>
                  </a:lnTo>
                  <a:lnTo>
                    <a:pt x="1845" y="1847"/>
                  </a:lnTo>
                  <a:lnTo>
                    <a:pt x="1898" y="1790"/>
                  </a:lnTo>
                  <a:lnTo>
                    <a:pt x="1945" y="1730"/>
                  </a:lnTo>
                  <a:lnTo>
                    <a:pt x="1989" y="1666"/>
                  </a:lnTo>
                  <a:lnTo>
                    <a:pt x="2026" y="1598"/>
                  </a:lnTo>
                  <a:lnTo>
                    <a:pt x="2059" y="1527"/>
                  </a:lnTo>
                  <a:lnTo>
                    <a:pt x="2087" y="1453"/>
                  </a:lnTo>
                  <a:lnTo>
                    <a:pt x="2108" y="1377"/>
                  </a:lnTo>
                  <a:lnTo>
                    <a:pt x="2125" y="1299"/>
                  </a:lnTo>
                  <a:lnTo>
                    <a:pt x="2134" y="1218"/>
                  </a:lnTo>
                  <a:lnTo>
                    <a:pt x="2038" y="1218"/>
                  </a:lnTo>
                  <a:lnTo>
                    <a:pt x="2018" y="1215"/>
                  </a:lnTo>
                  <a:lnTo>
                    <a:pt x="2001" y="1208"/>
                  </a:lnTo>
                  <a:lnTo>
                    <a:pt x="1986" y="1196"/>
                  </a:lnTo>
                  <a:lnTo>
                    <a:pt x="1974" y="1181"/>
                  </a:lnTo>
                  <a:lnTo>
                    <a:pt x="1966" y="1163"/>
                  </a:lnTo>
                  <a:lnTo>
                    <a:pt x="1964" y="1143"/>
                  </a:lnTo>
                  <a:lnTo>
                    <a:pt x="1966" y="1123"/>
                  </a:lnTo>
                  <a:lnTo>
                    <a:pt x="1974" y="1106"/>
                  </a:lnTo>
                  <a:lnTo>
                    <a:pt x="1986" y="1091"/>
                  </a:lnTo>
                  <a:lnTo>
                    <a:pt x="2001" y="1080"/>
                  </a:lnTo>
                  <a:lnTo>
                    <a:pt x="2018" y="1072"/>
                  </a:lnTo>
                  <a:lnTo>
                    <a:pt x="2038" y="1069"/>
                  </a:lnTo>
                  <a:lnTo>
                    <a:pt x="2134" y="1069"/>
                  </a:lnTo>
                  <a:lnTo>
                    <a:pt x="2125" y="989"/>
                  </a:lnTo>
                  <a:lnTo>
                    <a:pt x="2108" y="910"/>
                  </a:lnTo>
                  <a:lnTo>
                    <a:pt x="2087" y="834"/>
                  </a:lnTo>
                  <a:lnTo>
                    <a:pt x="2059" y="761"/>
                  </a:lnTo>
                  <a:lnTo>
                    <a:pt x="2026" y="690"/>
                  </a:lnTo>
                  <a:lnTo>
                    <a:pt x="1989" y="622"/>
                  </a:lnTo>
                  <a:lnTo>
                    <a:pt x="1945" y="558"/>
                  </a:lnTo>
                  <a:lnTo>
                    <a:pt x="1898" y="497"/>
                  </a:lnTo>
                  <a:lnTo>
                    <a:pt x="1845" y="440"/>
                  </a:lnTo>
                  <a:lnTo>
                    <a:pt x="1788" y="388"/>
                  </a:lnTo>
                  <a:lnTo>
                    <a:pt x="1728" y="339"/>
                  </a:lnTo>
                  <a:lnTo>
                    <a:pt x="1664" y="296"/>
                  </a:lnTo>
                  <a:lnTo>
                    <a:pt x="1596" y="258"/>
                  </a:lnTo>
                  <a:lnTo>
                    <a:pt x="1526" y="225"/>
                  </a:lnTo>
                  <a:lnTo>
                    <a:pt x="1451" y="197"/>
                  </a:lnTo>
                  <a:lnTo>
                    <a:pt x="1375" y="176"/>
                  </a:lnTo>
                  <a:lnTo>
                    <a:pt x="1297" y="161"/>
                  </a:lnTo>
                  <a:lnTo>
                    <a:pt x="1217" y="151"/>
                  </a:lnTo>
                  <a:lnTo>
                    <a:pt x="1217" y="246"/>
                  </a:lnTo>
                  <a:lnTo>
                    <a:pt x="1213" y="266"/>
                  </a:lnTo>
                  <a:lnTo>
                    <a:pt x="1207" y="284"/>
                  </a:lnTo>
                  <a:lnTo>
                    <a:pt x="1194" y="299"/>
                  </a:lnTo>
                  <a:lnTo>
                    <a:pt x="1180" y="310"/>
                  </a:lnTo>
                  <a:lnTo>
                    <a:pt x="1162" y="318"/>
                  </a:lnTo>
                  <a:lnTo>
                    <a:pt x="1142" y="320"/>
                  </a:lnTo>
                  <a:lnTo>
                    <a:pt x="1122" y="318"/>
                  </a:lnTo>
                  <a:lnTo>
                    <a:pt x="1105" y="310"/>
                  </a:lnTo>
                  <a:lnTo>
                    <a:pt x="1090" y="299"/>
                  </a:lnTo>
                  <a:lnTo>
                    <a:pt x="1078" y="284"/>
                  </a:lnTo>
                  <a:lnTo>
                    <a:pt x="1071" y="266"/>
                  </a:lnTo>
                  <a:lnTo>
                    <a:pt x="1068" y="246"/>
                  </a:lnTo>
                  <a:lnTo>
                    <a:pt x="1068" y="151"/>
                  </a:lnTo>
                  <a:close/>
                  <a:moveTo>
                    <a:pt x="1142" y="0"/>
                  </a:moveTo>
                  <a:lnTo>
                    <a:pt x="1232" y="3"/>
                  </a:lnTo>
                  <a:lnTo>
                    <a:pt x="1318" y="14"/>
                  </a:lnTo>
                  <a:lnTo>
                    <a:pt x="1404" y="31"/>
                  </a:lnTo>
                  <a:lnTo>
                    <a:pt x="1487" y="53"/>
                  </a:lnTo>
                  <a:lnTo>
                    <a:pt x="1567" y="82"/>
                  </a:lnTo>
                  <a:lnTo>
                    <a:pt x="1644" y="116"/>
                  </a:lnTo>
                  <a:lnTo>
                    <a:pt x="1718" y="156"/>
                  </a:lnTo>
                  <a:lnTo>
                    <a:pt x="1789" y="202"/>
                  </a:lnTo>
                  <a:lnTo>
                    <a:pt x="1856" y="252"/>
                  </a:lnTo>
                  <a:lnTo>
                    <a:pt x="1919" y="306"/>
                  </a:lnTo>
                  <a:lnTo>
                    <a:pt x="1979" y="366"/>
                  </a:lnTo>
                  <a:lnTo>
                    <a:pt x="2033" y="429"/>
                  </a:lnTo>
                  <a:lnTo>
                    <a:pt x="2083" y="496"/>
                  </a:lnTo>
                  <a:lnTo>
                    <a:pt x="2128" y="567"/>
                  </a:lnTo>
                  <a:lnTo>
                    <a:pt x="2168" y="641"/>
                  </a:lnTo>
                  <a:lnTo>
                    <a:pt x="2202" y="719"/>
                  </a:lnTo>
                  <a:lnTo>
                    <a:pt x="2231" y="798"/>
                  </a:lnTo>
                  <a:lnTo>
                    <a:pt x="2254" y="882"/>
                  </a:lnTo>
                  <a:lnTo>
                    <a:pt x="2271" y="967"/>
                  </a:lnTo>
                  <a:lnTo>
                    <a:pt x="2281" y="1055"/>
                  </a:lnTo>
                  <a:lnTo>
                    <a:pt x="2284" y="1143"/>
                  </a:lnTo>
                  <a:lnTo>
                    <a:pt x="2281" y="1233"/>
                  </a:lnTo>
                  <a:lnTo>
                    <a:pt x="2271" y="1320"/>
                  </a:lnTo>
                  <a:lnTo>
                    <a:pt x="2254" y="1405"/>
                  </a:lnTo>
                  <a:lnTo>
                    <a:pt x="2231" y="1488"/>
                  </a:lnTo>
                  <a:lnTo>
                    <a:pt x="2202" y="1568"/>
                  </a:lnTo>
                  <a:lnTo>
                    <a:pt x="2168" y="1646"/>
                  </a:lnTo>
                  <a:lnTo>
                    <a:pt x="2128" y="1720"/>
                  </a:lnTo>
                  <a:lnTo>
                    <a:pt x="2083" y="1791"/>
                  </a:lnTo>
                  <a:lnTo>
                    <a:pt x="2033" y="1859"/>
                  </a:lnTo>
                  <a:lnTo>
                    <a:pt x="1979" y="1922"/>
                  </a:lnTo>
                  <a:lnTo>
                    <a:pt x="1919" y="1981"/>
                  </a:lnTo>
                  <a:lnTo>
                    <a:pt x="1856" y="2035"/>
                  </a:lnTo>
                  <a:lnTo>
                    <a:pt x="1789" y="2085"/>
                  </a:lnTo>
                  <a:lnTo>
                    <a:pt x="1718" y="2130"/>
                  </a:lnTo>
                  <a:lnTo>
                    <a:pt x="1644" y="2170"/>
                  </a:lnTo>
                  <a:lnTo>
                    <a:pt x="1567" y="2205"/>
                  </a:lnTo>
                  <a:lnTo>
                    <a:pt x="1487" y="2234"/>
                  </a:lnTo>
                  <a:lnTo>
                    <a:pt x="1404" y="2257"/>
                  </a:lnTo>
                  <a:lnTo>
                    <a:pt x="1318" y="2274"/>
                  </a:lnTo>
                  <a:lnTo>
                    <a:pt x="1232" y="2284"/>
                  </a:lnTo>
                  <a:lnTo>
                    <a:pt x="1142" y="2287"/>
                  </a:lnTo>
                  <a:lnTo>
                    <a:pt x="1054" y="2284"/>
                  </a:lnTo>
                  <a:lnTo>
                    <a:pt x="966" y="2274"/>
                  </a:lnTo>
                  <a:lnTo>
                    <a:pt x="881" y="2257"/>
                  </a:lnTo>
                  <a:lnTo>
                    <a:pt x="798" y="2234"/>
                  </a:lnTo>
                  <a:lnTo>
                    <a:pt x="718" y="2205"/>
                  </a:lnTo>
                  <a:lnTo>
                    <a:pt x="641" y="2170"/>
                  </a:lnTo>
                  <a:lnTo>
                    <a:pt x="566" y="2130"/>
                  </a:lnTo>
                  <a:lnTo>
                    <a:pt x="496" y="2085"/>
                  </a:lnTo>
                  <a:lnTo>
                    <a:pt x="429" y="2035"/>
                  </a:lnTo>
                  <a:lnTo>
                    <a:pt x="366" y="1981"/>
                  </a:lnTo>
                  <a:lnTo>
                    <a:pt x="306" y="1922"/>
                  </a:lnTo>
                  <a:lnTo>
                    <a:pt x="252" y="1859"/>
                  </a:lnTo>
                  <a:lnTo>
                    <a:pt x="202" y="1791"/>
                  </a:lnTo>
                  <a:lnTo>
                    <a:pt x="157" y="1720"/>
                  </a:lnTo>
                  <a:lnTo>
                    <a:pt x="117" y="1646"/>
                  </a:lnTo>
                  <a:lnTo>
                    <a:pt x="82" y="1568"/>
                  </a:lnTo>
                  <a:lnTo>
                    <a:pt x="54" y="1488"/>
                  </a:lnTo>
                  <a:lnTo>
                    <a:pt x="30" y="1405"/>
                  </a:lnTo>
                  <a:lnTo>
                    <a:pt x="14" y="1320"/>
                  </a:lnTo>
                  <a:lnTo>
                    <a:pt x="4" y="1233"/>
                  </a:lnTo>
                  <a:lnTo>
                    <a:pt x="0" y="1143"/>
                  </a:lnTo>
                  <a:lnTo>
                    <a:pt x="4" y="1055"/>
                  </a:lnTo>
                  <a:lnTo>
                    <a:pt x="14" y="967"/>
                  </a:lnTo>
                  <a:lnTo>
                    <a:pt x="30" y="882"/>
                  </a:lnTo>
                  <a:lnTo>
                    <a:pt x="54" y="798"/>
                  </a:lnTo>
                  <a:lnTo>
                    <a:pt x="82" y="719"/>
                  </a:lnTo>
                  <a:lnTo>
                    <a:pt x="117" y="641"/>
                  </a:lnTo>
                  <a:lnTo>
                    <a:pt x="157" y="567"/>
                  </a:lnTo>
                  <a:lnTo>
                    <a:pt x="202" y="496"/>
                  </a:lnTo>
                  <a:lnTo>
                    <a:pt x="252" y="429"/>
                  </a:lnTo>
                  <a:lnTo>
                    <a:pt x="306" y="366"/>
                  </a:lnTo>
                  <a:lnTo>
                    <a:pt x="366" y="306"/>
                  </a:lnTo>
                  <a:lnTo>
                    <a:pt x="429" y="252"/>
                  </a:lnTo>
                  <a:lnTo>
                    <a:pt x="496" y="202"/>
                  </a:lnTo>
                  <a:lnTo>
                    <a:pt x="566" y="156"/>
                  </a:lnTo>
                  <a:lnTo>
                    <a:pt x="641" y="116"/>
                  </a:lnTo>
                  <a:lnTo>
                    <a:pt x="718" y="82"/>
                  </a:lnTo>
                  <a:lnTo>
                    <a:pt x="798" y="53"/>
                  </a:lnTo>
                  <a:lnTo>
                    <a:pt x="881" y="31"/>
                  </a:lnTo>
                  <a:lnTo>
                    <a:pt x="966" y="14"/>
                  </a:lnTo>
                  <a:lnTo>
                    <a:pt x="1054" y="3"/>
                  </a:lnTo>
                  <a:lnTo>
                    <a:pt x="114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5" name="公众号：陈西设计之家。微信搜索即可">
              <a:extLst>
                <a:ext uri="{FF2B5EF4-FFF2-40B4-BE49-F238E27FC236}">
                  <a16:creationId xmlns:a16="http://schemas.microsoft.com/office/drawing/2014/main" id="{707E77FF-D174-4978-BD7B-2B92B14A7BB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70400" y="4994276"/>
              <a:ext cx="495300" cy="579438"/>
            </a:xfrm>
            <a:custGeom>
              <a:avLst/>
              <a:gdLst>
                <a:gd name="T0" fmla="*/ 1265 w 3119"/>
                <a:gd name="T1" fmla="*/ 717 h 3653"/>
                <a:gd name="T2" fmla="*/ 907 w 3119"/>
                <a:gd name="T3" fmla="*/ 848 h 3653"/>
                <a:gd name="T4" fmla="*/ 601 w 3119"/>
                <a:gd name="T5" fmla="*/ 1065 h 3653"/>
                <a:gd name="T6" fmla="*/ 364 w 3119"/>
                <a:gd name="T7" fmla="*/ 1356 h 3653"/>
                <a:gd name="T8" fmla="*/ 210 w 3119"/>
                <a:gd name="T9" fmla="*/ 1703 h 3653"/>
                <a:gd name="T10" fmla="*/ 156 w 3119"/>
                <a:gd name="T11" fmla="*/ 2091 h 3653"/>
                <a:gd name="T12" fmla="*/ 210 w 3119"/>
                <a:gd name="T13" fmla="*/ 2481 h 3653"/>
                <a:gd name="T14" fmla="*/ 364 w 3119"/>
                <a:gd name="T15" fmla="*/ 2828 h 3653"/>
                <a:gd name="T16" fmla="*/ 601 w 3119"/>
                <a:gd name="T17" fmla="*/ 3117 h 3653"/>
                <a:gd name="T18" fmla="*/ 907 w 3119"/>
                <a:gd name="T19" fmla="*/ 3336 h 3653"/>
                <a:gd name="T20" fmla="*/ 1265 w 3119"/>
                <a:gd name="T21" fmla="*/ 3466 h 3653"/>
                <a:gd name="T22" fmla="*/ 1659 w 3119"/>
                <a:gd name="T23" fmla="*/ 3493 h 3653"/>
                <a:gd name="T24" fmla="*/ 2039 w 3119"/>
                <a:gd name="T25" fmla="*/ 3412 h 3653"/>
                <a:gd name="T26" fmla="*/ 2372 w 3119"/>
                <a:gd name="T27" fmla="*/ 3237 h 3653"/>
                <a:gd name="T28" fmla="*/ 2646 w 3119"/>
                <a:gd name="T29" fmla="*/ 2981 h 3653"/>
                <a:gd name="T30" fmla="*/ 2843 w 3119"/>
                <a:gd name="T31" fmla="*/ 2660 h 3653"/>
                <a:gd name="T32" fmla="*/ 2949 w 3119"/>
                <a:gd name="T33" fmla="*/ 2290 h 3653"/>
                <a:gd name="T34" fmla="*/ 2949 w 3119"/>
                <a:gd name="T35" fmla="*/ 1893 h 3653"/>
                <a:gd name="T36" fmla="*/ 2843 w 3119"/>
                <a:gd name="T37" fmla="*/ 1524 h 3653"/>
                <a:gd name="T38" fmla="*/ 2646 w 3119"/>
                <a:gd name="T39" fmla="*/ 1203 h 3653"/>
                <a:gd name="T40" fmla="*/ 2372 w 3119"/>
                <a:gd name="T41" fmla="*/ 947 h 3653"/>
                <a:gd name="T42" fmla="*/ 2039 w 3119"/>
                <a:gd name="T43" fmla="*/ 770 h 3653"/>
                <a:gd name="T44" fmla="*/ 1659 w 3119"/>
                <a:gd name="T45" fmla="*/ 690 h 3653"/>
                <a:gd name="T46" fmla="*/ 1678 w 3119"/>
                <a:gd name="T47" fmla="*/ 288 h 3653"/>
                <a:gd name="T48" fmla="*/ 1752 w 3119"/>
                <a:gd name="T49" fmla="*/ 0 h 3653"/>
                <a:gd name="T50" fmla="*/ 1816 w 3119"/>
                <a:gd name="T51" fmla="*/ 37 h 3653"/>
                <a:gd name="T52" fmla="*/ 1823 w 3119"/>
                <a:gd name="T53" fmla="*/ 381 h 3653"/>
                <a:gd name="T54" fmla="*/ 1772 w 3119"/>
                <a:gd name="T55" fmla="*/ 433 h 3653"/>
                <a:gd name="T56" fmla="*/ 1735 w 3119"/>
                <a:gd name="T57" fmla="*/ 540 h 3653"/>
                <a:gd name="T58" fmla="*/ 2123 w 3119"/>
                <a:gd name="T59" fmla="*/ 636 h 3653"/>
                <a:gd name="T60" fmla="*/ 2466 w 3119"/>
                <a:gd name="T61" fmla="*/ 821 h 3653"/>
                <a:gd name="T62" fmla="*/ 2750 w 3119"/>
                <a:gd name="T63" fmla="*/ 1085 h 3653"/>
                <a:gd name="T64" fmla="*/ 2963 w 3119"/>
                <a:gd name="T65" fmla="*/ 1410 h 3653"/>
                <a:gd name="T66" fmla="*/ 3089 w 3119"/>
                <a:gd name="T67" fmla="*/ 1786 h 3653"/>
                <a:gd name="T68" fmla="*/ 3115 w 3119"/>
                <a:gd name="T69" fmla="*/ 2195 h 3653"/>
                <a:gd name="T70" fmla="*/ 3039 w 3119"/>
                <a:gd name="T71" fmla="*/ 2585 h 3653"/>
                <a:gd name="T72" fmla="*/ 2872 w 3119"/>
                <a:gd name="T73" fmla="*/ 2934 h 3653"/>
                <a:gd name="T74" fmla="*/ 2627 w 3119"/>
                <a:gd name="T75" fmla="*/ 3228 h 3653"/>
                <a:gd name="T76" fmla="*/ 2318 w 3119"/>
                <a:gd name="T77" fmla="*/ 3456 h 3653"/>
                <a:gd name="T78" fmla="*/ 1958 w 3119"/>
                <a:gd name="T79" fmla="*/ 3601 h 3653"/>
                <a:gd name="T80" fmla="*/ 1559 w 3119"/>
                <a:gd name="T81" fmla="*/ 3653 h 3653"/>
                <a:gd name="T82" fmla="*/ 1162 w 3119"/>
                <a:gd name="T83" fmla="*/ 3601 h 3653"/>
                <a:gd name="T84" fmla="*/ 801 w 3119"/>
                <a:gd name="T85" fmla="*/ 3456 h 3653"/>
                <a:gd name="T86" fmla="*/ 492 w 3119"/>
                <a:gd name="T87" fmla="*/ 3228 h 3653"/>
                <a:gd name="T88" fmla="*/ 247 w 3119"/>
                <a:gd name="T89" fmla="*/ 2934 h 3653"/>
                <a:gd name="T90" fmla="*/ 80 w 3119"/>
                <a:gd name="T91" fmla="*/ 2585 h 3653"/>
                <a:gd name="T92" fmla="*/ 3 w 3119"/>
                <a:gd name="T93" fmla="*/ 2195 h 3653"/>
                <a:gd name="T94" fmla="*/ 30 w 3119"/>
                <a:gd name="T95" fmla="*/ 1786 h 3653"/>
                <a:gd name="T96" fmla="*/ 156 w 3119"/>
                <a:gd name="T97" fmla="*/ 1410 h 3653"/>
                <a:gd name="T98" fmla="*/ 369 w 3119"/>
                <a:gd name="T99" fmla="*/ 1085 h 3653"/>
                <a:gd name="T100" fmla="*/ 652 w 3119"/>
                <a:gd name="T101" fmla="*/ 821 h 3653"/>
                <a:gd name="T102" fmla="*/ 996 w 3119"/>
                <a:gd name="T103" fmla="*/ 636 h 3653"/>
                <a:gd name="T104" fmla="*/ 1383 w 3119"/>
                <a:gd name="T105" fmla="*/ 540 h 3653"/>
                <a:gd name="T106" fmla="*/ 1347 w 3119"/>
                <a:gd name="T107" fmla="*/ 433 h 3653"/>
                <a:gd name="T108" fmla="*/ 1296 w 3119"/>
                <a:gd name="T109" fmla="*/ 381 h 3653"/>
                <a:gd name="T110" fmla="*/ 1302 w 3119"/>
                <a:gd name="T111" fmla="*/ 37 h 3653"/>
                <a:gd name="T112" fmla="*/ 1367 w 3119"/>
                <a:gd name="T113" fmla="*/ 0 h 36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119" h="3653">
                  <a:moveTo>
                    <a:pt x="1559" y="686"/>
                  </a:moveTo>
                  <a:lnTo>
                    <a:pt x="1460" y="690"/>
                  </a:lnTo>
                  <a:lnTo>
                    <a:pt x="1361" y="701"/>
                  </a:lnTo>
                  <a:lnTo>
                    <a:pt x="1265" y="717"/>
                  </a:lnTo>
                  <a:lnTo>
                    <a:pt x="1172" y="741"/>
                  </a:lnTo>
                  <a:lnTo>
                    <a:pt x="1080" y="770"/>
                  </a:lnTo>
                  <a:lnTo>
                    <a:pt x="992" y="806"/>
                  </a:lnTo>
                  <a:lnTo>
                    <a:pt x="907" y="848"/>
                  </a:lnTo>
                  <a:lnTo>
                    <a:pt x="825" y="895"/>
                  </a:lnTo>
                  <a:lnTo>
                    <a:pt x="746" y="947"/>
                  </a:lnTo>
                  <a:lnTo>
                    <a:pt x="672" y="1003"/>
                  </a:lnTo>
                  <a:lnTo>
                    <a:pt x="601" y="1065"/>
                  </a:lnTo>
                  <a:lnTo>
                    <a:pt x="535" y="1132"/>
                  </a:lnTo>
                  <a:lnTo>
                    <a:pt x="473" y="1203"/>
                  </a:lnTo>
                  <a:lnTo>
                    <a:pt x="416" y="1277"/>
                  </a:lnTo>
                  <a:lnTo>
                    <a:pt x="364" y="1356"/>
                  </a:lnTo>
                  <a:lnTo>
                    <a:pt x="317" y="1438"/>
                  </a:lnTo>
                  <a:lnTo>
                    <a:pt x="276" y="1524"/>
                  </a:lnTo>
                  <a:lnTo>
                    <a:pt x="240" y="1611"/>
                  </a:lnTo>
                  <a:lnTo>
                    <a:pt x="210" y="1703"/>
                  </a:lnTo>
                  <a:lnTo>
                    <a:pt x="187" y="1796"/>
                  </a:lnTo>
                  <a:lnTo>
                    <a:pt x="169" y="1893"/>
                  </a:lnTo>
                  <a:lnTo>
                    <a:pt x="159" y="1992"/>
                  </a:lnTo>
                  <a:lnTo>
                    <a:pt x="156" y="2091"/>
                  </a:lnTo>
                  <a:lnTo>
                    <a:pt x="159" y="2192"/>
                  </a:lnTo>
                  <a:lnTo>
                    <a:pt x="169" y="2290"/>
                  </a:lnTo>
                  <a:lnTo>
                    <a:pt x="187" y="2386"/>
                  </a:lnTo>
                  <a:lnTo>
                    <a:pt x="210" y="2481"/>
                  </a:lnTo>
                  <a:lnTo>
                    <a:pt x="240" y="2572"/>
                  </a:lnTo>
                  <a:lnTo>
                    <a:pt x="276" y="2660"/>
                  </a:lnTo>
                  <a:lnTo>
                    <a:pt x="317" y="2746"/>
                  </a:lnTo>
                  <a:lnTo>
                    <a:pt x="364" y="2828"/>
                  </a:lnTo>
                  <a:lnTo>
                    <a:pt x="416" y="2905"/>
                  </a:lnTo>
                  <a:lnTo>
                    <a:pt x="473" y="2981"/>
                  </a:lnTo>
                  <a:lnTo>
                    <a:pt x="535" y="3051"/>
                  </a:lnTo>
                  <a:lnTo>
                    <a:pt x="601" y="3117"/>
                  </a:lnTo>
                  <a:lnTo>
                    <a:pt x="672" y="3179"/>
                  </a:lnTo>
                  <a:lnTo>
                    <a:pt x="746" y="3237"/>
                  </a:lnTo>
                  <a:lnTo>
                    <a:pt x="825" y="3289"/>
                  </a:lnTo>
                  <a:lnTo>
                    <a:pt x="907" y="3336"/>
                  </a:lnTo>
                  <a:lnTo>
                    <a:pt x="992" y="3377"/>
                  </a:lnTo>
                  <a:lnTo>
                    <a:pt x="1080" y="3412"/>
                  </a:lnTo>
                  <a:lnTo>
                    <a:pt x="1172" y="3442"/>
                  </a:lnTo>
                  <a:lnTo>
                    <a:pt x="1265" y="3466"/>
                  </a:lnTo>
                  <a:lnTo>
                    <a:pt x="1361" y="3483"/>
                  </a:lnTo>
                  <a:lnTo>
                    <a:pt x="1460" y="3493"/>
                  </a:lnTo>
                  <a:lnTo>
                    <a:pt x="1559" y="3497"/>
                  </a:lnTo>
                  <a:lnTo>
                    <a:pt x="1659" y="3493"/>
                  </a:lnTo>
                  <a:lnTo>
                    <a:pt x="1758" y="3483"/>
                  </a:lnTo>
                  <a:lnTo>
                    <a:pt x="1854" y="3466"/>
                  </a:lnTo>
                  <a:lnTo>
                    <a:pt x="1948" y="3442"/>
                  </a:lnTo>
                  <a:lnTo>
                    <a:pt x="2039" y="3412"/>
                  </a:lnTo>
                  <a:lnTo>
                    <a:pt x="2128" y="3377"/>
                  </a:lnTo>
                  <a:lnTo>
                    <a:pt x="2213" y="3336"/>
                  </a:lnTo>
                  <a:lnTo>
                    <a:pt x="2294" y="3289"/>
                  </a:lnTo>
                  <a:lnTo>
                    <a:pt x="2372" y="3237"/>
                  </a:lnTo>
                  <a:lnTo>
                    <a:pt x="2448" y="3179"/>
                  </a:lnTo>
                  <a:lnTo>
                    <a:pt x="2517" y="3117"/>
                  </a:lnTo>
                  <a:lnTo>
                    <a:pt x="2584" y="3051"/>
                  </a:lnTo>
                  <a:lnTo>
                    <a:pt x="2646" y="2981"/>
                  </a:lnTo>
                  <a:lnTo>
                    <a:pt x="2702" y="2905"/>
                  </a:lnTo>
                  <a:lnTo>
                    <a:pt x="2754" y="2828"/>
                  </a:lnTo>
                  <a:lnTo>
                    <a:pt x="2802" y="2746"/>
                  </a:lnTo>
                  <a:lnTo>
                    <a:pt x="2843" y="2660"/>
                  </a:lnTo>
                  <a:lnTo>
                    <a:pt x="2878" y="2572"/>
                  </a:lnTo>
                  <a:lnTo>
                    <a:pt x="2908" y="2481"/>
                  </a:lnTo>
                  <a:lnTo>
                    <a:pt x="2932" y="2386"/>
                  </a:lnTo>
                  <a:lnTo>
                    <a:pt x="2949" y="2290"/>
                  </a:lnTo>
                  <a:lnTo>
                    <a:pt x="2959" y="2192"/>
                  </a:lnTo>
                  <a:lnTo>
                    <a:pt x="2963" y="2091"/>
                  </a:lnTo>
                  <a:lnTo>
                    <a:pt x="2959" y="1992"/>
                  </a:lnTo>
                  <a:lnTo>
                    <a:pt x="2949" y="1893"/>
                  </a:lnTo>
                  <a:lnTo>
                    <a:pt x="2932" y="1796"/>
                  </a:lnTo>
                  <a:lnTo>
                    <a:pt x="2908" y="1703"/>
                  </a:lnTo>
                  <a:lnTo>
                    <a:pt x="2878" y="1611"/>
                  </a:lnTo>
                  <a:lnTo>
                    <a:pt x="2843" y="1524"/>
                  </a:lnTo>
                  <a:lnTo>
                    <a:pt x="2802" y="1438"/>
                  </a:lnTo>
                  <a:lnTo>
                    <a:pt x="2754" y="1356"/>
                  </a:lnTo>
                  <a:lnTo>
                    <a:pt x="2702" y="1277"/>
                  </a:lnTo>
                  <a:lnTo>
                    <a:pt x="2646" y="1203"/>
                  </a:lnTo>
                  <a:lnTo>
                    <a:pt x="2584" y="1132"/>
                  </a:lnTo>
                  <a:lnTo>
                    <a:pt x="2517" y="1065"/>
                  </a:lnTo>
                  <a:lnTo>
                    <a:pt x="2448" y="1003"/>
                  </a:lnTo>
                  <a:lnTo>
                    <a:pt x="2372" y="947"/>
                  </a:lnTo>
                  <a:lnTo>
                    <a:pt x="2294" y="895"/>
                  </a:lnTo>
                  <a:lnTo>
                    <a:pt x="2213" y="848"/>
                  </a:lnTo>
                  <a:lnTo>
                    <a:pt x="2128" y="806"/>
                  </a:lnTo>
                  <a:lnTo>
                    <a:pt x="2039" y="770"/>
                  </a:lnTo>
                  <a:lnTo>
                    <a:pt x="1948" y="741"/>
                  </a:lnTo>
                  <a:lnTo>
                    <a:pt x="1854" y="717"/>
                  </a:lnTo>
                  <a:lnTo>
                    <a:pt x="1758" y="701"/>
                  </a:lnTo>
                  <a:lnTo>
                    <a:pt x="1659" y="690"/>
                  </a:lnTo>
                  <a:lnTo>
                    <a:pt x="1559" y="686"/>
                  </a:lnTo>
                  <a:close/>
                  <a:moveTo>
                    <a:pt x="1441" y="148"/>
                  </a:moveTo>
                  <a:lnTo>
                    <a:pt x="1441" y="288"/>
                  </a:lnTo>
                  <a:lnTo>
                    <a:pt x="1678" y="288"/>
                  </a:lnTo>
                  <a:lnTo>
                    <a:pt x="1678" y="148"/>
                  </a:lnTo>
                  <a:lnTo>
                    <a:pt x="1441" y="148"/>
                  </a:lnTo>
                  <a:close/>
                  <a:moveTo>
                    <a:pt x="1367" y="0"/>
                  </a:moveTo>
                  <a:lnTo>
                    <a:pt x="1752" y="0"/>
                  </a:lnTo>
                  <a:lnTo>
                    <a:pt x="1772" y="3"/>
                  </a:lnTo>
                  <a:lnTo>
                    <a:pt x="1790" y="11"/>
                  </a:lnTo>
                  <a:lnTo>
                    <a:pt x="1804" y="22"/>
                  </a:lnTo>
                  <a:lnTo>
                    <a:pt x="1816" y="37"/>
                  </a:lnTo>
                  <a:lnTo>
                    <a:pt x="1823" y="54"/>
                  </a:lnTo>
                  <a:lnTo>
                    <a:pt x="1826" y="74"/>
                  </a:lnTo>
                  <a:lnTo>
                    <a:pt x="1826" y="361"/>
                  </a:lnTo>
                  <a:lnTo>
                    <a:pt x="1823" y="381"/>
                  </a:lnTo>
                  <a:lnTo>
                    <a:pt x="1816" y="399"/>
                  </a:lnTo>
                  <a:lnTo>
                    <a:pt x="1804" y="414"/>
                  </a:lnTo>
                  <a:lnTo>
                    <a:pt x="1790" y="426"/>
                  </a:lnTo>
                  <a:lnTo>
                    <a:pt x="1772" y="433"/>
                  </a:lnTo>
                  <a:lnTo>
                    <a:pt x="1752" y="436"/>
                  </a:lnTo>
                  <a:lnTo>
                    <a:pt x="1634" y="436"/>
                  </a:lnTo>
                  <a:lnTo>
                    <a:pt x="1634" y="532"/>
                  </a:lnTo>
                  <a:lnTo>
                    <a:pt x="1735" y="540"/>
                  </a:lnTo>
                  <a:lnTo>
                    <a:pt x="1836" y="555"/>
                  </a:lnTo>
                  <a:lnTo>
                    <a:pt x="1934" y="576"/>
                  </a:lnTo>
                  <a:lnTo>
                    <a:pt x="2030" y="603"/>
                  </a:lnTo>
                  <a:lnTo>
                    <a:pt x="2123" y="636"/>
                  </a:lnTo>
                  <a:lnTo>
                    <a:pt x="2214" y="674"/>
                  </a:lnTo>
                  <a:lnTo>
                    <a:pt x="2301" y="718"/>
                  </a:lnTo>
                  <a:lnTo>
                    <a:pt x="2386" y="768"/>
                  </a:lnTo>
                  <a:lnTo>
                    <a:pt x="2466" y="821"/>
                  </a:lnTo>
                  <a:lnTo>
                    <a:pt x="2543" y="881"/>
                  </a:lnTo>
                  <a:lnTo>
                    <a:pt x="2616" y="945"/>
                  </a:lnTo>
                  <a:lnTo>
                    <a:pt x="2686" y="1012"/>
                  </a:lnTo>
                  <a:lnTo>
                    <a:pt x="2750" y="1085"/>
                  </a:lnTo>
                  <a:lnTo>
                    <a:pt x="2811" y="1161"/>
                  </a:lnTo>
                  <a:lnTo>
                    <a:pt x="2866" y="1241"/>
                  </a:lnTo>
                  <a:lnTo>
                    <a:pt x="2917" y="1324"/>
                  </a:lnTo>
                  <a:lnTo>
                    <a:pt x="2963" y="1410"/>
                  </a:lnTo>
                  <a:lnTo>
                    <a:pt x="3002" y="1500"/>
                  </a:lnTo>
                  <a:lnTo>
                    <a:pt x="3037" y="1593"/>
                  </a:lnTo>
                  <a:lnTo>
                    <a:pt x="3066" y="1689"/>
                  </a:lnTo>
                  <a:lnTo>
                    <a:pt x="3089" y="1786"/>
                  </a:lnTo>
                  <a:lnTo>
                    <a:pt x="3105" y="1886"/>
                  </a:lnTo>
                  <a:lnTo>
                    <a:pt x="3115" y="1988"/>
                  </a:lnTo>
                  <a:lnTo>
                    <a:pt x="3119" y="2091"/>
                  </a:lnTo>
                  <a:lnTo>
                    <a:pt x="3115" y="2195"/>
                  </a:lnTo>
                  <a:lnTo>
                    <a:pt x="3105" y="2294"/>
                  </a:lnTo>
                  <a:lnTo>
                    <a:pt x="3089" y="2394"/>
                  </a:lnTo>
                  <a:lnTo>
                    <a:pt x="3067" y="2491"/>
                  </a:lnTo>
                  <a:lnTo>
                    <a:pt x="3039" y="2585"/>
                  </a:lnTo>
                  <a:lnTo>
                    <a:pt x="3005" y="2676"/>
                  </a:lnTo>
                  <a:lnTo>
                    <a:pt x="2966" y="2766"/>
                  </a:lnTo>
                  <a:lnTo>
                    <a:pt x="2922" y="2851"/>
                  </a:lnTo>
                  <a:lnTo>
                    <a:pt x="2872" y="2934"/>
                  </a:lnTo>
                  <a:lnTo>
                    <a:pt x="2818" y="3013"/>
                  </a:lnTo>
                  <a:lnTo>
                    <a:pt x="2759" y="3088"/>
                  </a:lnTo>
                  <a:lnTo>
                    <a:pt x="2695" y="3161"/>
                  </a:lnTo>
                  <a:lnTo>
                    <a:pt x="2627" y="3228"/>
                  </a:lnTo>
                  <a:lnTo>
                    <a:pt x="2555" y="3293"/>
                  </a:lnTo>
                  <a:lnTo>
                    <a:pt x="2480" y="3351"/>
                  </a:lnTo>
                  <a:lnTo>
                    <a:pt x="2400" y="3406"/>
                  </a:lnTo>
                  <a:lnTo>
                    <a:pt x="2318" y="3456"/>
                  </a:lnTo>
                  <a:lnTo>
                    <a:pt x="2232" y="3500"/>
                  </a:lnTo>
                  <a:lnTo>
                    <a:pt x="2143" y="3540"/>
                  </a:lnTo>
                  <a:lnTo>
                    <a:pt x="2052" y="3573"/>
                  </a:lnTo>
                  <a:lnTo>
                    <a:pt x="1958" y="3601"/>
                  </a:lnTo>
                  <a:lnTo>
                    <a:pt x="1861" y="3624"/>
                  </a:lnTo>
                  <a:lnTo>
                    <a:pt x="1762" y="3640"/>
                  </a:lnTo>
                  <a:lnTo>
                    <a:pt x="1661" y="3650"/>
                  </a:lnTo>
                  <a:lnTo>
                    <a:pt x="1559" y="3653"/>
                  </a:lnTo>
                  <a:lnTo>
                    <a:pt x="1457" y="3650"/>
                  </a:lnTo>
                  <a:lnTo>
                    <a:pt x="1357" y="3640"/>
                  </a:lnTo>
                  <a:lnTo>
                    <a:pt x="1258" y="3624"/>
                  </a:lnTo>
                  <a:lnTo>
                    <a:pt x="1162" y="3601"/>
                  </a:lnTo>
                  <a:lnTo>
                    <a:pt x="1068" y="3573"/>
                  </a:lnTo>
                  <a:lnTo>
                    <a:pt x="976" y="3540"/>
                  </a:lnTo>
                  <a:lnTo>
                    <a:pt x="887" y="3500"/>
                  </a:lnTo>
                  <a:lnTo>
                    <a:pt x="801" y="3456"/>
                  </a:lnTo>
                  <a:lnTo>
                    <a:pt x="719" y="3406"/>
                  </a:lnTo>
                  <a:lnTo>
                    <a:pt x="639" y="3351"/>
                  </a:lnTo>
                  <a:lnTo>
                    <a:pt x="564" y="3293"/>
                  </a:lnTo>
                  <a:lnTo>
                    <a:pt x="492" y="3228"/>
                  </a:lnTo>
                  <a:lnTo>
                    <a:pt x="424" y="3161"/>
                  </a:lnTo>
                  <a:lnTo>
                    <a:pt x="361" y="3088"/>
                  </a:lnTo>
                  <a:lnTo>
                    <a:pt x="301" y="3013"/>
                  </a:lnTo>
                  <a:lnTo>
                    <a:pt x="247" y="2934"/>
                  </a:lnTo>
                  <a:lnTo>
                    <a:pt x="197" y="2851"/>
                  </a:lnTo>
                  <a:lnTo>
                    <a:pt x="153" y="2766"/>
                  </a:lnTo>
                  <a:lnTo>
                    <a:pt x="114" y="2676"/>
                  </a:lnTo>
                  <a:lnTo>
                    <a:pt x="80" y="2585"/>
                  </a:lnTo>
                  <a:lnTo>
                    <a:pt x="52" y="2491"/>
                  </a:lnTo>
                  <a:lnTo>
                    <a:pt x="30" y="2394"/>
                  </a:lnTo>
                  <a:lnTo>
                    <a:pt x="13" y="2294"/>
                  </a:lnTo>
                  <a:lnTo>
                    <a:pt x="3" y="2195"/>
                  </a:lnTo>
                  <a:lnTo>
                    <a:pt x="0" y="2091"/>
                  </a:lnTo>
                  <a:lnTo>
                    <a:pt x="3" y="1988"/>
                  </a:lnTo>
                  <a:lnTo>
                    <a:pt x="13" y="1886"/>
                  </a:lnTo>
                  <a:lnTo>
                    <a:pt x="30" y="1786"/>
                  </a:lnTo>
                  <a:lnTo>
                    <a:pt x="53" y="1689"/>
                  </a:lnTo>
                  <a:lnTo>
                    <a:pt x="82" y="1593"/>
                  </a:lnTo>
                  <a:lnTo>
                    <a:pt x="116" y="1500"/>
                  </a:lnTo>
                  <a:lnTo>
                    <a:pt x="156" y="1410"/>
                  </a:lnTo>
                  <a:lnTo>
                    <a:pt x="201" y="1324"/>
                  </a:lnTo>
                  <a:lnTo>
                    <a:pt x="252" y="1241"/>
                  </a:lnTo>
                  <a:lnTo>
                    <a:pt x="308" y="1161"/>
                  </a:lnTo>
                  <a:lnTo>
                    <a:pt x="369" y="1085"/>
                  </a:lnTo>
                  <a:lnTo>
                    <a:pt x="433" y="1012"/>
                  </a:lnTo>
                  <a:lnTo>
                    <a:pt x="503" y="945"/>
                  </a:lnTo>
                  <a:lnTo>
                    <a:pt x="576" y="881"/>
                  </a:lnTo>
                  <a:lnTo>
                    <a:pt x="652" y="821"/>
                  </a:lnTo>
                  <a:lnTo>
                    <a:pt x="733" y="768"/>
                  </a:lnTo>
                  <a:lnTo>
                    <a:pt x="817" y="718"/>
                  </a:lnTo>
                  <a:lnTo>
                    <a:pt x="905" y="674"/>
                  </a:lnTo>
                  <a:lnTo>
                    <a:pt x="996" y="636"/>
                  </a:lnTo>
                  <a:lnTo>
                    <a:pt x="1089" y="603"/>
                  </a:lnTo>
                  <a:lnTo>
                    <a:pt x="1185" y="576"/>
                  </a:lnTo>
                  <a:lnTo>
                    <a:pt x="1282" y="555"/>
                  </a:lnTo>
                  <a:lnTo>
                    <a:pt x="1383" y="540"/>
                  </a:lnTo>
                  <a:lnTo>
                    <a:pt x="1485" y="532"/>
                  </a:lnTo>
                  <a:lnTo>
                    <a:pt x="1485" y="436"/>
                  </a:lnTo>
                  <a:lnTo>
                    <a:pt x="1367" y="436"/>
                  </a:lnTo>
                  <a:lnTo>
                    <a:pt x="1347" y="433"/>
                  </a:lnTo>
                  <a:lnTo>
                    <a:pt x="1329" y="426"/>
                  </a:lnTo>
                  <a:lnTo>
                    <a:pt x="1315" y="414"/>
                  </a:lnTo>
                  <a:lnTo>
                    <a:pt x="1302" y="399"/>
                  </a:lnTo>
                  <a:lnTo>
                    <a:pt x="1296" y="381"/>
                  </a:lnTo>
                  <a:lnTo>
                    <a:pt x="1292" y="361"/>
                  </a:lnTo>
                  <a:lnTo>
                    <a:pt x="1292" y="74"/>
                  </a:lnTo>
                  <a:lnTo>
                    <a:pt x="1296" y="54"/>
                  </a:lnTo>
                  <a:lnTo>
                    <a:pt x="1302" y="37"/>
                  </a:lnTo>
                  <a:lnTo>
                    <a:pt x="1315" y="22"/>
                  </a:lnTo>
                  <a:lnTo>
                    <a:pt x="1329" y="11"/>
                  </a:lnTo>
                  <a:lnTo>
                    <a:pt x="1347" y="3"/>
                  </a:lnTo>
                  <a:lnTo>
                    <a:pt x="136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6" name="Freeform 401">
              <a:extLst>
                <a:ext uri="{FF2B5EF4-FFF2-40B4-BE49-F238E27FC236}">
                  <a16:creationId xmlns:a16="http://schemas.microsoft.com/office/drawing/2014/main" id="{D93E564B-834A-41B1-8165-83DE4601DD6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27563" y="5235576"/>
              <a:ext cx="179388" cy="180975"/>
            </a:xfrm>
            <a:custGeom>
              <a:avLst/>
              <a:gdLst>
                <a:gd name="T0" fmla="*/ 405 w 1132"/>
                <a:gd name="T1" fmla="*/ 510 h 1133"/>
                <a:gd name="T2" fmla="*/ 223 w 1132"/>
                <a:gd name="T3" fmla="*/ 910 h 1133"/>
                <a:gd name="T4" fmla="*/ 623 w 1132"/>
                <a:gd name="T5" fmla="*/ 728 h 1133"/>
                <a:gd name="T6" fmla="*/ 405 w 1132"/>
                <a:gd name="T7" fmla="*/ 510 h 1133"/>
                <a:gd name="T8" fmla="*/ 910 w 1132"/>
                <a:gd name="T9" fmla="*/ 223 h 1133"/>
                <a:gd name="T10" fmla="*/ 510 w 1132"/>
                <a:gd name="T11" fmla="*/ 404 h 1133"/>
                <a:gd name="T12" fmla="*/ 728 w 1132"/>
                <a:gd name="T13" fmla="*/ 623 h 1133"/>
                <a:gd name="T14" fmla="*/ 910 w 1132"/>
                <a:gd name="T15" fmla="*/ 223 h 1133"/>
                <a:gd name="T16" fmla="*/ 1063 w 1132"/>
                <a:gd name="T17" fmla="*/ 0 h 1133"/>
                <a:gd name="T18" fmla="*/ 1080 w 1132"/>
                <a:gd name="T19" fmla="*/ 3 h 1133"/>
                <a:gd name="T20" fmla="*/ 1097 w 1132"/>
                <a:gd name="T21" fmla="*/ 11 h 1133"/>
                <a:gd name="T22" fmla="*/ 1111 w 1132"/>
                <a:gd name="T23" fmla="*/ 22 h 1133"/>
                <a:gd name="T24" fmla="*/ 1122 w 1132"/>
                <a:gd name="T25" fmla="*/ 36 h 1133"/>
                <a:gd name="T26" fmla="*/ 1129 w 1132"/>
                <a:gd name="T27" fmla="*/ 52 h 1133"/>
                <a:gd name="T28" fmla="*/ 1132 w 1132"/>
                <a:gd name="T29" fmla="*/ 70 h 1133"/>
                <a:gd name="T30" fmla="*/ 1131 w 1132"/>
                <a:gd name="T31" fmla="*/ 87 h 1133"/>
                <a:gd name="T32" fmla="*/ 1126 w 1132"/>
                <a:gd name="T33" fmla="*/ 104 h 1133"/>
                <a:gd name="T34" fmla="*/ 818 w 1132"/>
                <a:gd name="T35" fmla="*/ 782 h 1133"/>
                <a:gd name="T36" fmla="*/ 818 w 1132"/>
                <a:gd name="T37" fmla="*/ 784 h 1133"/>
                <a:gd name="T38" fmla="*/ 816 w 1132"/>
                <a:gd name="T39" fmla="*/ 787 h 1133"/>
                <a:gd name="T40" fmla="*/ 814 w 1132"/>
                <a:gd name="T41" fmla="*/ 790 h 1133"/>
                <a:gd name="T42" fmla="*/ 812 w 1132"/>
                <a:gd name="T43" fmla="*/ 793 h 1133"/>
                <a:gd name="T44" fmla="*/ 810 w 1132"/>
                <a:gd name="T45" fmla="*/ 796 h 1133"/>
                <a:gd name="T46" fmla="*/ 808 w 1132"/>
                <a:gd name="T47" fmla="*/ 798 h 1133"/>
                <a:gd name="T48" fmla="*/ 803 w 1132"/>
                <a:gd name="T49" fmla="*/ 804 h 1133"/>
                <a:gd name="T50" fmla="*/ 798 w 1132"/>
                <a:gd name="T51" fmla="*/ 808 h 1133"/>
                <a:gd name="T52" fmla="*/ 796 w 1132"/>
                <a:gd name="T53" fmla="*/ 810 h 1133"/>
                <a:gd name="T54" fmla="*/ 792 w 1132"/>
                <a:gd name="T55" fmla="*/ 813 h 1133"/>
                <a:gd name="T56" fmla="*/ 789 w 1132"/>
                <a:gd name="T57" fmla="*/ 815 h 1133"/>
                <a:gd name="T58" fmla="*/ 787 w 1132"/>
                <a:gd name="T59" fmla="*/ 816 h 1133"/>
                <a:gd name="T60" fmla="*/ 783 w 1132"/>
                <a:gd name="T61" fmla="*/ 818 h 1133"/>
                <a:gd name="T62" fmla="*/ 781 w 1132"/>
                <a:gd name="T63" fmla="*/ 819 h 1133"/>
                <a:gd name="T64" fmla="*/ 104 w 1132"/>
                <a:gd name="T65" fmla="*/ 1126 h 1133"/>
                <a:gd name="T66" fmla="*/ 90 w 1132"/>
                <a:gd name="T67" fmla="*/ 1132 h 1133"/>
                <a:gd name="T68" fmla="*/ 75 w 1132"/>
                <a:gd name="T69" fmla="*/ 1133 h 1133"/>
                <a:gd name="T70" fmla="*/ 56 w 1132"/>
                <a:gd name="T71" fmla="*/ 1131 h 1133"/>
                <a:gd name="T72" fmla="*/ 38 w 1132"/>
                <a:gd name="T73" fmla="*/ 1123 h 1133"/>
                <a:gd name="T74" fmla="*/ 23 w 1132"/>
                <a:gd name="T75" fmla="*/ 1112 h 1133"/>
                <a:gd name="T76" fmla="*/ 10 w 1132"/>
                <a:gd name="T77" fmla="*/ 1098 h 1133"/>
                <a:gd name="T78" fmla="*/ 4 w 1132"/>
                <a:gd name="T79" fmla="*/ 1081 h 1133"/>
                <a:gd name="T80" fmla="*/ 0 w 1132"/>
                <a:gd name="T81" fmla="*/ 1063 h 1133"/>
                <a:gd name="T82" fmla="*/ 1 w 1132"/>
                <a:gd name="T83" fmla="*/ 1046 h 1133"/>
                <a:gd name="T84" fmla="*/ 7 w 1132"/>
                <a:gd name="T85" fmla="*/ 1029 h 1133"/>
                <a:gd name="T86" fmla="*/ 315 w 1132"/>
                <a:gd name="T87" fmla="*/ 351 h 1133"/>
                <a:gd name="T88" fmla="*/ 315 w 1132"/>
                <a:gd name="T89" fmla="*/ 349 h 1133"/>
                <a:gd name="T90" fmla="*/ 317 w 1132"/>
                <a:gd name="T91" fmla="*/ 346 h 1133"/>
                <a:gd name="T92" fmla="*/ 319 w 1132"/>
                <a:gd name="T93" fmla="*/ 343 h 1133"/>
                <a:gd name="T94" fmla="*/ 320 w 1132"/>
                <a:gd name="T95" fmla="*/ 340 h 1133"/>
                <a:gd name="T96" fmla="*/ 323 w 1132"/>
                <a:gd name="T97" fmla="*/ 337 h 1133"/>
                <a:gd name="T98" fmla="*/ 325 w 1132"/>
                <a:gd name="T99" fmla="*/ 335 h 1133"/>
                <a:gd name="T100" fmla="*/ 329 w 1132"/>
                <a:gd name="T101" fmla="*/ 329 h 1133"/>
                <a:gd name="T102" fmla="*/ 335 w 1132"/>
                <a:gd name="T103" fmla="*/ 325 h 1133"/>
                <a:gd name="T104" fmla="*/ 337 w 1132"/>
                <a:gd name="T105" fmla="*/ 324 h 1133"/>
                <a:gd name="T106" fmla="*/ 340 w 1132"/>
                <a:gd name="T107" fmla="*/ 320 h 1133"/>
                <a:gd name="T108" fmla="*/ 344 w 1132"/>
                <a:gd name="T109" fmla="*/ 319 h 1133"/>
                <a:gd name="T110" fmla="*/ 346 w 1132"/>
                <a:gd name="T111" fmla="*/ 317 h 1133"/>
                <a:gd name="T112" fmla="*/ 349 w 1132"/>
                <a:gd name="T113" fmla="*/ 316 h 1133"/>
                <a:gd name="T114" fmla="*/ 351 w 1132"/>
                <a:gd name="T115" fmla="*/ 315 h 1133"/>
                <a:gd name="T116" fmla="*/ 1028 w 1132"/>
                <a:gd name="T117" fmla="*/ 6 h 1133"/>
                <a:gd name="T118" fmla="*/ 1045 w 1132"/>
                <a:gd name="T119" fmla="*/ 1 h 1133"/>
                <a:gd name="T120" fmla="*/ 1063 w 1132"/>
                <a:gd name="T121" fmla="*/ 0 h 1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132" h="1133">
                  <a:moveTo>
                    <a:pt x="405" y="510"/>
                  </a:moveTo>
                  <a:lnTo>
                    <a:pt x="223" y="910"/>
                  </a:lnTo>
                  <a:lnTo>
                    <a:pt x="623" y="728"/>
                  </a:lnTo>
                  <a:lnTo>
                    <a:pt x="405" y="510"/>
                  </a:lnTo>
                  <a:close/>
                  <a:moveTo>
                    <a:pt x="910" y="223"/>
                  </a:moveTo>
                  <a:lnTo>
                    <a:pt x="510" y="404"/>
                  </a:lnTo>
                  <a:lnTo>
                    <a:pt x="728" y="623"/>
                  </a:lnTo>
                  <a:lnTo>
                    <a:pt x="910" y="223"/>
                  </a:lnTo>
                  <a:close/>
                  <a:moveTo>
                    <a:pt x="1063" y="0"/>
                  </a:moveTo>
                  <a:lnTo>
                    <a:pt x="1080" y="3"/>
                  </a:lnTo>
                  <a:lnTo>
                    <a:pt x="1097" y="11"/>
                  </a:lnTo>
                  <a:lnTo>
                    <a:pt x="1111" y="22"/>
                  </a:lnTo>
                  <a:lnTo>
                    <a:pt x="1122" y="36"/>
                  </a:lnTo>
                  <a:lnTo>
                    <a:pt x="1129" y="52"/>
                  </a:lnTo>
                  <a:lnTo>
                    <a:pt x="1132" y="70"/>
                  </a:lnTo>
                  <a:lnTo>
                    <a:pt x="1131" y="87"/>
                  </a:lnTo>
                  <a:lnTo>
                    <a:pt x="1126" y="104"/>
                  </a:lnTo>
                  <a:lnTo>
                    <a:pt x="818" y="782"/>
                  </a:lnTo>
                  <a:lnTo>
                    <a:pt x="818" y="784"/>
                  </a:lnTo>
                  <a:lnTo>
                    <a:pt x="816" y="787"/>
                  </a:lnTo>
                  <a:lnTo>
                    <a:pt x="814" y="790"/>
                  </a:lnTo>
                  <a:lnTo>
                    <a:pt x="812" y="793"/>
                  </a:lnTo>
                  <a:lnTo>
                    <a:pt x="810" y="796"/>
                  </a:lnTo>
                  <a:lnTo>
                    <a:pt x="808" y="798"/>
                  </a:lnTo>
                  <a:lnTo>
                    <a:pt x="803" y="804"/>
                  </a:lnTo>
                  <a:lnTo>
                    <a:pt x="798" y="808"/>
                  </a:lnTo>
                  <a:lnTo>
                    <a:pt x="796" y="810"/>
                  </a:lnTo>
                  <a:lnTo>
                    <a:pt x="792" y="813"/>
                  </a:lnTo>
                  <a:lnTo>
                    <a:pt x="789" y="815"/>
                  </a:lnTo>
                  <a:lnTo>
                    <a:pt x="787" y="816"/>
                  </a:lnTo>
                  <a:lnTo>
                    <a:pt x="783" y="818"/>
                  </a:lnTo>
                  <a:lnTo>
                    <a:pt x="781" y="819"/>
                  </a:lnTo>
                  <a:lnTo>
                    <a:pt x="104" y="1126"/>
                  </a:lnTo>
                  <a:lnTo>
                    <a:pt x="90" y="1132"/>
                  </a:lnTo>
                  <a:lnTo>
                    <a:pt x="75" y="1133"/>
                  </a:lnTo>
                  <a:lnTo>
                    <a:pt x="56" y="1131"/>
                  </a:lnTo>
                  <a:lnTo>
                    <a:pt x="38" y="1123"/>
                  </a:lnTo>
                  <a:lnTo>
                    <a:pt x="23" y="1112"/>
                  </a:lnTo>
                  <a:lnTo>
                    <a:pt x="10" y="1098"/>
                  </a:lnTo>
                  <a:lnTo>
                    <a:pt x="4" y="1081"/>
                  </a:lnTo>
                  <a:lnTo>
                    <a:pt x="0" y="1063"/>
                  </a:lnTo>
                  <a:lnTo>
                    <a:pt x="1" y="1046"/>
                  </a:lnTo>
                  <a:lnTo>
                    <a:pt x="7" y="1029"/>
                  </a:lnTo>
                  <a:lnTo>
                    <a:pt x="315" y="351"/>
                  </a:lnTo>
                  <a:lnTo>
                    <a:pt x="315" y="349"/>
                  </a:lnTo>
                  <a:lnTo>
                    <a:pt x="317" y="346"/>
                  </a:lnTo>
                  <a:lnTo>
                    <a:pt x="319" y="343"/>
                  </a:lnTo>
                  <a:lnTo>
                    <a:pt x="320" y="340"/>
                  </a:lnTo>
                  <a:lnTo>
                    <a:pt x="323" y="337"/>
                  </a:lnTo>
                  <a:lnTo>
                    <a:pt x="325" y="335"/>
                  </a:lnTo>
                  <a:lnTo>
                    <a:pt x="329" y="329"/>
                  </a:lnTo>
                  <a:lnTo>
                    <a:pt x="335" y="325"/>
                  </a:lnTo>
                  <a:lnTo>
                    <a:pt x="337" y="324"/>
                  </a:lnTo>
                  <a:lnTo>
                    <a:pt x="340" y="320"/>
                  </a:lnTo>
                  <a:lnTo>
                    <a:pt x="344" y="319"/>
                  </a:lnTo>
                  <a:lnTo>
                    <a:pt x="346" y="317"/>
                  </a:lnTo>
                  <a:lnTo>
                    <a:pt x="349" y="316"/>
                  </a:lnTo>
                  <a:lnTo>
                    <a:pt x="351" y="315"/>
                  </a:lnTo>
                  <a:lnTo>
                    <a:pt x="1028" y="6"/>
                  </a:lnTo>
                  <a:lnTo>
                    <a:pt x="1045" y="1"/>
                  </a:lnTo>
                  <a:lnTo>
                    <a:pt x="106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sp>
        <p:nvSpPr>
          <p:cNvPr id="83" name="灯片编号占位符 3">
            <a:extLst>
              <a:ext uri="{FF2B5EF4-FFF2-40B4-BE49-F238E27FC236}">
                <a16:creationId xmlns:a16="http://schemas.microsoft.com/office/drawing/2014/main" id="{B76E09FE-10E1-4BA8-9AA7-9E498E64A57B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dirty="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  <a:endParaRPr lang="zh-CN" altLang="en-US" dirty="0">
              <a:solidFill>
                <a:schemeClr val="bg1"/>
              </a:solidFill>
              <a:latin typeface="等线" panose="02010600030101010101" pitchFamily="2" charset="-122"/>
              <a:ea typeface="华文行楷" panose="02010800040101010101" pitchFamily="2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5C0729B1-8AE8-49D0-804B-35F2409B4F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214" y="-19850"/>
            <a:ext cx="8803387" cy="859611"/>
          </a:xfrm>
          <a:prstGeom prst="rect">
            <a:avLst/>
          </a:prstGeom>
        </p:spPr>
      </p:pic>
      <p:grpSp>
        <p:nvGrpSpPr>
          <p:cNvPr id="84" name="组合 83">
            <a:extLst>
              <a:ext uri="{FF2B5EF4-FFF2-40B4-BE49-F238E27FC236}">
                <a16:creationId xmlns:a16="http://schemas.microsoft.com/office/drawing/2014/main" id="{0FCAA652-B911-425F-8CA3-A9FF5A6B8862}"/>
              </a:ext>
            </a:extLst>
          </p:cNvPr>
          <p:cNvGrpSpPr/>
          <p:nvPr/>
        </p:nvGrpSpPr>
        <p:grpSpPr>
          <a:xfrm>
            <a:off x="4102938" y="1430245"/>
            <a:ext cx="3647887" cy="3294185"/>
            <a:chOff x="3169966" y="1582616"/>
            <a:chExt cx="2804069" cy="2532184"/>
          </a:xfrm>
        </p:grpSpPr>
        <p:sp>
          <p:nvSpPr>
            <p:cNvPr id="85" name="Freeform: Shape 19">
              <a:extLst>
                <a:ext uri="{FF2B5EF4-FFF2-40B4-BE49-F238E27FC236}">
                  <a16:creationId xmlns:a16="http://schemas.microsoft.com/office/drawing/2014/main" id="{C01FF685-0D55-44AD-B5E4-F4391B0D58B7}"/>
                </a:ext>
              </a:extLst>
            </p:cNvPr>
            <p:cNvSpPr>
              <a:spLocks/>
            </p:cNvSpPr>
            <p:nvPr/>
          </p:nvSpPr>
          <p:spPr bwMode="auto">
            <a:xfrm>
              <a:off x="3169966" y="2674465"/>
              <a:ext cx="2180463" cy="1440335"/>
            </a:xfrm>
            <a:custGeom>
              <a:avLst/>
              <a:gdLst>
                <a:gd name="T0" fmla="*/ 37 w 1723"/>
                <a:gd name="T1" fmla="*/ 721 h 1138"/>
                <a:gd name="T2" fmla="*/ 451 w 1723"/>
                <a:gd name="T3" fmla="*/ 0 h 1138"/>
                <a:gd name="T4" fmla="*/ 451 w 1723"/>
                <a:gd name="T5" fmla="*/ 0 h 1138"/>
                <a:gd name="T6" fmla="*/ 634 w 1723"/>
                <a:gd name="T7" fmla="*/ 605 h 1138"/>
                <a:gd name="T8" fmla="*/ 1330 w 1723"/>
                <a:gd name="T9" fmla="*/ 579 h 1138"/>
                <a:gd name="T10" fmla="*/ 1446 w 1723"/>
                <a:gd name="T11" fmla="*/ 325 h 1138"/>
                <a:gd name="T12" fmla="*/ 1277 w 1723"/>
                <a:gd name="T13" fmla="*/ 32 h 1138"/>
                <a:gd name="T14" fmla="*/ 1071 w 1723"/>
                <a:gd name="T15" fmla="*/ 1138 h 1138"/>
                <a:gd name="T16" fmla="*/ 1071 w 1723"/>
                <a:gd name="T17" fmla="*/ 1138 h 1138"/>
                <a:gd name="T18" fmla="*/ 279 w 1723"/>
                <a:gd name="T19" fmla="*/ 1138 h 1138"/>
                <a:gd name="T20" fmla="*/ 0 w 1723"/>
                <a:gd name="T21" fmla="*/ 860 h 1138"/>
                <a:gd name="T22" fmla="*/ 37 w 1723"/>
                <a:gd name="T23" fmla="*/ 721 h 1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23" h="1138">
                  <a:moveTo>
                    <a:pt x="37" y="721"/>
                  </a:moveTo>
                  <a:cubicBezTo>
                    <a:pt x="451" y="0"/>
                    <a:pt x="451" y="0"/>
                    <a:pt x="451" y="0"/>
                  </a:cubicBezTo>
                  <a:cubicBezTo>
                    <a:pt x="451" y="0"/>
                    <a:pt x="451" y="0"/>
                    <a:pt x="451" y="0"/>
                  </a:cubicBezTo>
                  <a:cubicBezTo>
                    <a:pt x="342" y="265"/>
                    <a:pt x="450" y="484"/>
                    <a:pt x="634" y="605"/>
                  </a:cubicBezTo>
                  <a:cubicBezTo>
                    <a:pt x="828" y="733"/>
                    <a:pt x="1106" y="750"/>
                    <a:pt x="1330" y="579"/>
                  </a:cubicBezTo>
                  <a:cubicBezTo>
                    <a:pt x="1401" y="517"/>
                    <a:pt x="1446" y="426"/>
                    <a:pt x="1446" y="325"/>
                  </a:cubicBezTo>
                  <a:cubicBezTo>
                    <a:pt x="1446" y="196"/>
                    <a:pt x="1378" y="96"/>
                    <a:pt x="1277" y="32"/>
                  </a:cubicBezTo>
                  <a:cubicBezTo>
                    <a:pt x="1723" y="311"/>
                    <a:pt x="1648" y="1131"/>
                    <a:pt x="1071" y="1138"/>
                  </a:cubicBezTo>
                  <a:cubicBezTo>
                    <a:pt x="1071" y="1138"/>
                    <a:pt x="1071" y="1138"/>
                    <a:pt x="1071" y="1138"/>
                  </a:cubicBezTo>
                  <a:cubicBezTo>
                    <a:pt x="279" y="1138"/>
                    <a:pt x="279" y="1138"/>
                    <a:pt x="279" y="1138"/>
                  </a:cubicBezTo>
                  <a:cubicBezTo>
                    <a:pt x="125" y="1138"/>
                    <a:pt x="0" y="1014"/>
                    <a:pt x="0" y="860"/>
                  </a:cubicBezTo>
                  <a:cubicBezTo>
                    <a:pt x="0" y="809"/>
                    <a:pt x="13" y="762"/>
                    <a:pt x="37" y="72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6" name="Freeform: Shape 20">
              <a:extLst>
                <a:ext uri="{FF2B5EF4-FFF2-40B4-BE49-F238E27FC236}">
                  <a16:creationId xmlns:a16="http://schemas.microsoft.com/office/drawing/2014/main" id="{33771431-8780-4328-BB97-E0194F06A6BD}"/>
                </a:ext>
              </a:extLst>
            </p:cNvPr>
            <p:cNvSpPr>
              <a:spLocks/>
            </p:cNvSpPr>
            <p:nvPr/>
          </p:nvSpPr>
          <p:spPr bwMode="auto">
            <a:xfrm>
              <a:off x="3454796" y="1582616"/>
              <a:ext cx="1944183" cy="2232249"/>
            </a:xfrm>
            <a:custGeom>
              <a:avLst/>
              <a:gdLst>
                <a:gd name="T0" fmla="*/ 226 w 1537"/>
                <a:gd name="T1" fmla="*/ 862 h 1764"/>
                <a:gd name="T2" fmla="*/ 640 w 1537"/>
                <a:gd name="T3" fmla="*/ 141 h 1764"/>
                <a:gd name="T4" fmla="*/ 883 w 1537"/>
                <a:gd name="T5" fmla="*/ 0 h 1764"/>
                <a:gd name="T6" fmla="*/ 1123 w 1537"/>
                <a:gd name="T7" fmla="*/ 136 h 1764"/>
                <a:gd name="T8" fmla="*/ 1537 w 1537"/>
                <a:gd name="T9" fmla="*/ 857 h 1764"/>
                <a:gd name="T10" fmla="*/ 1537 w 1537"/>
                <a:gd name="T11" fmla="*/ 857 h 1764"/>
                <a:gd name="T12" fmla="*/ 545 w 1537"/>
                <a:gd name="T13" fmla="*/ 1188 h 1764"/>
                <a:gd name="T14" fmla="*/ 883 w 1537"/>
                <a:gd name="T15" fmla="*/ 1525 h 1764"/>
                <a:gd name="T16" fmla="*/ 1094 w 1537"/>
                <a:gd name="T17" fmla="*/ 1451 h 1764"/>
                <a:gd name="T18" fmla="*/ 226 w 1537"/>
                <a:gd name="T19" fmla="*/ 863 h 1764"/>
                <a:gd name="T20" fmla="*/ 226 w 1537"/>
                <a:gd name="T21" fmla="*/ 862 h 17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37" h="1764">
                  <a:moveTo>
                    <a:pt x="226" y="862"/>
                  </a:moveTo>
                  <a:cubicBezTo>
                    <a:pt x="640" y="141"/>
                    <a:pt x="640" y="141"/>
                    <a:pt x="640" y="141"/>
                  </a:cubicBezTo>
                  <a:cubicBezTo>
                    <a:pt x="688" y="57"/>
                    <a:pt x="779" y="0"/>
                    <a:pt x="883" y="0"/>
                  </a:cubicBezTo>
                  <a:cubicBezTo>
                    <a:pt x="985" y="0"/>
                    <a:pt x="1074" y="55"/>
                    <a:pt x="1123" y="136"/>
                  </a:cubicBezTo>
                  <a:cubicBezTo>
                    <a:pt x="1537" y="857"/>
                    <a:pt x="1537" y="857"/>
                    <a:pt x="1537" y="857"/>
                  </a:cubicBezTo>
                  <a:cubicBezTo>
                    <a:pt x="1537" y="857"/>
                    <a:pt x="1537" y="857"/>
                    <a:pt x="1537" y="857"/>
                  </a:cubicBezTo>
                  <a:cubicBezTo>
                    <a:pt x="1244" y="356"/>
                    <a:pt x="545" y="671"/>
                    <a:pt x="545" y="1188"/>
                  </a:cubicBezTo>
                  <a:cubicBezTo>
                    <a:pt x="545" y="1374"/>
                    <a:pt x="696" y="1525"/>
                    <a:pt x="883" y="1525"/>
                  </a:cubicBezTo>
                  <a:cubicBezTo>
                    <a:pt x="963" y="1525"/>
                    <a:pt x="1036" y="1498"/>
                    <a:pt x="1094" y="1451"/>
                  </a:cubicBezTo>
                  <a:cubicBezTo>
                    <a:pt x="681" y="1764"/>
                    <a:pt x="0" y="1400"/>
                    <a:pt x="226" y="863"/>
                  </a:cubicBezTo>
                  <a:lnTo>
                    <a:pt x="226" y="86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8" name="Freeform: Shape 21">
              <a:extLst>
                <a:ext uri="{FF2B5EF4-FFF2-40B4-BE49-F238E27FC236}">
                  <a16:creationId xmlns:a16="http://schemas.microsoft.com/office/drawing/2014/main" id="{E83124CD-3096-4F15-83FC-550E89848EB3}"/>
                </a:ext>
              </a:extLst>
            </p:cNvPr>
            <p:cNvSpPr>
              <a:spLocks/>
            </p:cNvSpPr>
            <p:nvPr/>
          </p:nvSpPr>
          <p:spPr bwMode="auto">
            <a:xfrm>
              <a:off x="4144215" y="2033597"/>
              <a:ext cx="1829820" cy="2081203"/>
            </a:xfrm>
            <a:custGeom>
              <a:avLst/>
              <a:gdLst>
                <a:gd name="T0" fmla="*/ 992 w 1446"/>
                <a:gd name="T1" fmla="*/ 501 h 1645"/>
                <a:gd name="T2" fmla="*/ 1409 w 1446"/>
                <a:gd name="T3" fmla="*/ 1228 h 1645"/>
                <a:gd name="T4" fmla="*/ 1446 w 1446"/>
                <a:gd name="T5" fmla="*/ 1367 h 1645"/>
                <a:gd name="T6" fmla="*/ 1167 w 1446"/>
                <a:gd name="T7" fmla="*/ 1645 h 1645"/>
                <a:gd name="T8" fmla="*/ 294 w 1446"/>
                <a:gd name="T9" fmla="*/ 1645 h 1645"/>
                <a:gd name="T10" fmla="*/ 507 w 1446"/>
                <a:gd name="T11" fmla="*/ 539 h 1645"/>
                <a:gd name="T12" fmla="*/ 338 w 1446"/>
                <a:gd name="T13" fmla="*/ 494 h 1645"/>
                <a:gd name="T14" fmla="*/ 0 w 1446"/>
                <a:gd name="T15" fmla="*/ 832 h 1645"/>
                <a:gd name="T16" fmla="*/ 992 w 1446"/>
                <a:gd name="T17" fmla="*/ 501 h 1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6" h="1645">
                  <a:moveTo>
                    <a:pt x="992" y="501"/>
                  </a:moveTo>
                  <a:cubicBezTo>
                    <a:pt x="1409" y="1228"/>
                    <a:pt x="1409" y="1228"/>
                    <a:pt x="1409" y="1228"/>
                  </a:cubicBezTo>
                  <a:cubicBezTo>
                    <a:pt x="1432" y="1269"/>
                    <a:pt x="1446" y="1316"/>
                    <a:pt x="1446" y="1367"/>
                  </a:cubicBezTo>
                  <a:cubicBezTo>
                    <a:pt x="1446" y="1521"/>
                    <a:pt x="1321" y="1645"/>
                    <a:pt x="1167" y="1645"/>
                  </a:cubicBezTo>
                  <a:cubicBezTo>
                    <a:pt x="294" y="1645"/>
                    <a:pt x="294" y="1645"/>
                    <a:pt x="294" y="1645"/>
                  </a:cubicBezTo>
                  <a:cubicBezTo>
                    <a:pt x="877" y="1645"/>
                    <a:pt x="955" y="819"/>
                    <a:pt x="507" y="539"/>
                  </a:cubicBezTo>
                  <a:cubicBezTo>
                    <a:pt x="457" y="510"/>
                    <a:pt x="399" y="494"/>
                    <a:pt x="338" y="494"/>
                  </a:cubicBezTo>
                  <a:cubicBezTo>
                    <a:pt x="151" y="494"/>
                    <a:pt x="0" y="645"/>
                    <a:pt x="0" y="832"/>
                  </a:cubicBezTo>
                  <a:cubicBezTo>
                    <a:pt x="0" y="315"/>
                    <a:pt x="699" y="0"/>
                    <a:pt x="992" y="50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07" name="TextBox 5">
              <a:extLst>
                <a:ext uri="{FF2B5EF4-FFF2-40B4-BE49-F238E27FC236}">
                  <a16:creationId xmlns:a16="http://schemas.microsoft.com/office/drawing/2014/main" id="{935F16FB-A54A-4247-8950-7513356915C1}"/>
                </a:ext>
              </a:extLst>
            </p:cNvPr>
            <p:cNvSpPr txBox="1"/>
            <p:nvPr/>
          </p:nvSpPr>
          <p:spPr>
            <a:xfrm rot="18033840">
              <a:off x="3577882" y="2475660"/>
              <a:ext cx="946413" cy="230833"/>
            </a:xfrm>
            <a:prstGeom prst="rect">
              <a:avLst/>
            </a:prstGeom>
            <a:noFill/>
          </p:spPr>
          <p:txBody>
            <a:bodyPr wrap="none">
              <a:normAutofit fontScale="92500" lnSpcReduction="10000"/>
            </a:bodyPr>
            <a:lstStyle/>
            <a:p>
              <a:r>
                <a:rPr lang="zh-CN" altLang="en-US" sz="1600" b="1" dirty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手术病人</a:t>
              </a:r>
            </a:p>
          </p:txBody>
        </p:sp>
        <p:sp>
          <p:nvSpPr>
            <p:cNvPr id="108" name="TextBox 6">
              <a:extLst>
                <a:ext uri="{FF2B5EF4-FFF2-40B4-BE49-F238E27FC236}">
                  <a16:creationId xmlns:a16="http://schemas.microsoft.com/office/drawing/2014/main" id="{583E0ED6-7239-4DF0-9EB8-6F187506F6BA}"/>
                </a:ext>
              </a:extLst>
            </p:cNvPr>
            <p:cNvSpPr txBox="1"/>
            <p:nvPr/>
          </p:nvSpPr>
          <p:spPr>
            <a:xfrm rot="3667932">
              <a:off x="4868076" y="2912507"/>
              <a:ext cx="946413" cy="230833"/>
            </a:xfrm>
            <a:prstGeom prst="rect">
              <a:avLst/>
            </a:prstGeom>
            <a:noFill/>
          </p:spPr>
          <p:txBody>
            <a:bodyPr wrap="none">
              <a:normAutofit fontScale="92500" lnSpcReduction="10000"/>
            </a:bodyPr>
            <a:lstStyle/>
            <a:p>
              <a:pPr lvl="0"/>
              <a:r>
                <a:rPr lang="zh-CN" altLang="en-US" sz="1600" b="1" dirty="0">
                  <a:solidFill>
                    <a:srgbClr val="FFFFFF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老年、小儿等</a:t>
              </a:r>
            </a:p>
          </p:txBody>
        </p:sp>
        <p:sp>
          <p:nvSpPr>
            <p:cNvPr id="110" name="TextBox 7">
              <a:extLst>
                <a:ext uri="{FF2B5EF4-FFF2-40B4-BE49-F238E27FC236}">
                  <a16:creationId xmlns:a16="http://schemas.microsoft.com/office/drawing/2014/main" id="{8A97E75F-4D31-4F56-9186-1C41D833F2D9}"/>
                </a:ext>
              </a:extLst>
            </p:cNvPr>
            <p:cNvSpPr txBox="1"/>
            <p:nvPr/>
          </p:nvSpPr>
          <p:spPr>
            <a:xfrm>
              <a:off x="3684517" y="3787230"/>
              <a:ext cx="946413" cy="230833"/>
            </a:xfrm>
            <a:prstGeom prst="rect">
              <a:avLst/>
            </a:prstGeom>
            <a:noFill/>
          </p:spPr>
          <p:txBody>
            <a:bodyPr wrap="none">
              <a:normAutofit fontScale="92500" lnSpcReduction="10000"/>
            </a:bodyPr>
            <a:lstStyle/>
            <a:p>
              <a:pPr lvl="0"/>
              <a:r>
                <a:rPr lang="zh-CN" altLang="en-US" sz="1600" b="1" dirty="0">
                  <a:solidFill>
                    <a:srgbClr val="FFFFFF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产妇</a:t>
              </a:r>
            </a:p>
          </p:txBody>
        </p:sp>
        <p:grpSp>
          <p:nvGrpSpPr>
            <p:cNvPr id="112" name="Group 8">
              <a:extLst>
                <a:ext uri="{FF2B5EF4-FFF2-40B4-BE49-F238E27FC236}">
                  <a16:creationId xmlns:a16="http://schemas.microsoft.com/office/drawing/2014/main" id="{66B46226-DEEC-4079-9E1C-38A0085C0F51}"/>
                </a:ext>
              </a:extLst>
            </p:cNvPr>
            <p:cNvGrpSpPr/>
            <p:nvPr/>
          </p:nvGrpSpPr>
          <p:grpSpPr>
            <a:xfrm rot="13975806">
              <a:off x="3353901" y="3608659"/>
              <a:ext cx="239316" cy="348853"/>
              <a:chOff x="5429367" y="4908078"/>
              <a:chExt cx="319088" cy="465138"/>
            </a:xfrm>
            <a:solidFill>
              <a:schemeClr val="bg1"/>
            </a:solidFill>
          </p:grpSpPr>
          <p:sp>
            <p:nvSpPr>
              <p:cNvPr id="122" name="Freeform: Shape 16">
                <a:extLst>
                  <a:ext uri="{FF2B5EF4-FFF2-40B4-BE49-F238E27FC236}">
                    <a16:creationId xmlns:a16="http://schemas.microsoft.com/office/drawing/2014/main" id="{90084C95-4799-4494-9A1B-2D17BB3C90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29367" y="4908078"/>
                <a:ext cx="319088" cy="465138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9636" y="3374"/>
                    </a:moveTo>
                    <a:lnTo>
                      <a:pt x="1963" y="3375"/>
                    </a:lnTo>
                    <a:lnTo>
                      <a:pt x="1963" y="2025"/>
                    </a:lnTo>
                    <a:cubicBezTo>
                      <a:pt x="1963" y="1653"/>
                      <a:pt x="2402" y="1350"/>
                      <a:pt x="2945" y="1350"/>
                    </a:cubicBezTo>
                    <a:lnTo>
                      <a:pt x="18654" y="1349"/>
                    </a:lnTo>
                    <a:cubicBezTo>
                      <a:pt x="19195" y="1349"/>
                      <a:pt x="19636" y="1652"/>
                      <a:pt x="19636" y="2024"/>
                    </a:cubicBezTo>
                    <a:cubicBezTo>
                      <a:pt x="19636" y="2024"/>
                      <a:pt x="19636" y="3374"/>
                      <a:pt x="19636" y="3374"/>
                    </a:cubicBezTo>
                    <a:close/>
                    <a:moveTo>
                      <a:pt x="19636" y="17546"/>
                    </a:moveTo>
                    <a:lnTo>
                      <a:pt x="1963" y="17547"/>
                    </a:lnTo>
                    <a:lnTo>
                      <a:pt x="1963" y="4050"/>
                    </a:lnTo>
                    <a:lnTo>
                      <a:pt x="19636" y="4049"/>
                    </a:lnTo>
                    <a:cubicBezTo>
                      <a:pt x="19636" y="4049"/>
                      <a:pt x="19636" y="17546"/>
                      <a:pt x="19636" y="17546"/>
                    </a:cubicBezTo>
                    <a:close/>
                    <a:moveTo>
                      <a:pt x="19636" y="19574"/>
                    </a:moveTo>
                    <a:cubicBezTo>
                      <a:pt x="19636" y="19946"/>
                      <a:pt x="19195" y="20249"/>
                      <a:pt x="18654" y="20249"/>
                    </a:cubicBezTo>
                    <a:lnTo>
                      <a:pt x="2945" y="20250"/>
                    </a:lnTo>
                    <a:cubicBezTo>
                      <a:pt x="2402" y="20250"/>
                      <a:pt x="1963" y="19947"/>
                      <a:pt x="1963" y="19575"/>
                    </a:cubicBezTo>
                    <a:lnTo>
                      <a:pt x="1963" y="18222"/>
                    </a:lnTo>
                    <a:lnTo>
                      <a:pt x="19636" y="18221"/>
                    </a:lnTo>
                    <a:cubicBezTo>
                      <a:pt x="19636" y="18221"/>
                      <a:pt x="19636" y="19574"/>
                      <a:pt x="19636" y="19574"/>
                    </a:cubicBezTo>
                    <a:close/>
                    <a:moveTo>
                      <a:pt x="18654" y="0"/>
                    </a:moveTo>
                    <a:lnTo>
                      <a:pt x="2945" y="0"/>
                    </a:lnTo>
                    <a:cubicBezTo>
                      <a:pt x="1317" y="0"/>
                      <a:pt x="0" y="907"/>
                      <a:pt x="0" y="2025"/>
                    </a:cubicBezTo>
                    <a:lnTo>
                      <a:pt x="0" y="19575"/>
                    </a:lnTo>
                    <a:cubicBezTo>
                      <a:pt x="0" y="20693"/>
                      <a:pt x="1317" y="21600"/>
                      <a:pt x="2945" y="21600"/>
                    </a:cubicBezTo>
                    <a:lnTo>
                      <a:pt x="18654" y="21599"/>
                    </a:lnTo>
                    <a:cubicBezTo>
                      <a:pt x="20280" y="21599"/>
                      <a:pt x="21600" y="20693"/>
                      <a:pt x="21600" y="19574"/>
                    </a:cubicBezTo>
                    <a:lnTo>
                      <a:pt x="21600" y="2024"/>
                    </a:lnTo>
                    <a:cubicBezTo>
                      <a:pt x="21600" y="906"/>
                      <a:pt x="20280" y="0"/>
                      <a:pt x="18654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:p14="http://schemas.microsoft.com/office/powerpoint/2010/main" xmlns:lc="http://schemas.openxmlformats.org/drawingml/2006/lockedCanvas" xmlns="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:p14="http://schemas.microsoft.com/office/powerpoint/2010/main" xmlns:lc="http://schemas.openxmlformats.org/drawingml/2006/lockedCanvas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23" name="Freeform: Shape 17">
                <a:extLst>
                  <a:ext uri="{FF2B5EF4-FFF2-40B4-BE49-F238E27FC236}">
                    <a16:creationId xmlns:a16="http://schemas.microsoft.com/office/drawing/2014/main" id="{1E01F809-06D0-41E7-8D05-C20AF11DCA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59542" y="4951734"/>
                <a:ext cx="58738" cy="14288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21600" y="10800"/>
                    </a:moveTo>
                    <a:cubicBezTo>
                      <a:pt x="21600" y="16758"/>
                      <a:pt x="20387" y="21599"/>
                      <a:pt x="18899" y="21599"/>
                    </a:cubicBezTo>
                    <a:lnTo>
                      <a:pt x="2699" y="21599"/>
                    </a:lnTo>
                    <a:cubicBezTo>
                      <a:pt x="1202" y="21599"/>
                      <a:pt x="0" y="16758"/>
                      <a:pt x="0" y="10800"/>
                    </a:cubicBezTo>
                    <a:cubicBezTo>
                      <a:pt x="0" y="4841"/>
                      <a:pt x="1202" y="0"/>
                      <a:pt x="2699" y="0"/>
                    </a:cubicBezTo>
                    <a:lnTo>
                      <a:pt x="18899" y="0"/>
                    </a:lnTo>
                    <a:cubicBezTo>
                      <a:pt x="20387" y="0"/>
                      <a:pt x="21600" y="4841"/>
                      <a:pt x="21600" y="1080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:p14="http://schemas.microsoft.com/office/powerpoint/2010/main" xmlns:lc="http://schemas.openxmlformats.org/drawingml/2006/lockedCanvas" xmlns="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:p14="http://schemas.microsoft.com/office/powerpoint/2010/main" xmlns:lc="http://schemas.openxmlformats.org/drawingml/2006/lockedCanvas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24" name="Freeform: Shape 18">
                <a:extLst>
                  <a:ext uri="{FF2B5EF4-FFF2-40B4-BE49-F238E27FC236}">
                    <a16:creationId xmlns:a16="http://schemas.microsoft.com/office/drawing/2014/main" id="{B4B29B39-F3F4-4960-ABEA-6CF28B91FA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74623" y="5315272"/>
                <a:ext cx="28575" cy="14288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21600" y="10800"/>
                    </a:moveTo>
                    <a:cubicBezTo>
                      <a:pt x="21600" y="16769"/>
                      <a:pt x="19174" y="21599"/>
                      <a:pt x="16199" y="21599"/>
                    </a:cubicBezTo>
                    <a:lnTo>
                      <a:pt x="5399" y="21599"/>
                    </a:lnTo>
                    <a:cubicBezTo>
                      <a:pt x="2404" y="21599"/>
                      <a:pt x="0" y="16769"/>
                      <a:pt x="0" y="10800"/>
                    </a:cubicBezTo>
                    <a:cubicBezTo>
                      <a:pt x="0" y="4830"/>
                      <a:pt x="2404" y="0"/>
                      <a:pt x="5399" y="0"/>
                    </a:cubicBezTo>
                    <a:lnTo>
                      <a:pt x="16199" y="0"/>
                    </a:lnTo>
                    <a:cubicBezTo>
                      <a:pt x="19174" y="0"/>
                      <a:pt x="21600" y="4830"/>
                      <a:pt x="21600" y="1080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:p14="http://schemas.microsoft.com/office/powerpoint/2010/main" xmlns:lc="http://schemas.openxmlformats.org/drawingml/2006/lockedCanvas" xmlns="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:p14="http://schemas.microsoft.com/office/powerpoint/2010/main" xmlns:lc="http://schemas.openxmlformats.org/drawingml/2006/lockedCanvas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grpSp>
          <p:nvGrpSpPr>
            <p:cNvPr id="114" name="Group 9">
              <a:extLst>
                <a:ext uri="{FF2B5EF4-FFF2-40B4-BE49-F238E27FC236}">
                  <a16:creationId xmlns:a16="http://schemas.microsoft.com/office/drawing/2014/main" id="{03EF43B1-9141-42EA-8515-8B4F40F58381}"/>
                </a:ext>
              </a:extLst>
            </p:cNvPr>
            <p:cNvGrpSpPr/>
            <p:nvPr/>
          </p:nvGrpSpPr>
          <p:grpSpPr>
            <a:xfrm>
              <a:off x="4447588" y="1753611"/>
              <a:ext cx="239316" cy="348853"/>
              <a:chOff x="3582988" y="3510757"/>
              <a:chExt cx="319088" cy="465138"/>
            </a:xfrm>
            <a:solidFill>
              <a:schemeClr val="bg1"/>
            </a:solidFill>
          </p:grpSpPr>
          <p:sp>
            <p:nvSpPr>
              <p:cNvPr id="120" name="公众号：陈西设计之家。微信搜索即可">
                <a:extLst>
                  <a:ext uri="{FF2B5EF4-FFF2-40B4-BE49-F238E27FC236}">
                    <a16:creationId xmlns:a16="http://schemas.microsoft.com/office/drawing/2014/main" id="{56159FA3-408A-4C42-92E9-9F16E1152D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82988" y="3510757"/>
                <a:ext cx="319088" cy="465138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5386" y="14175"/>
                    </a:moveTo>
                    <a:lnTo>
                      <a:pt x="6223" y="14175"/>
                    </a:lnTo>
                    <a:cubicBezTo>
                      <a:pt x="5734" y="13446"/>
                      <a:pt x="5147" y="12716"/>
                      <a:pt x="4568" y="12003"/>
                    </a:cubicBezTo>
                    <a:cubicBezTo>
                      <a:pt x="3287" y="10427"/>
                      <a:pt x="1963" y="8797"/>
                      <a:pt x="1963" y="7425"/>
                    </a:cubicBezTo>
                    <a:cubicBezTo>
                      <a:pt x="1963" y="4075"/>
                      <a:pt x="5927" y="1350"/>
                      <a:pt x="10800" y="1350"/>
                    </a:cubicBezTo>
                    <a:cubicBezTo>
                      <a:pt x="15672" y="1350"/>
                      <a:pt x="19636" y="4075"/>
                      <a:pt x="19636" y="7425"/>
                    </a:cubicBezTo>
                    <a:cubicBezTo>
                      <a:pt x="19636" y="8787"/>
                      <a:pt x="18312" y="10425"/>
                      <a:pt x="17029" y="12011"/>
                    </a:cubicBezTo>
                    <a:cubicBezTo>
                      <a:pt x="16455" y="12723"/>
                      <a:pt x="15873" y="13449"/>
                      <a:pt x="15386" y="14175"/>
                    </a:cubicBezTo>
                    <a:moveTo>
                      <a:pt x="10800" y="20249"/>
                    </a:moveTo>
                    <a:cubicBezTo>
                      <a:pt x="9805" y="20249"/>
                      <a:pt x="9347" y="20171"/>
                      <a:pt x="8839" y="19406"/>
                    </a:cubicBezTo>
                    <a:lnTo>
                      <a:pt x="13000" y="19048"/>
                    </a:lnTo>
                    <a:cubicBezTo>
                      <a:pt x="12398" y="20164"/>
                      <a:pt x="11959" y="20249"/>
                      <a:pt x="10800" y="20249"/>
                    </a:cubicBezTo>
                    <a:moveTo>
                      <a:pt x="7595" y="16813"/>
                    </a:moveTo>
                    <a:cubicBezTo>
                      <a:pt x="7417" y="16407"/>
                      <a:pt x="7215" y="15978"/>
                      <a:pt x="6991" y="15525"/>
                    </a:cubicBezTo>
                    <a:lnTo>
                      <a:pt x="14616" y="15525"/>
                    </a:lnTo>
                    <a:cubicBezTo>
                      <a:pt x="14496" y="15767"/>
                      <a:pt x="14375" y="16010"/>
                      <a:pt x="14270" y="16239"/>
                    </a:cubicBezTo>
                    <a:cubicBezTo>
                      <a:pt x="14270" y="16239"/>
                      <a:pt x="7595" y="16813"/>
                      <a:pt x="7595" y="16813"/>
                    </a:cubicBezTo>
                    <a:close/>
                    <a:moveTo>
                      <a:pt x="13345" y="18343"/>
                    </a:moveTo>
                    <a:lnTo>
                      <a:pt x="8476" y="18762"/>
                    </a:lnTo>
                    <a:cubicBezTo>
                      <a:pt x="8303" y="18416"/>
                      <a:pt x="8116" y="18011"/>
                      <a:pt x="7890" y="17483"/>
                    </a:cubicBezTo>
                    <a:cubicBezTo>
                      <a:pt x="7887" y="17477"/>
                      <a:pt x="7883" y="17469"/>
                      <a:pt x="7881" y="17462"/>
                    </a:cubicBezTo>
                    <a:lnTo>
                      <a:pt x="13957" y="16941"/>
                    </a:lnTo>
                    <a:cubicBezTo>
                      <a:pt x="13871" y="17140"/>
                      <a:pt x="13778" y="17350"/>
                      <a:pt x="13698" y="17537"/>
                    </a:cubicBezTo>
                    <a:cubicBezTo>
                      <a:pt x="13569" y="17841"/>
                      <a:pt x="13453" y="18104"/>
                      <a:pt x="13345" y="18343"/>
                    </a:cubicBezTo>
                    <a:moveTo>
                      <a:pt x="10800" y="0"/>
                    </a:moveTo>
                    <a:cubicBezTo>
                      <a:pt x="4835" y="0"/>
                      <a:pt x="0" y="3324"/>
                      <a:pt x="0" y="7425"/>
                    </a:cubicBezTo>
                    <a:cubicBezTo>
                      <a:pt x="0" y="10146"/>
                      <a:pt x="3621" y="13029"/>
                      <a:pt x="4939" y="15562"/>
                    </a:cubicBezTo>
                    <a:cubicBezTo>
                      <a:pt x="6906" y="19339"/>
                      <a:pt x="6688" y="21599"/>
                      <a:pt x="10800" y="21599"/>
                    </a:cubicBezTo>
                    <a:cubicBezTo>
                      <a:pt x="14972" y="21599"/>
                      <a:pt x="14692" y="19349"/>
                      <a:pt x="16660" y="15577"/>
                    </a:cubicBezTo>
                    <a:cubicBezTo>
                      <a:pt x="17983" y="13039"/>
                      <a:pt x="21600" y="10124"/>
                      <a:pt x="21600" y="7425"/>
                    </a:cubicBezTo>
                    <a:cubicBezTo>
                      <a:pt x="21600" y="3324"/>
                      <a:pt x="16764" y="0"/>
                      <a:pt x="10800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:p14="http://schemas.microsoft.com/office/powerpoint/2010/main" xmlns:lc="http://schemas.openxmlformats.org/drawingml/2006/lockedCanvas" xmlns="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:p14="http://schemas.microsoft.com/office/powerpoint/2010/main" xmlns:lc="http://schemas.openxmlformats.org/drawingml/2006/lockedCanvas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21" name="Freeform: Shape 15">
                <a:extLst>
                  <a:ext uri="{FF2B5EF4-FFF2-40B4-BE49-F238E27FC236}">
                    <a16:creationId xmlns:a16="http://schemas.microsoft.com/office/drawing/2014/main" id="{2AADC0CE-816F-4724-90DE-921709E1AB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55219" y="3583782"/>
                <a:ext cx="94456" cy="94456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9938" y="0"/>
                    </a:moveTo>
                    <a:cubicBezTo>
                      <a:pt x="8943" y="0"/>
                      <a:pt x="0" y="8942"/>
                      <a:pt x="0" y="19938"/>
                    </a:cubicBezTo>
                    <a:cubicBezTo>
                      <a:pt x="0" y="20855"/>
                      <a:pt x="743" y="21600"/>
                      <a:pt x="1661" y="21600"/>
                    </a:cubicBezTo>
                    <a:cubicBezTo>
                      <a:pt x="2579" y="21600"/>
                      <a:pt x="3323" y="20855"/>
                      <a:pt x="3323" y="19938"/>
                    </a:cubicBezTo>
                    <a:cubicBezTo>
                      <a:pt x="3323" y="10777"/>
                      <a:pt x="10777" y="3323"/>
                      <a:pt x="19938" y="3323"/>
                    </a:cubicBezTo>
                    <a:cubicBezTo>
                      <a:pt x="20856" y="3323"/>
                      <a:pt x="21600" y="2578"/>
                      <a:pt x="21600" y="1661"/>
                    </a:cubicBezTo>
                    <a:cubicBezTo>
                      <a:pt x="21600" y="744"/>
                      <a:pt x="20856" y="0"/>
                      <a:pt x="19938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:p14="http://schemas.microsoft.com/office/powerpoint/2010/main" xmlns:lc="http://schemas.openxmlformats.org/drawingml/2006/lockedCanvas" xmlns="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:p14="http://schemas.microsoft.com/office/powerpoint/2010/main" xmlns:lc="http://schemas.openxmlformats.org/drawingml/2006/lockedCanvas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grpSp>
          <p:nvGrpSpPr>
            <p:cNvPr id="116" name="Group 10">
              <a:extLst>
                <a:ext uri="{FF2B5EF4-FFF2-40B4-BE49-F238E27FC236}">
                  <a16:creationId xmlns:a16="http://schemas.microsoft.com/office/drawing/2014/main" id="{984FDC28-9E3E-43E7-99B0-5FA4E9528705}"/>
                </a:ext>
              </a:extLst>
            </p:cNvPr>
            <p:cNvGrpSpPr/>
            <p:nvPr/>
          </p:nvGrpSpPr>
          <p:grpSpPr>
            <a:xfrm rot="7811741">
              <a:off x="5459164" y="3646908"/>
              <a:ext cx="348853" cy="293489"/>
              <a:chOff x="5356342" y="3093565"/>
              <a:chExt cx="465138" cy="391319"/>
            </a:xfrm>
            <a:solidFill>
              <a:schemeClr val="bg1"/>
            </a:solidFill>
          </p:grpSpPr>
          <p:sp>
            <p:nvSpPr>
              <p:cNvPr id="117" name="Freeform: Shape 11">
                <a:extLst>
                  <a:ext uri="{FF2B5EF4-FFF2-40B4-BE49-F238E27FC236}">
                    <a16:creationId xmlns:a16="http://schemas.microsoft.com/office/drawing/2014/main" id="{F0D4C511-CC3A-49B1-85EE-FE962C19F0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73023" y="3195165"/>
                <a:ext cx="231775" cy="231775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6948" y="16070"/>
                    </a:moveTo>
                    <a:cubicBezTo>
                      <a:pt x="14037" y="19468"/>
                      <a:pt x="8925" y="19859"/>
                      <a:pt x="5529" y="16948"/>
                    </a:cubicBezTo>
                    <a:cubicBezTo>
                      <a:pt x="2130" y="14038"/>
                      <a:pt x="1740" y="8924"/>
                      <a:pt x="4651" y="5527"/>
                    </a:cubicBezTo>
                    <a:cubicBezTo>
                      <a:pt x="7559" y="2131"/>
                      <a:pt x="12674" y="1740"/>
                      <a:pt x="16070" y="4650"/>
                    </a:cubicBezTo>
                    <a:cubicBezTo>
                      <a:pt x="19466" y="7560"/>
                      <a:pt x="19859" y="12673"/>
                      <a:pt x="16948" y="16070"/>
                    </a:cubicBezTo>
                    <a:moveTo>
                      <a:pt x="10800" y="0"/>
                    </a:moveTo>
                    <a:cubicBezTo>
                      <a:pt x="4833" y="0"/>
                      <a:pt x="0" y="4834"/>
                      <a:pt x="0" y="10800"/>
                    </a:cubicBezTo>
                    <a:cubicBezTo>
                      <a:pt x="0" y="16765"/>
                      <a:pt x="4833" y="21599"/>
                      <a:pt x="10800" y="21599"/>
                    </a:cubicBezTo>
                    <a:cubicBezTo>
                      <a:pt x="16764" y="21599"/>
                      <a:pt x="21600" y="16765"/>
                      <a:pt x="21600" y="10800"/>
                    </a:cubicBezTo>
                    <a:cubicBezTo>
                      <a:pt x="21600" y="4834"/>
                      <a:pt x="16764" y="0"/>
                      <a:pt x="10800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:p14="http://schemas.microsoft.com/office/powerpoint/2010/main" xmlns:lc="http://schemas.openxmlformats.org/drawingml/2006/lockedCanvas" xmlns="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:p14="http://schemas.microsoft.com/office/powerpoint/2010/main" xmlns:lc="http://schemas.openxmlformats.org/drawingml/2006/lockedCanvas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18" name="Freeform: Shape 12">
                <a:extLst>
                  <a:ext uri="{FF2B5EF4-FFF2-40B4-BE49-F238E27FC236}">
                    <a16:creationId xmlns:a16="http://schemas.microsoft.com/office/drawing/2014/main" id="{06B7EB20-9065-4A06-B749-67771C882A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30967" y="3253109"/>
                <a:ext cx="65088" cy="65088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9200" y="0"/>
                    </a:moveTo>
                    <a:cubicBezTo>
                      <a:pt x="8596" y="0"/>
                      <a:pt x="0" y="8596"/>
                      <a:pt x="0" y="19195"/>
                    </a:cubicBezTo>
                    <a:lnTo>
                      <a:pt x="0" y="19199"/>
                    </a:lnTo>
                    <a:cubicBezTo>
                      <a:pt x="0" y="20524"/>
                      <a:pt x="1068" y="21599"/>
                      <a:pt x="2400" y="21599"/>
                    </a:cubicBezTo>
                    <a:cubicBezTo>
                      <a:pt x="3721" y="21599"/>
                      <a:pt x="4800" y="20524"/>
                      <a:pt x="4800" y="19199"/>
                    </a:cubicBezTo>
                    <a:lnTo>
                      <a:pt x="4800" y="19195"/>
                    </a:lnTo>
                    <a:cubicBezTo>
                      <a:pt x="4800" y="11247"/>
                      <a:pt x="11240" y="4799"/>
                      <a:pt x="19200" y="4799"/>
                    </a:cubicBezTo>
                    <a:cubicBezTo>
                      <a:pt x="20521" y="4799"/>
                      <a:pt x="21600" y="3724"/>
                      <a:pt x="21600" y="2399"/>
                    </a:cubicBezTo>
                    <a:cubicBezTo>
                      <a:pt x="21600" y="1075"/>
                      <a:pt x="20521" y="0"/>
                      <a:pt x="19200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:p14="http://schemas.microsoft.com/office/powerpoint/2010/main" xmlns:lc="http://schemas.openxmlformats.org/drawingml/2006/lockedCanvas" xmlns="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:p14="http://schemas.microsoft.com/office/powerpoint/2010/main" xmlns:lc="http://schemas.openxmlformats.org/drawingml/2006/lockedCanvas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19" name="公众号：陈西设计之家。微信搜索即可">
                <a:extLst>
                  <a:ext uri="{FF2B5EF4-FFF2-40B4-BE49-F238E27FC236}">
                    <a16:creationId xmlns:a16="http://schemas.microsoft.com/office/drawing/2014/main" id="{336DE937-747E-49A3-B4CC-53D948F898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56342" y="3093565"/>
                <a:ext cx="465138" cy="391319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20249" y="19199"/>
                    </a:moveTo>
                    <a:cubicBezTo>
                      <a:pt x="20249" y="19642"/>
                      <a:pt x="19948" y="19999"/>
                      <a:pt x="19575" y="19999"/>
                    </a:cubicBezTo>
                    <a:lnTo>
                      <a:pt x="2024" y="19999"/>
                    </a:lnTo>
                    <a:cubicBezTo>
                      <a:pt x="1651" y="19999"/>
                      <a:pt x="1349" y="19642"/>
                      <a:pt x="1349" y="19199"/>
                    </a:cubicBezTo>
                    <a:lnTo>
                      <a:pt x="1349" y="7200"/>
                    </a:lnTo>
                    <a:cubicBezTo>
                      <a:pt x="1349" y="6809"/>
                      <a:pt x="1588" y="6475"/>
                      <a:pt x="1914" y="6411"/>
                    </a:cubicBezTo>
                    <a:lnTo>
                      <a:pt x="5588" y="5684"/>
                    </a:lnTo>
                    <a:lnTo>
                      <a:pt x="6797" y="2103"/>
                    </a:lnTo>
                    <a:cubicBezTo>
                      <a:pt x="6900" y="1799"/>
                      <a:pt x="7148" y="1600"/>
                      <a:pt x="7424" y="1600"/>
                    </a:cubicBezTo>
                    <a:lnTo>
                      <a:pt x="14174" y="1600"/>
                    </a:lnTo>
                    <a:cubicBezTo>
                      <a:pt x="14450" y="1600"/>
                      <a:pt x="14698" y="1799"/>
                      <a:pt x="14801" y="2103"/>
                    </a:cubicBezTo>
                    <a:lnTo>
                      <a:pt x="16010" y="5684"/>
                    </a:lnTo>
                    <a:lnTo>
                      <a:pt x="19685" y="6411"/>
                    </a:lnTo>
                    <a:cubicBezTo>
                      <a:pt x="20011" y="6475"/>
                      <a:pt x="20249" y="6809"/>
                      <a:pt x="20249" y="7200"/>
                    </a:cubicBezTo>
                    <a:cubicBezTo>
                      <a:pt x="20249" y="7200"/>
                      <a:pt x="20249" y="19199"/>
                      <a:pt x="20249" y="19199"/>
                    </a:cubicBezTo>
                    <a:close/>
                    <a:moveTo>
                      <a:pt x="19907" y="4832"/>
                    </a:moveTo>
                    <a:lnTo>
                      <a:pt x="16981" y="4254"/>
                    </a:lnTo>
                    <a:lnTo>
                      <a:pt x="16054" y="1507"/>
                    </a:lnTo>
                    <a:cubicBezTo>
                      <a:pt x="15745" y="591"/>
                      <a:pt x="15006" y="0"/>
                      <a:pt x="14174" y="0"/>
                    </a:cubicBezTo>
                    <a:lnTo>
                      <a:pt x="7424" y="0"/>
                    </a:lnTo>
                    <a:cubicBezTo>
                      <a:pt x="6593" y="0"/>
                      <a:pt x="5854" y="591"/>
                      <a:pt x="5543" y="1509"/>
                    </a:cubicBezTo>
                    <a:lnTo>
                      <a:pt x="4618" y="4254"/>
                    </a:lnTo>
                    <a:lnTo>
                      <a:pt x="1692" y="4832"/>
                    </a:lnTo>
                    <a:cubicBezTo>
                      <a:pt x="711" y="5025"/>
                      <a:pt x="0" y="6020"/>
                      <a:pt x="0" y="7200"/>
                    </a:cubicBezTo>
                    <a:lnTo>
                      <a:pt x="0" y="19199"/>
                    </a:lnTo>
                    <a:cubicBezTo>
                      <a:pt x="0" y="20523"/>
                      <a:pt x="908" y="21600"/>
                      <a:pt x="2024" y="21600"/>
                    </a:cubicBezTo>
                    <a:lnTo>
                      <a:pt x="19575" y="21600"/>
                    </a:lnTo>
                    <a:cubicBezTo>
                      <a:pt x="20691" y="21600"/>
                      <a:pt x="21600" y="20523"/>
                      <a:pt x="21600" y="19199"/>
                    </a:cubicBezTo>
                    <a:lnTo>
                      <a:pt x="21600" y="7200"/>
                    </a:lnTo>
                    <a:cubicBezTo>
                      <a:pt x="21600" y="6020"/>
                      <a:pt x="20888" y="5025"/>
                      <a:pt x="19907" y="4832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:p14="http://schemas.microsoft.com/office/powerpoint/2010/main" xmlns:lc="http://schemas.openxmlformats.org/drawingml/2006/lockedCanvas" xmlns="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:p14="http://schemas.microsoft.com/office/powerpoint/2010/main" xmlns:lc="http://schemas.openxmlformats.org/drawingml/2006/lockedCanvas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</p:grpSp>
      <p:sp>
        <p:nvSpPr>
          <p:cNvPr id="3" name="TextBox 60">
            <a:extLst>
              <a:ext uri="{FF2B5EF4-FFF2-40B4-BE49-F238E27FC236}">
                <a16:creationId xmlns:a16="http://schemas.microsoft.com/office/drawing/2014/main" id="{46F5F06B-A01C-4026-8D95-2AC284DA633A}"/>
              </a:ext>
            </a:extLst>
          </p:cNvPr>
          <p:cNvSpPr txBox="1"/>
          <p:nvPr/>
        </p:nvSpPr>
        <p:spPr>
          <a:xfrm>
            <a:off x="445758" y="801324"/>
            <a:ext cx="32654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手术病人</a:t>
            </a:r>
            <a:endParaRPr lang="id-ID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26" name="Straight Connector 30">
            <a:extLst>
              <a:ext uri="{FF2B5EF4-FFF2-40B4-BE49-F238E27FC236}">
                <a16:creationId xmlns:a16="http://schemas.microsoft.com/office/drawing/2014/main" id="{9CE3AA66-5F3A-4F30-AD93-8A4810E89D39}"/>
              </a:ext>
            </a:extLst>
          </p:cNvPr>
          <p:cNvCxnSpPr/>
          <p:nvPr/>
        </p:nvCxnSpPr>
        <p:spPr>
          <a:xfrm>
            <a:off x="3711208" y="1846590"/>
            <a:ext cx="1925500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headEnd type="oval"/>
            <a:tailEnd type="non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7" name="Group 33">
            <a:extLst>
              <a:ext uri="{FF2B5EF4-FFF2-40B4-BE49-F238E27FC236}">
                <a16:creationId xmlns:a16="http://schemas.microsoft.com/office/drawing/2014/main" id="{F5E40104-2126-4779-B7D9-5B5037394269}"/>
              </a:ext>
            </a:extLst>
          </p:cNvPr>
          <p:cNvGrpSpPr/>
          <p:nvPr/>
        </p:nvGrpSpPr>
        <p:grpSpPr>
          <a:xfrm rot="19722441">
            <a:off x="2931922" y="4306698"/>
            <a:ext cx="1146215" cy="583769"/>
            <a:chOff x="1392536" y="2481978"/>
            <a:chExt cx="3229538" cy="393200"/>
          </a:xfrm>
          <a:effectLst/>
        </p:grpSpPr>
        <p:cxnSp>
          <p:nvCxnSpPr>
            <p:cNvPr id="128" name="Straight Connector 34">
              <a:extLst>
                <a:ext uri="{FF2B5EF4-FFF2-40B4-BE49-F238E27FC236}">
                  <a16:creationId xmlns:a16="http://schemas.microsoft.com/office/drawing/2014/main" id="{FC9F715D-8734-4006-A8F7-8781B4DAB03A}"/>
                </a:ext>
              </a:extLst>
            </p:cNvPr>
            <p:cNvCxnSpPr/>
            <p:nvPr/>
          </p:nvCxnSpPr>
          <p:spPr>
            <a:xfrm flipH="1" flipV="1">
              <a:off x="2654765" y="2481978"/>
              <a:ext cx="1967309" cy="39320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35">
              <a:extLst>
                <a:ext uri="{FF2B5EF4-FFF2-40B4-BE49-F238E27FC236}">
                  <a16:creationId xmlns:a16="http://schemas.microsoft.com/office/drawing/2014/main" id="{A515C568-F37D-495D-957E-8EFEE7A96909}"/>
                </a:ext>
              </a:extLst>
            </p:cNvPr>
            <p:cNvCxnSpPr/>
            <p:nvPr/>
          </p:nvCxnSpPr>
          <p:spPr>
            <a:xfrm flipH="1">
              <a:off x="1392536" y="2481978"/>
              <a:ext cx="1298690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0" name="Group 25">
            <a:extLst>
              <a:ext uri="{FF2B5EF4-FFF2-40B4-BE49-F238E27FC236}">
                <a16:creationId xmlns:a16="http://schemas.microsoft.com/office/drawing/2014/main" id="{1BA58EDB-9DBA-49C7-B300-279EA13C65EE}"/>
              </a:ext>
            </a:extLst>
          </p:cNvPr>
          <p:cNvGrpSpPr/>
          <p:nvPr/>
        </p:nvGrpSpPr>
        <p:grpSpPr>
          <a:xfrm flipH="1">
            <a:off x="7224756" y="2487174"/>
            <a:ext cx="1444664" cy="751095"/>
            <a:chOff x="1392530" y="2481978"/>
            <a:chExt cx="3124464" cy="313657"/>
          </a:xfrm>
          <a:effectLst/>
        </p:grpSpPr>
        <p:cxnSp>
          <p:nvCxnSpPr>
            <p:cNvPr id="131" name="Straight Connector 26">
              <a:extLst>
                <a:ext uri="{FF2B5EF4-FFF2-40B4-BE49-F238E27FC236}">
                  <a16:creationId xmlns:a16="http://schemas.microsoft.com/office/drawing/2014/main" id="{83B79063-69CA-4FF2-B339-99EA0FF383F2}"/>
                </a:ext>
              </a:extLst>
            </p:cNvPr>
            <p:cNvCxnSpPr/>
            <p:nvPr/>
          </p:nvCxnSpPr>
          <p:spPr>
            <a:xfrm flipH="1" flipV="1">
              <a:off x="3555062" y="2481981"/>
              <a:ext cx="961932" cy="313654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27">
              <a:extLst>
                <a:ext uri="{FF2B5EF4-FFF2-40B4-BE49-F238E27FC236}">
                  <a16:creationId xmlns:a16="http://schemas.microsoft.com/office/drawing/2014/main" id="{31DC06C4-890C-4D33-AE22-7AD6706A40CA}"/>
                </a:ext>
              </a:extLst>
            </p:cNvPr>
            <p:cNvCxnSpPr/>
            <p:nvPr/>
          </p:nvCxnSpPr>
          <p:spPr>
            <a:xfrm flipH="1">
              <a:off x="1392530" y="2481978"/>
              <a:ext cx="2162533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60">
            <a:extLst>
              <a:ext uri="{FF2B5EF4-FFF2-40B4-BE49-F238E27FC236}">
                <a16:creationId xmlns:a16="http://schemas.microsoft.com/office/drawing/2014/main" id="{EED95B6A-0A0D-4CBC-909D-973445D3838E}"/>
              </a:ext>
            </a:extLst>
          </p:cNvPr>
          <p:cNvSpPr txBox="1"/>
          <p:nvPr/>
        </p:nvSpPr>
        <p:spPr>
          <a:xfrm>
            <a:off x="8716829" y="1691036"/>
            <a:ext cx="312136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老年、小儿及生活不能自理的病人</a:t>
            </a:r>
            <a:endParaRPr lang="id-ID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0" name="TextBox 60">
            <a:extLst>
              <a:ext uri="{FF2B5EF4-FFF2-40B4-BE49-F238E27FC236}">
                <a16:creationId xmlns:a16="http://schemas.microsoft.com/office/drawing/2014/main" id="{73259AF8-CED7-463D-9381-7927735BD164}"/>
              </a:ext>
            </a:extLst>
          </p:cNvPr>
          <p:cNvSpPr txBox="1"/>
          <p:nvPr/>
        </p:nvSpPr>
        <p:spPr>
          <a:xfrm>
            <a:off x="2169846" y="4745671"/>
            <a:ext cx="107665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产妇</a:t>
            </a:r>
            <a:endParaRPr lang="id-ID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8CD19AC3-BB5A-4ED9-A2DE-C3947229D05F}"/>
              </a:ext>
            </a:extLst>
          </p:cNvPr>
          <p:cNvSpPr txBox="1"/>
          <p:nvPr/>
        </p:nvSpPr>
        <p:spPr>
          <a:xfrm>
            <a:off x="327767" y="1312923"/>
            <a:ext cx="411623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latin typeface="仿宋" panose="02010609060101010101" pitchFamily="49" charset="-122"/>
                <a:ea typeface="仿宋" panose="02010609060101010101" pitchFamily="49" charset="-122"/>
              </a:rPr>
              <a:t>准备手术者：术前准备及术前用药情况等。</a:t>
            </a:r>
            <a:endParaRPr lang="en-US" altLang="zh-CN" sz="2400" b="1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r>
              <a:rPr lang="zh-CN" altLang="en-US" sz="2400" b="1" dirty="0">
                <a:latin typeface="仿宋" panose="02010609060101010101" pitchFamily="49" charset="-122"/>
                <a:ea typeface="仿宋" panose="02010609060101010101" pitchFamily="49" charset="-122"/>
              </a:rPr>
              <a:t>当日手术者：麻醉种类、手术名称及过程，麻醉清醒时间，回病室后的生命体征、伤口、引流、排尿及镇痛药使用情况等。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6DAD1C16-CD23-4FC7-A230-825C1BDD6566}"/>
              </a:ext>
            </a:extLst>
          </p:cNvPr>
          <p:cNvSpPr txBox="1"/>
          <p:nvPr/>
        </p:nvSpPr>
        <p:spPr>
          <a:xfrm>
            <a:off x="8643767" y="2700722"/>
            <a:ext cx="312136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latin typeface="仿宋" panose="02010609060101010101" pitchFamily="49" charset="-122"/>
                <a:ea typeface="仿宋" panose="02010609060101010101" pitchFamily="49" charset="-122"/>
              </a:rPr>
              <a:t>报告生活护理情况，如：口腔护理、皮肤护理、压疮预防与护理、饮食和排泄护理等。</a:t>
            </a:r>
            <a:endParaRPr lang="en-US" altLang="zh-CN" sz="2400" b="1" dirty="0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AEA20E57-C3B1-4A58-B0A4-55B07841740A}"/>
              </a:ext>
            </a:extLst>
          </p:cNvPr>
          <p:cNvSpPr txBox="1"/>
          <p:nvPr/>
        </p:nvSpPr>
        <p:spPr>
          <a:xfrm>
            <a:off x="1862501" y="5318321"/>
            <a:ext cx="67217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latin typeface="仿宋" panose="02010609060101010101" pitchFamily="49" charset="-122"/>
                <a:ea typeface="仿宋" panose="02010609060101010101" pitchFamily="49" charset="-122"/>
              </a:rPr>
              <a:t>胎次、产式、分娩时间、会阴切口及恶露等情况，自行排尿时间，新生儿性别、评分。</a:t>
            </a:r>
            <a:endParaRPr lang="en-US" altLang="zh-CN" sz="2400" b="1" dirty="0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56490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矩形 15">
            <a:extLst>
              <a:ext uri="{FF2B5EF4-FFF2-40B4-BE49-F238E27FC236}">
                <a16:creationId xmlns:a16="http://schemas.microsoft.com/office/drawing/2014/main" id="{931B6B16-2499-4ABC-829A-1273AD21AC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4238" y="3235325"/>
            <a:ext cx="534193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4000" b="1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概     述</a:t>
            </a:r>
            <a:endParaRPr lang="en-US" altLang="zh-CN" sz="4000" b="1" dirty="0">
              <a:solidFill>
                <a:srgbClr val="40404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627" name="文本框 6">
            <a:extLst>
              <a:ext uri="{FF2B5EF4-FFF2-40B4-BE49-F238E27FC236}">
                <a16:creationId xmlns:a16="http://schemas.microsoft.com/office/drawing/2014/main" id="{A563B0E2-2507-44D4-B7A5-48758EB62D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1450" y="1773238"/>
            <a:ext cx="16875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 一 节</a:t>
            </a:r>
          </a:p>
        </p:txBody>
      </p:sp>
    </p:spTree>
    <p:extLst>
      <p:ext uri="{BB962C8B-B14F-4D97-AF65-F5344CB8AC3E}">
        <p14:creationId xmlns:p14="http://schemas.microsoft.com/office/powerpoint/2010/main" val="1226094163"/>
      </p:ext>
    </p:extLst>
  </p:cSld>
  <p:clrMapOvr>
    <a:masterClrMapping/>
  </p:clrMapOvr>
  <p:transition spd="slow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54">
            <a:extLst>
              <a:ext uri="{FF2B5EF4-FFF2-40B4-BE49-F238E27FC236}">
                <a16:creationId xmlns:a16="http://schemas.microsoft.com/office/drawing/2014/main" id="{6C9138CF-44D3-405D-8BAE-4B5CEC0B6A1C}"/>
              </a:ext>
            </a:extLst>
          </p:cNvPr>
          <p:cNvGrpSpPr/>
          <p:nvPr/>
        </p:nvGrpSpPr>
        <p:grpSpPr>
          <a:xfrm>
            <a:off x="8559446" y="2494368"/>
            <a:ext cx="447556" cy="212712"/>
            <a:chOff x="10028238" y="2828925"/>
            <a:chExt cx="577850" cy="274638"/>
          </a:xfrm>
          <a:solidFill>
            <a:schemeClr val="bg1"/>
          </a:solidFill>
        </p:grpSpPr>
        <p:sp>
          <p:nvSpPr>
            <p:cNvPr id="90" name="Freeform 91">
              <a:extLst>
                <a:ext uri="{FF2B5EF4-FFF2-40B4-BE49-F238E27FC236}">
                  <a16:creationId xmlns:a16="http://schemas.microsoft.com/office/drawing/2014/main" id="{B287BCE6-B327-4BB0-9F92-62050B5FA5F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028238" y="2828925"/>
              <a:ext cx="577850" cy="274638"/>
            </a:xfrm>
            <a:custGeom>
              <a:avLst/>
              <a:gdLst>
                <a:gd name="T0" fmla="*/ 227 w 3643"/>
                <a:gd name="T1" fmla="*/ 1180 h 1728"/>
                <a:gd name="T2" fmla="*/ 163 w 3643"/>
                <a:gd name="T3" fmla="*/ 1377 h 1728"/>
                <a:gd name="T4" fmla="*/ 282 w 3643"/>
                <a:gd name="T5" fmla="*/ 1542 h 1728"/>
                <a:gd name="T6" fmla="*/ 491 w 3643"/>
                <a:gd name="T7" fmla="*/ 1542 h 1728"/>
                <a:gd name="T8" fmla="*/ 611 w 3643"/>
                <a:gd name="T9" fmla="*/ 1377 h 1728"/>
                <a:gd name="T10" fmla="*/ 548 w 3643"/>
                <a:gd name="T11" fmla="*/ 1180 h 1728"/>
                <a:gd name="T12" fmla="*/ 2303 w 3643"/>
                <a:gd name="T13" fmla="*/ 1114 h 1728"/>
                <a:gd name="T14" fmla="*/ 2120 w 3643"/>
                <a:gd name="T15" fmla="*/ 1207 h 1728"/>
                <a:gd name="T16" fmla="*/ 2088 w 3643"/>
                <a:gd name="T17" fmla="*/ 1413 h 1728"/>
                <a:gd name="T18" fmla="*/ 2232 w 3643"/>
                <a:gd name="T19" fmla="*/ 1556 h 1728"/>
                <a:gd name="T20" fmla="*/ 2438 w 3643"/>
                <a:gd name="T21" fmla="*/ 1523 h 1728"/>
                <a:gd name="T22" fmla="*/ 2531 w 3643"/>
                <a:gd name="T23" fmla="*/ 1341 h 1728"/>
                <a:gd name="T24" fmla="*/ 2438 w 3643"/>
                <a:gd name="T25" fmla="*/ 1157 h 1728"/>
                <a:gd name="T26" fmla="*/ 3220 w 3643"/>
                <a:gd name="T27" fmla="*/ 163 h 1728"/>
                <a:gd name="T28" fmla="*/ 3055 w 3643"/>
                <a:gd name="T29" fmla="*/ 282 h 1728"/>
                <a:gd name="T30" fmla="*/ 3055 w 3643"/>
                <a:gd name="T31" fmla="*/ 492 h 1728"/>
                <a:gd name="T32" fmla="*/ 3220 w 3643"/>
                <a:gd name="T33" fmla="*/ 611 h 1728"/>
                <a:gd name="T34" fmla="*/ 3417 w 3643"/>
                <a:gd name="T35" fmla="*/ 547 h 1728"/>
                <a:gd name="T36" fmla="*/ 3480 w 3643"/>
                <a:gd name="T37" fmla="*/ 350 h 1728"/>
                <a:gd name="T38" fmla="*/ 3360 w 3643"/>
                <a:gd name="T39" fmla="*/ 185 h 1728"/>
                <a:gd name="T40" fmla="*/ 1268 w 3643"/>
                <a:gd name="T41" fmla="*/ 172 h 1728"/>
                <a:gd name="T42" fmla="*/ 1124 w 3643"/>
                <a:gd name="T43" fmla="*/ 316 h 1728"/>
                <a:gd name="T44" fmla="*/ 1157 w 3643"/>
                <a:gd name="T45" fmla="*/ 522 h 1728"/>
                <a:gd name="T46" fmla="*/ 1339 w 3643"/>
                <a:gd name="T47" fmla="*/ 615 h 1728"/>
                <a:gd name="T48" fmla="*/ 1523 w 3643"/>
                <a:gd name="T49" fmla="*/ 522 h 1728"/>
                <a:gd name="T50" fmla="*/ 1555 w 3643"/>
                <a:gd name="T51" fmla="*/ 316 h 1728"/>
                <a:gd name="T52" fmla="*/ 1411 w 3643"/>
                <a:gd name="T53" fmla="*/ 172 h 1728"/>
                <a:gd name="T54" fmla="*/ 3396 w 3643"/>
                <a:gd name="T55" fmla="*/ 26 h 1728"/>
                <a:gd name="T56" fmla="*/ 3598 w 3643"/>
                <a:gd name="T57" fmla="*/ 205 h 1728"/>
                <a:gd name="T58" fmla="*/ 3631 w 3643"/>
                <a:gd name="T59" fmla="*/ 482 h 1728"/>
                <a:gd name="T60" fmla="*/ 3477 w 3643"/>
                <a:gd name="T61" fmla="*/ 704 h 1728"/>
                <a:gd name="T62" fmla="*/ 3210 w 3643"/>
                <a:gd name="T63" fmla="*/ 772 h 1728"/>
                <a:gd name="T64" fmla="*/ 2649 w 3643"/>
                <a:gd name="T65" fmla="*/ 1167 h 1728"/>
                <a:gd name="T66" fmla="*/ 2678 w 3643"/>
                <a:gd name="T67" fmla="*/ 1436 h 1728"/>
                <a:gd name="T68" fmla="*/ 2524 w 3643"/>
                <a:gd name="T69" fmla="*/ 1658 h 1728"/>
                <a:gd name="T70" fmla="*/ 2255 w 3643"/>
                <a:gd name="T71" fmla="*/ 1725 h 1728"/>
                <a:gd name="T72" fmla="*/ 2014 w 3643"/>
                <a:gd name="T73" fmla="*/ 1597 h 1728"/>
                <a:gd name="T74" fmla="*/ 1917 w 3643"/>
                <a:gd name="T75" fmla="*/ 1341 h 1728"/>
                <a:gd name="T76" fmla="*/ 1551 w 3643"/>
                <a:gd name="T77" fmla="*/ 711 h 1728"/>
                <a:gd name="T78" fmla="*/ 1294 w 3643"/>
                <a:gd name="T79" fmla="*/ 772 h 1728"/>
                <a:gd name="T80" fmla="*/ 732 w 3643"/>
                <a:gd name="T81" fmla="*/ 1167 h 1728"/>
                <a:gd name="T82" fmla="*/ 762 w 3643"/>
                <a:gd name="T83" fmla="*/ 1436 h 1728"/>
                <a:gd name="T84" fmla="*/ 607 w 3643"/>
                <a:gd name="T85" fmla="*/ 1658 h 1728"/>
                <a:gd name="T86" fmla="*/ 338 w 3643"/>
                <a:gd name="T87" fmla="*/ 1725 h 1728"/>
                <a:gd name="T88" fmla="*/ 97 w 3643"/>
                <a:gd name="T89" fmla="*/ 1597 h 1728"/>
                <a:gd name="T90" fmla="*/ 0 w 3643"/>
                <a:gd name="T91" fmla="*/ 1341 h 1728"/>
                <a:gd name="T92" fmla="*/ 97 w 3643"/>
                <a:gd name="T93" fmla="*/ 1084 h 1728"/>
                <a:gd name="T94" fmla="*/ 338 w 3643"/>
                <a:gd name="T95" fmla="*/ 957 h 1728"/>
                <a:gd name="T96" fmla="*/ 597 w 3643"/>
                <a:gd name="T97" fmla="*/ 1016 h 1728"/>
                <a:gd name="T98" fmla="*/ 952 w 3643"/>
                <a:gd name="T99" fmla="*/ 387 h 1728"/>
                <a:gd name="T100" fmla="*/ 1051 w 3643"/>
                <a:gd name="T101" fmla="*/ 130 h 1728"/>
                <a:gd name="T102" fmla="*/ 1291 w 3643"/>
                <a:gd name="T103" fmla="*/ 2 h 1728"/>
                <a:gd name="T104" fmla="*/ 1561 w 3643"/>
                <a:gd name="T105" fmla="*/ 69 h 1728"/>
                <a:gd name="T106" fmla="*/ 1714 w 3643"/>
                <a:gd name="T107" fmla="*/ 291 h 1728"/>
                <a:gd name="T108" fmla="*/ 1686 w 3643"/>
                <a:gd name="T109" fmla="*/ 560 h 1728"/>
                <a:gd name="T110" fmla="*/ 2255 w 3643"/>
                <a:gd name="T111" fmla="*/ 957 h 1728"/>
                <a:gd name="T112" fmla="*/ 2514 w 3643"/>
                <a:gd name="T113" fmla="*/ 1016 h 1728"/>
                <a:gd name="T114" fmla="*/ 2869 w 3643"/>
                <a:gd name="T115" fmla="*/ 387 h 1728"/>
                <a:gd name="T116" fmla="*/ 2968 w 3643"/>
                <a:gd name="T117" fmla="*/ 130 h 1728"/>
                <a:gd name="T118" fmla="*/ 3208 w 3643"/>
                <a:gd name="T119" fmla="*/ 2 h 1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643" h="1728">
                  <a:moveTo>
                    <a:pt x="387" y="1114"/>
                  </a:moveTo>
                  <a:lnTo>
                    <a:pt x="350" y="1116"/>
                  </a:lnTo>
                  <a:lnTo>
                    <a:pt x="315" y="1125"/>
                  </a:lnTo>
                  <a:lnTo>
                    <a:pt x="282" y="1139"/>
                  </a:lnTo>
                  <a:lnTo>
                    <a:pt x="253" y="1157"/>
                  </a:lnTo>
                  <a:lnTo>
                    <a:pt x="227" y="1180"/>
                  </a:lnTo>
                  <a:lnTo>
                    <a:pt x="204" y="1207"/>
                  </a:lnTo>
                  <a:lnTo>
                    <a:pt x="185" y="1237"/>
                  </a:lnTo>
                  <a:lnTo>
                    <a:pt x="171" y="1269"/>
                  </a:lnTo>
                  <a:lnTo>
                    <a:pt x="163" y="1304"/>
                  </a:lnTo>
                  <a:lnTo>
                    <a:pt x="160" y="1341"/>
                  </a:lnTo>
                  <a:lnTo>
                    <a:pt x="163" y="1377"/>
                  </a:lnTo>
                  <a:lnTo>
                    <a:pt x="171" y="1413"/>
                  </a:lnTo>
                  <a:lnTo>
                    <a:pt x="185" y="1445"/>
                  </a:lnTo>
                  <a:lnTo>
                    <a:pt x="204" y="1475"/>
                  </a:lnTo>
                  <a:lnTo>
                    <a:pt x="227" y="1501"/>
                  </a:lnTo>
                  <a:lnTo>
                    <a:pt x="253" y="1523"/>
                  </a:lnTo>
                  <a:lnTo>
                    <a:pt x="282" y="1542"/>
                  </a:lnTo>
                  <a:lnTo>
                    <a:pt x="315" y="1556"/>
                  </a:lnTo>
                  <a:lnTo>
                    <a:pt x="350" y="1564"/>
                  </a:lnTo>
                  <a:lnTo>
                    <a:pt x="387" y="1568"/>
                  </a:lnTo>
                  <a:lnTo>
                    <a:pt x="424" y="1564"/>
                  </a:lnTo>
                  <a:lnTo>
                    <a:pt x="458" y="1556"/>
                  </a:lnTo>
                  <a:lnTo>
                    <a:pt x="491" y="1542"/>
                  </a:lnTo>
                  <a:lnTo>
                    <a:pt x="521" y="1523"/>
                  </a:lnTo>
                  <a:lnTo>
                    <a:pt x="548" y="1501"/>
                  </a:lnTo>
                  <a:lnTo>
                    <a:pt x="570" y="1475"/>
                  </a:lnTo>
                  <a:lnTo>
                    <a:pt x="588" y="1445"/>
                  </a:lnTo>
                  <a:lnTo>
                    <a:pt x="602" y="1413"/>
                  </a:lnTo>
                  <a:lnTo>
                    <a:pt x="611" y="1377"/>
                  </a:lnTo>
                  <a:lnTo>
                    <a:pt x="614" y="1341"/>
                  </a:lnTo>
                  <a:lnTo>
                    <a:pt x="611" y="1304"/>
                  </a:lnTo>
                  <a:lnTo>
                    <a:pt x="602" y="1269"/>
                  </a:lnTo>
                  <a:lnTo>
                    <a:pt x="588" y="1237"/>
                  </a:lnTo>
                  <a:lnTo>
                    <a:pt x="570" y="1207"/>
                  </a:lnTo>
                  <a:lnTo>
                    <a:pt x="548" y="1180"/>
                  </a:lnTo>
                  <a:lnTo>
                    <a:pt x="521" y="1157"/>
                  </a:lnTo>
                  <a:lnTo>
                    <a:pt x="491" y="1139"/>
                  </a:lnTo>
                  <a:lnTo>
                    <a:pt x="458" y="1125"/>
                  </a:lnTo>
                  <a:lnTo>
                    <a:pt x="424" y="1116"/>
                  </a:lnTo>
                  <a:lnTo>
                    <a:pt x="387" y="1114"/>
                  </a:lnTo>
                  <a:close/>
                  <a:moveTo>
                    <a:pt x="2303" y="1114"/>
                  </a:moveTo>
                  <a:lnTo>
                    <a:pt x="2266" y="1116"/>
                  </a:lnTo>
                  <a:lnTo>
                    <a:pt x="2232" y="1125"/>
                  </a:lnTo>
                  <a:lnTo>
                    <a:pt x="2199" y="1139"/>
                  </a:lnTo>
                  <a:lnTo>
                    <a:pt x="2169" y="1157"/>
                  </a:lnTo>
                  <a:lnTo>
                    <a:pt x="2142" y="1180"/>
                  </a:lnTo>
                  <a:lnTo>
                    <a:pt x="2120" y="1207"/>
                  </a:lnTo>
                  <a:lnTo>
                    <a:pt x="2102" y="1237"/>
                  </a:lnTo>
                  <a:lnTo>
                    <a:pt x="2088" y="1269"/>
                  </a:lnTo>
                  <a:lnTo>
                    <a:pt x="2079" y="1304"/>
                  </a:lnTo>
                  <a:lnTo>
                    <a:pt x="2076" y="1341"/>
                  </a:lnTo>
                  <a:lnTo>
                    <a:pt x="2079" y="1377"/>
                  </a:lnTo>
                  <a:lnTo>
                    <a:pt x="2088" y="1413"/>
                  </a:lnTo>
                  <a:lnTo>
                    <a:pt x="2102" y="1445"/>
                  </a:lnTo>
                  <a:lnTo>
                    <a:pt x="2120" y="1475"/>
                  </a:lnTo>
                  <a:lnTo>
                    <a:pt x="2142" y="1501"/>
                  </a:lnTo>
                  <a:lnTo>
                    <a:pt x="2169" y="1523"/>
                  </a:lnTo>
                  <a:lnTo>
                    <a:pt x="2199" y="1542"/>
                  </a:lnTo>
                  <a:lnTo>
                    <a:pt x="2232" y="1556"/>
                  </a:lnTo>
                  <a:lnTo>
                    <a:pt x="2266" y="1564"/>
                  </a:lnTo>
                  <a:lnTo>
                    <a:pt x="2303" y="1568"/>
                  </a:lnTo>
                  <a:lnTo>
                    <a:pt x="2340" y="1564"/>
                  </a:lnTo>
                  <a:lnTo>
                    <a:pt x="2375" y="1556"/>
                  </a:lnTo>
                  <a:lnTo>
                    <a:pt x="2408" y="1542"/>
                  </a:lnTo>
                  <a:lnTo>
                    <a:pt x="2438" y="1523"/>
                  </a:lnTo>
                  <a:lnTo>
                    <a:pt x="2463" y="1501"/>
                  </a:lnTo>
                  <a:lnTo>
                    <a:pt x="2486" y="1475"/>
                  </a:lnTo>
                  <a:lnTo>
                    <a:pt x="2505" y="1445"/>
                  </a:lnTo>
                  <a:lnTo>
                    <a:pt x="2519" y="1413"/>
                  </a:lnTo>
                  <a:lnTo>
                    <a:pt x="2527" y="1377"/>
                  </a:lnTo>
                  <a:lnTo>
                    <a:pt x="2531" y="1341"/>
                  </a:lnTo>
                  <a:lnTo>
                    <a:pt x="2527" y="1304"/>
                  </a:lnTo>
                  <a:lnTo>
                    <a:pt x="2519" y="1269"/>
                  </a:lnTo>
                  <a:lnTo>
                    <a:pt x="2505" y="1237"/>
                  </a:lnTo>
                  <a:lnTo>
                    <a:pt x="2486" y="1207"/>
                  </a:lnTo>
                  <a:lnTo>
                    <a:pt x="2463" y="1180"/>
                  </a:lnTo>
                  <a:lnTo>
                    <a:pt x="2438" y="1157"/>
                  </a:lnTo>
                  <a:lnTo>
                    <a:pt x="2408" y="1139"/>
                  </a:lnTo>
                  <a:lnTo>
                    <a:pt x="2375" y="1125"/>
                  </a:lnTo>
                  <a:lnTo>
                    <a:pt x="2340" y="1116"/>
                  </a:lnTo>
                  <a:lnTo>
                    <a:pt x="2303" y="1114"/>
                  </a:lnTo>
                  <a:close/>
                  <a:moveTo>
                    <a:pt x="3256" y="160"/>
                  </a:moveTo>
                  <a:lnTo>
                    <a:pt x="3220" y="163"/>
                  </a:lnTo>
                  <a:lnTo>
                    <a:pt x="3184" y="172"/>
                  </a:lnTo>
                  <a:lnTo>
                    <a:pt x="3152" y="185"/>
                  </a:lnTo>
                  <a:lnTo>
                    <a:pt x="3122" y="204"/>
                  </a:lnTo>
                  <a:lnTo>
                    <a:pt x="3096" y="226"/>
                  </a:lnTo>
                  <a:lnTo>
                    <a:pt x="3073" y="253"/>
                  </a:lnTo>
                  <a:lnTo>
                    <a:pt x="3055" y="282"/>
                  </a:lnTo>
                  <a:lnTo>
                    <a:pt x="3041" y="316"/>
                  </a:lnTo>
                  <a:lnTo>
                    <a:pt x="3032" y="350"/>
                  </a:lnTo>
                  <a:lnTo>
                    <a:pt x="3030" y="387"/>
                  </a:lnTo>
                  <a:lnTo>
                    <a:pt x="3032" y="424"/>
                  </a:lnTo>
                  <a:lnTo>
                    <a:pt x="3041" y="458"/>
                  </a:lnTo>
                  <a:lnTo>
                    <a:pt x="3055" y="492"/>
                  </a:lnTo>
                  <a:lnTo>
                    <a:pt x="3073" y="522"/>
                  </a:lnTo>
                  <a:lnTo>
                    <a:pt x="3096" y="547"/>
                  </a:lnTo>
                  <a:lnTo>
                    <a:pt x="3122" y="570"/>
                  </a:lnTo>
                  <a:lnTo>
                    <a:pt x="3152" y="589"/>
                  </a:lnTo>
                  <a:lnTo>
                    <a:pt x="3184" y="602"/>
                  </a:lnTo>
                  <a:lnTo>
                    <a:pt x="3220" y="611"/>
                  </a:lnTo>
                  <a:lnTo>
                    <a:pt x="3256" y="615"/>
                  </a:lnTo>
                  <a:lnTo>
                    <a:pt x="3293" y="611"/>
                  </a:lnTo>
                  <a:lnTo>
                    <a:pt x="3328" y="602"/>
                  </a:lnTo>
                  <a:lnTo>
                    <a:pt x="3360" y="589"/>
                  </a:lnTo>
                  <a:lnTo>
                    <a:pt x="3390" y="570"/>
                  </a:lnTo>
                  <a:lnTo>
                    <a:pt x="3417" y="547"/>
                  </a:lnTo>
                  <a:lnTo>
                    <a:pt x="3439" y="522"/>
                  </a:lnTo>
                  <a:lnTo>
                    <a:pt x="3458" y="492"/>
                  </a:lnTo>
                  <a:lnTo>
                    <a:pt x="3472" y="458"/>
                  </a:lnTo>
                  <a:lnTo>
                    <a:pt x="3480" y="424"/>
                  </a:lnTo>
                  <a:lnTo>
                    <a:pt x="3483" y="387"/>
                  </a:lnTo>
                  <a:lnTo>
                    <a:pt x="3480" y="350"/>
                  </a:lnTo>
                  <a:lnTo>
                    <a:pt x="3472" y="316"/>
                  </a:lnTo>
                  <a:lnTo>
                    <a:pt x="3458" y="282"/>
                  </a:lnTo>
                  <a:lnTo>
                    <a:pt x="3439" y="253"/>
                  </a:lnTo>
                  <a:lnTo>
                    <a:pt x="3417" y="226"/>
                  </a:lnTo>
                  <a:lnTo>
                    <a:pt x="3390" y="204"/>
                  </a:lnTo>
                  <a:lnTo>
                    <a:pt x="3360" y="185"/>
                  </a:lnTo>
                  <a:lnTo>
                    <a:pt x="3328" y="172"/>
                  </a:lnTo>
                  <a:lnTo>
                    <a:pt x="3293" y="163"/>
                  </a:lnTo>
                  <a:lnTo>
                    <a:pt x="3256" y="160"/>
                  </a:lnTo>
                  <a:close/>
                  <a:moveTo>
                    <a:pt x="1339" y="160"/>
                  </a:moveTo>
                  <a:lnTo>
                    <a:pt x="1303" y="163"/>
                  </a:lnTo>
                  <a:lnTo>
                    <a:pt x="1268" y="172"/>
                  </a:lnTo>
                  <a:lnTo>
                    <a:pt x="1235" y="185"/>
                  </a:lnTo>
                  <a:lnTo>
                    <a:pt x="1206" y="204"/>
                  </a:lnTo>
                  <a:lnTo>
                    <a:pt x="1179" y="226"/>
                  </a:lnTo>
                  <a:lnTo>
                    <a:pt x="1157" y="253"/>
                  </a:lnTo>
                  <a:lnTo>
                    <a:pt x="1138" y="282"/>
                  </a:lnTo>
                  <a:lnTo>
                    <a:pt x="1124" y="316"/>
                  </a:lnTo>
                  <a:lnTo>
                    <a:pt x="1116" y="350"/>
                  </a:lnTo>
                  <a:lnTo>
                    <a:pt x="1113" y="387"/>
                  </a:lnTo>
                  <a:lnTo>
                    <a:pt x="1116" y="424"/>
                  </a:lnTo>
                  <a:lnTo>
                    <a:pt x="1124" y="458"/>
                  </a:lnTo>
                  <a:lnTo>
                    <a:pt x="1138" y="492"/>
                  </a:lnTo>
                  <a:lnTo>
                    <a:pt x="1157" y="522"/>
                  </a:lnTo>
                  <a:lnTo>
                    <a:pt x="1179" y="547"/>
                  </a:lnTo>
                  <a:lnTo>
                    <a:pt x="1206" y="570"/>
                  </a:lnTo>
                  <a:lnTo>
                    <a:pt x="1235" y="589"/>
                  </a:lnTo>
                  <a:lnTo>
                    <a:pt x="1268" y="602"/>
                  </a:lnTo>
                  <a:lnTo>
                    <a:pt x="1303" y="611"/>
                  </a:lnTo>
                  <a:lnTo>
                    <a:pt x="1339" y="615"/>
                  </a:lnTo>
                  <a:lnTo>
                    <a:pt x="1376" y="611"/>
                  </a:lnTo>
                  <a:lnTo>
                    <a:pt x="1411" y="602"/>
                  </a:lnTo>
                  <a:lnTo>
                    <a:pt x="1443" y="589"/>
                  </a:lnTo>
                  <a:lnTo>
                    <a:pt x="1473" y="570"/>
                  </a:lnTo>
                  <a:lnTo>
                    <a:pt x="1500" y="547"/>
                  </a:lnTo>
                  <a:lnTo>
                    <a:pt x="1523" y="522"/>
                  </a:lnTo>
                  <a:lnTo>
                    <a:pt x="1541" y="492"/>
                  </a:lnTo>
                  <a:lnTo>
                    <a:pt x="1555" y="458"/>
                  </a:lnTo>
                  <a:lnTo>
                    <a:pt x="1564" y="424"/>
                  </a:lnTo>
                  <a:lnTo>
                    <a:pt x="1566" y="387"/>
                  </a:lnTo>
                  <a:lnTo>
                    <a:pt x="1564" y="350"/>
                  </a:lnTo>
                  <a:lnTo>
                    <a:pt x="1555" y="316"/>
                  </a:lnTo>
                  <a:lnTo>
                    <a:pt x="1541" y="282"/>
                  </a:lnTo>
                  <a:lnTo>
                    <a:pt x="1523" y="253"/>
                  </a:lnTo>
                  <a:lnTo>
                    <a:pt x="1500" y="226"/>
                  </a:lnTo>
                  <a:lnTo>
                    <a:pt x="1473" y="204"/>
                  </a:lnTo>
                  <a:lnTo>
                    <a:pt x="1443" y="185"/>
                  </a:lnTo>
                  <a:lnTo>
                    <a:pt x="1411" y="172"/>
                  </a:lnTo>
                  <a:lnTo>
                    <a:pt x="1376" y="163"/>
                  </a:lnTo>
                  <a:lnTo>
                    <a:pt x="1339" y="160"/>
                  </a:lnTo>
                  <a:close/>
                  <a:moveTo>
                    <a:pt x="3256" y="0"/>
                  </a:moveTo>
                  <a:lnTo>
                    <a:pt x="3305" y="2"/>
                  </a:lnTo>
                  <a:lnTo>
                    <a:pt x="3351" y="11"/>
                  </a:lnTo>
                  <a:lnTo>
                    <a:pt x="3396" y="26"/>
                  </a:lnTo>
                  <a:lnTo>
                    <a:pt x="3438" y="46"/>
                  </a:lnTo>
                  <a:lnTo>
                    <a:pt x="3477" y="69"/>
                  </a:lnTo>
                  <a:lnTo>
                    <a:pt x="3513" y="98"/>
                  </a:lnTo>
                  <a:lnTo>
                    <a:pt x="3545" y="130"/>
                  </a:lnTo>
                  <a:lnTo>
                    <a:pt x="3574" y="166"/>
                  </a:lnTo>
                  <a:lnTo>
                    <a:pt x="3598" y="205"/>
                  </a:lnTo>
                  <a:lnTo>
                    <a:pt x="3617" y="247"/>
                  </a:lnTo>
                  <a:lnTo>
                    <a:pt x="3631" y="291"/>
                  </a:lnTo>
                  <a:lnTo>
                    <a:pt x="3640" y="339"/>
                  </a:lnTo>
                  <a:lnTo>
                    <a:pt x="3643" y="387"/>
                  </a:lnTo>
                  <a:lnTo>
                    <a:pt x="3640" y="435"/>
                  </a:lnTo>
                  <a:lnTo>
                    <a:pt x="3631" y="482"/>
                  </a:lnTo>
                  <a:lnTo>
                    <a:pt x="3617" y="527"/>
                  </a:lnTo>
                  <a:lnTo>
                    <a:pt x="3598" y="569"/>
                  </a:lnTo>
                  <a:lnTo>
                    <a:pt x="3574" y="608"/>
                  </a:lnTo>
                  <a:lnTo>
                    <a:pt x="3545" y="644"/>
                  </a:lnTo>
                  <a:lnTo>
                    <a:pt x="3513" y="676"/>
                  </a:lnTo>
                  <a:lnTo>
                    <a:pt x="3477" y="704"/>
                  </a:lnTo>
                  <a:lnTo>
                    <a:pt x="3438" y="729"/>
                  </a:lnTo>
                  <a:lnTo>
                    <a:pt x="3396" y="748"/>
                  </a:lnTo>
                  <a:lnTo>
                    <a:pt x="3351" y="762"/>
                  </a:lnTo>
                  <a:lnTo>
                    <a:pt x="3305" y="771"/>
                  </a:lnTo>
                  <a:lnTo>
                    <a:pt x="3256" y="774"/>
                  </a:lnTo>
                  <a:lnTo>
                    <a:pt x="3210" y="772"/>
                  </a:lnTo>
                  <a:lnTo>
                    <a:pt x="3166" y="763"/>
                  </a:lnTo>
                  <a:lnTo>
                    <a:pt x="3124" y="751"/>
                  </a:lnTo>
                  <a:lnTo>
                    <a:pt x="3083" y="733"/>
                  </a:lnTo>
                  <a:lnTo>
                    <a:pt x="3045" y="711"/>
                  </a:lnTo>
                  <a:lnTo>
                    <a:pt x="2627" y="1129"/>
                  </a:lnTo>
                  <a:lnTo>
                    <a:pt x="2649" y="1167"/>
                  </a:lnTo>
                  <a:lnTo>
                    <a:pt x="2667" y="1208"/>
                  </a:lnTo>
                  <a:lnTo>
                    <a:pt x="2679" y="1250"/>
                  </a:lnTo>
                  <a:lnTo>
                    <a:pt x="2688" y="1294"/>
                  </a:lnTo>
                  <a:lnTo>
                    <a:pt x="2690" y="1341"/>
                  </a:lnTo>
                  <a:lnTo>
                    <a:pt x="2687" y="1389"/>
                  </a:lnTo>
                  <a:lnTo>
                    <a:pt x="2678" y="1436"/>
                  </a:lnTo>
                  <a:lnTo>
                    <a:pt x="2665" y="1480"/>
                  </a:lnTo>
                  <a:lnTo>
                    <a:pt x="2645" y="1522"/>
                  </a:lnTo>
                  <a:lnTo>
                    <a:pt x="2620" y="1562"/>
                  </a:lnTo>
                  <a:lnTo>
                    <a:pt x="2593" y="1597"/>
                  </a:lnTo>
                  <a:lnTo>
                    <a:pt x="2561" y="1629"/>
                  </a:lnTo>
                  <a:lnTo>
                    <a:pt x="2524" y="1658"/>
                  </a:lnTo>
                  <a:lnTo>
                    <a:pt x="2485" y="1683"/>
                  </a:lnTo>
                  <a:lnTo>
                    <a:pt x="2443" y="1701"/>
                  </a:lnTo>
                  <a:lnTo>
                    <a:pt x="2398" y="1716"/>
                  </a:lnTo>
                  <a:lnTo>
                    <a:pt x="2351" y="1725"/>
                  </a:lnTo>
                  <a:lnTo>
                    <a:pt x="2303" y="1728"/>
                  </a:lnTo>
                  <a:lnTo>
                    <a:pt x="2255" y="1725"/>
                  </a:lnTo>
                  <a:lnTo>
                    <a:pt x="2208" y="1716"/>
                  </a:lnTo>
                  <a:lnTo>
                    <a:pt x="2163" y="1701"/>
                  </a:lnTo>
                  <a:lnTo>
                    <a:pt x="2121" y="1683"/>
                  </a:lnTo>
                  <a:lnTo>
                    <a:pt x="2083" y="1658"/>
                  </a:lnTo>
                  <a:lnTo>
                    <a:pt x="2046" y="1629"/>
                  </a:lnTo>
                  <a:lnTo>
                    <a:pt x="2014" y="1597"/>
                  </a:lnTo>
                  <a:lnTo>
                    <a:pt x="1985" y="1562"/>
                  </a:lnTo>
                  <a:lnTo>
                    <a:pt x="1962" y="1522"/>
                  </a:lnTo>
                  <a:lnTo>
                    <a:pt x="1942" y="1480"/>
                  </a:lnTo>
                  <a:lnTo>
                    <a:pt x="1928" y="1436"/>
                  </a:lnTo>
                  <a:lnTo>
                    <a:pt x="1919" y="1389"/>
                  </a:lnTo>
                  <a:lnTo>
                    <a:pt x="1917" y="1341"/>
                  </a:lnTo>
                  <a:lnTo>
                    <a:pt x="1919" y="1296"/>
                  </a:lnTo>
                  <a:lnTo>
                    <a:pt x="1927" y="1253"/>
                  </a:lnTo>
                  <a:lnTo>
                    <a:pt x="1939" y="1212"/>
                  </a:lnTo>
                  <a:lnTo>
                    <a:pt x="1954" y="1172"/>
                  </a:lnTo>
                  <a:lnTo>
                    <a:pt x="1975" y="1136"/>
                  </a:lnTo>
                  <a:lnTo>
                    <a:pt x="1551" y="711"/>
                  </a:lnTo>
                  <a:lnTo>
                    <a:pt x="1513" y="733"/>
                  </a:lnTo>
                  <a:lnTo>
                    <a:pt x="1472" y="751"/>
                  </a:lnTo>
                  <a:lnTo>
                    <a:pt x="1430" y="763"/>
                  </a:lnTo>
                  <a:lnTo>
                    <a:pt x="1386" y="772"/>
                  </a:lnTo>
                  <a:lnTo>
                    <a:pt x="1339" y="774"/>
                  </a:lnTo>
                  <a:lnTo>
                    <a:pt x="1294" y="772"/>
                  </a:lnTo>
                  <a:lnTo>
                    <a:pt x="1249" y="763"/>
                  </a:lnTo>
                  <a:lnTo>
                    <a:pt x="1207" y="751"/>
                  </a:lnTo>
                  <a:lnTo>
                    <a:pt x="1167" y="733"/>
                  </a:lnTo>
                  <a:lnTo>
                    <a:pt x="1128" y="711"/>
                  </a:lnTo>
                  <a:lnTo>
                    <a:pt x="711" y="1129"/>
                  </a:lnTo>
                  <a:lnTo>
                    <a:pt x="732" y="1167"/>
                  </a:lnTo>
                  <a:lnTo>
                    <a:pt x="750" y="1208"/>
                  </a:lnTo>
                  <a:lnTo>
                    <a:pt x="763" y="1250"/>
                  </a:lnTo>
                  <a:lnTo>
                    <a:pt x="771" y="1294"/>
                  </a:lnTo>
                  <a:lnTo>
                    <a:pt x="773" y="1341"/>
                  </a:lnTo>
                  <a:lnTo>
                    <a:pt x="771" y="1389"/>
                  </a:lnTo>
                  <a:lnTo>
                    <a:pt x="762" y="1436"/>
                  </a:lnTo>
                  <a:lnTo>
                    <a:pt x="748" y="1480"/>
                  </a:lnTo>
                  <a:lnTo>
                    <a:pt x="728" y="1522"/>
                  </a:lnTo>
                  <a:lnTo>
                    <a:pt x="705" y="1562"/>
                  </a:lnTo>
                  <a:lnTo>
                    <a:pt x="676" y="1597"/>
                  </a:lnTo>
                  <a:lnTo>
                    <a:pt x="644" y="1629"/>
                  </a:lnTo>
                  <a:lnTo>
                    <a:pt x="607" y="1658"/>
                  </a:lnTo>
                  <a:lnTo>
                    <a:pt x="569" y="1683"/>
                  </a:lnTo>
                  <a:lnTo>
                    <a:pt x="526" y="1701"/>
                  </a:lnTo>
                  <a:lnTo>
                    <a:pt x="482" y="1716"/>
                  </a:lnTo>
                  <a:lnTo>
                    <a:pt x="436" y="1725"/>
                  </a:lnTo>
                  <a:lnTo>
                    <a:pt x="387" y="1728"/>
                  </a:lnTo>
                  <a:lnTo>
                    <a:pt x="338" y="1725"/>
                  </a:lnTo>
                  <a:lnTo>
                    <a:pt x="292" y="1716"/>
                  </a:lnTo>
                  <a:lnTo>
                    <a:pt x="247" y="1701"/>
                  </a:lnTo>
                  <a:lnTo>
                    <a:pt x="205" y="1683"/>
                  </a:lnTo>
                  <a:lnTo>
                    <a:pt x="166" y="1658"/>
                  </a:lnTo>
                  <a:lnTo>
                    <a:pt x="131" y="1629"/>
                  </a:lnTo>
                  <a:lnTo>
                    <a:pt x="97" y="1597"/>
                  </a:lnTo>
                  <a:lnTo>
                    <a:pt x="70" y="1562"/>
                  </a:lnTo>
                  <a:lnTo>
                    <a:pt x="45" y="1522"/>
                  </a:lnTo>
                  <a:lnTo>
                    <a:pt x="27" y="1480"/>
                  </a:lnTo>
                  <a:lnTo>
                    <a:pt x="12" y="1436"/>
                  </a:lnTo>
                  <a:lnTo>
                    <a:pt x="3" y="1389"/>
                  </a:lnTo>
                  <a:lnTo>
                    <a:pt x="0" y="1341"/>
                  </a:lnTo>
                  <a:lnTo>
                    <a:pt x="3" y="1292"/>
                  </a:lnTo>
                  <a:lnTo>
                    <a:pt x="12" y="1245"/>
                  </a:lnTo>
                  <a:lnTo>
                    <a:pt x="27" y="1201"/>
                  </a:lnTo>
                  <a:lnTo>
                    <a:pt x="45" y="1159"/>
                  </a:lnTo>
                  <a:lnTo>
                    <a:pt x="70" y="1119"/>
                  </a:lnTo>
                  <a:lnTo>
                    <a:pt x="97" y="1084"/>
                  </a:lnTo>
                  <a:lnTo>
                    <a:pt x="131" y="1052"/>
                  </a:lnTo>
                  <a:lnTo>
                    <a:pt x="166" y="1023"/>
                  </a:lnTo>
                  <a:lnTo>
                    <a:pt x="205" y="999"/>
                  </a:lnTo>
                  <a:lnTo>
                    <a:pt x="247" y="980"/>
                  </a:lnTo>
                  <a:lnTo>
                    <a:pt x="292" y="965"/>
                  </a:lnTo>
                  <a:lnTo>
                    <a:pt x="338" y="957"/>
                  </a:lnTo>
                  <a:lnTo>
                    <a:pt x="387" y="953"/>
                  </a:lnTo>
                  <a:lnTo>
                    <a:pt x="432" y="957"/>
                  </a:lnTo>
                  <a:lnTo>
                    <a:pt x="477" y="964"/>
                  </a:lnTo>
                  <a:lnTo>
                    <a:pt x="520" y="976"/>
                  </a:lnTo>
                  <a:lnTo>
                    <a:pt x="560" y="994"/>
                  </a:lnTo>
                  <a:lnTo>
                    <a:pt x="597" y="1016"/>
                  </a:lnTo>
                  <a:lnTo>
                    <a:pt x="1015" y="598"/>
                  </a:lnTo>
                  <a:lnTo>
                    <a:pt x="994" y="560"/>
                  </a:lnTo>
                  <a:lnTo>
                    <a:pt x="977" y="520"/>
                  </a:lnTo>
                  <a:lnTo>
                    <a:pt x="963" y="477"/>
                  </a:lnTo>
                  <a:lnTo>
                    <a:pt x="956" y="433"/>
                  </a:lnTo>
                  <a:lnTo>
                    <a:pt x="952" y="387"/>
                  </a:lnTo>
                  <a:lnTo>
                    <a:pt x="956" y="339"/>
                  </a:lnTo>
                  <a:lnTo>
                    <a:pt x="964" y="291"/>
                  </a:lnTo>
                  <a:lnTo>
                    <a:pt x="979" y="247"/>
                  </a:lnTo>
                  <a:lnTo>
                    <a:pt x="998" y="205"/>
                  </a:lnTo>
                  <a:lnTo>
                    <a:pt x="1022" y="166"/>
                  </a:lnTo>
                  <a:lnTo>
                    <a:pt x="1051" y="130"/>
                  </a:lnTo>
                  <a:lnTo>
                    <a:pt x="1083" y="98"/>
                  </a:lnTo>
                  <a:lnTo>
                    <a:pt x="1118" y="69"/>
                  </a:lnTo>
                  <a:lnTo>
                    <a:pt x="1158" y="46"/>
                  </a:lnTo>
                  <a:lnTo>
                    <a:pt x="1200" y="26"/>
                  </a:lnTo>
                  <a:lnTo>
                    <a:pt x="1244" y="11"/>
                  </a:lnTo>
                  <a:lnTo>
                    <a:pt x="1291" y="2"/>
                  </a:lnTo>
                  <a:lnTo>
                    <a:pt x="1339" y="0"/>
                  </a:lnTo>
                  <a:lnTo>
                    <a:pt x="1388" y="2"/>
                  </a:lnTo>
                  <a:lnTo>
                    <a:pt x="1435" y="11"/>
                  </a:lnTo>
                  <a:lnTo>
                    <a:pt x="1479" y="26"/>
                  </a:lnTo>
                  <a:lnTo>
                    <a:pt x="1521" y="46"/>
                  </a:lnTo>
                  <a:lnTo>
                    <a:pt x="1561" y="69"/>
                  </a:lnTo>
                  <a:lnTo>
                    <a:pt x="1596" y="98"/>
                  </a:lnTo>
                  <a:lnTo>
                    <a:pt x="1628" y="130"/>
                  </a:lnTo>
                  <a:lnTo>
                    <a:pt x="1657" y="166"/>
                  </a:lnTo>
                  <a:lnTo>
                    <a:pt x="1681" y="205"/>
                  </a:lnTo>
                  <a:lnTo>
                    <a:pt x="1700" y="247"/>
                  </a:lnTo>
                  <a:lnTo>
                    <a:pt x="1714" y="291"/>
                  </a:lnTo>
                  <a:lnTo>
                    <a:pt x="1723" y="339"/>
                  </a:lnTo>
                  <a:lnTo>
                    <a:pt x="1727" y="387"/>
                  </a:lnTo>
                  <a:lnTo>
                    <a:pt x="1723" y="433"/>
                  </a:lnTo>
                  <a:lnTo>
                    <a:pt x="1716" y="477"/>
                  </a:lnTo>
                  <a:lnTo>
                    <a:pt x="1703" y="520"/>
                  </a:lnTo>
                  <a:lnTo>
                    <a:pt x="1686" y="560"/>
                  </a:lnTo>
                  <a:lnTo>
                    <a:pt x="1664" y="598"/>
                  </a:lnTo>
                  <a:lnTo>
                    <a:pt x="2086" y="1021"/>
                  </a:lnTo>
                  <a:lnTo>
                    <a:pt x="2125" y="997"/>
                  </a:lnTo>
                  <a:lnTo>
                    <a:pt x="2166" y="979"/>
                  </a:lnTo>
                  <a:lnTo>
                    <a:pt x="2210" y="965"/>
                  </a:lnTo>
                  <a:lnTo>
                    <a:pt x="2255" y="957"/>
                  </a:lnTo>
                  <a:lnTo>
                    <a:pt x="2303" y="953"/>
                  </a:lnTo>
                  <a:lnTo>
                    <a:pt x="2349" y="957"/>
                  </a:lnTo>
                  <a:lnTo>
                    <a:pt x="2394" y="964"/>
                  </a:lnTo>
                  <a:lnTo>
                    <a:pt x="2437" y="976"/>
                  </a:lnTo>
                  <a:lnTo>
                    <a:pt x="2476" y="994"/>
                  </a:lnTo>
                  <a:lnTo>
                    <a:pt x="2514" y="1016"/>
                  </a:lnTo>
                  <a:lnTo>
                    <a:pt x="2932" y="598"/>
                  </a:lnTo>
                  <a:lnTo>
                    <a:pt x="2910" y="560"/>
                  </a:lnTo>
                  <a:lnTo>
                    <a:pt x="2892" y="520"/>
                  </a:lnTo>
                  <a:lnTo>
                    <a:pt x="2880" y="477"/>
                  </a:lnTo>
                  <a:lnTo>
                    <a:pt x="2872" y="433"/>
                  </a:lnTo>
                  <a:lnTo>
                    <a:pt x="2869" y="387"/>
                  </a:lnTo>
                  <a:lnTo>
                    <a:pt x="2872" y="339"/>
                  </a:lnTo>
                  <a:lnTo>
                    <a:pt x="2881" y="291"/>
                  </a:lnTo>
                  <a:lnTo>
                    <a:pt x="2896" y="247"/>
                  </a:lnTo>
                  <a:lnTo>
                    <a:pt x="2914" y="205"/>
                  </a:lnTo>
                  <a:lnTo>
                    <a:pt x="2939" y="166"/>
                  </a:lnTo>
                  <a:lnTo>
                    <a:pt x="2968" y="130"/>
                  </a:lnTo>
                  <a:lnTo>
                    <a:pt x="3000" y="98"/>
                  </a:lnTo>
                  <a:lnTo>
                    <a:pt x="3035" y="69"/>
                  </a:lnTo>
                  <a:lnTo>
                    <a:pt x="3075" y="46"/>
                  </a:lnTo>
                  <a:lnTo>
                    <a:pt x="3117" y="26"/>
                  </a:lnTo>
                  <a:lnTo>
                    <a:pt x="3161" y="11"/>
                  </a:lnTo>
                  <a:lnTo>
                    <a:pt x="3208" y="2"/>
                  </a:lnTo>
                  <a:lnTo>
                    <a:pt x="325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91" name="Freeform 92">
              <a:extLst>
                <a:ext uri="{FF2B5EF4-FFF2-40B4-BE49-F238E27FC236}">
                  <a16:creationId xmlns:a16="http://schemas.microsoft.com/office/drawing/2014/main" id="{F55EF909-A8A2-4E93-8C6D-FBAC1303959B}"/>
                </a:ext>
              </a:extLst>
            </p:cNvPr>
            <p:cNvSpPr/>
            <p:nvPr/>
          </p:nvSpPr>
          <p:spPr bwMode="auto">
            <a:xfrm>
              <a:off x="10180638" y="2981325"/>
              <a:ext cx="50800" cy="50800"/>
            </a:xfrm>
            <a:custGeom>
              <a:avLst/>
              <a:gdLst>
                <a:gd name="T0" fmla="*/ 242 w 322"/>
                <a:gd name="T1" fmla="*/ 0 h 322"/>
                <a:gd name="T2" fmla="*/ 262 w 322"/>
                <a:gd name="T3" fmla="*/ 2 h 322"/>
                <a:gd name="T4" fmla="*/ 282 w 322"/>
                <a:gd name="T5" fmla="*/ 10 h 322"/>
                <a:gd name="T6" fmla="*/ 299 w 322"/>
                <a:gd name="T7" fmla="*/ 23 h 322"/>
                <a:gd name="T8" fmla="*/ 312 w 322"/>
                <a:gd name="T9" fmla="*/ 40 h 322"/>
                <a:gd name="T10" fmla="*/ 320 w 322"/>
                <a:gd name="T11" fmla="*/ 59 h 322"/>
                <a:gd name="T12" fmla="*/ 322 w 322"/>
                <a:gd name="T13" fmla="*/ 80 h 322"/>
                <a:gd name="T14" fmla="*/ 320 w 322"/>
                <a:gd name="T15" fmla="*/ 99 h 322"/>
                <a:gd name="T16" fmla="*/ 312 w 322"/>
                <a:gd name="T17" fmla="*/ 118 h 322"/>
                <a:gd name="T18" fmla="*/ 299 w 322"/>
                <a:gd name="T19" fmla="*/ 136 h 322"/>
                <a:gd name="T20" fmla="*/ 136 w 322"/>
                <a:gd name="T21" fmla="*/ 299 h 322"/>
                <a:gd name="T22" fmla="*/ 119 w 322"/>
                <a:gd name="T23" fmla="*/ 312 h 322"/>
                <a:gd name="T24" fmla="*/ 100 w 322"/>
                <a:gd name="T25" fmla="*/ 320 h 322"/>
                <a:gd name="T26" fmla="*/ 80 w 322"/>
                <a:gd name="T27" fmla="*/ 322 h 322"/>
                <a:gd name="T28" fmla="*/ 60 w 322"/>
                <a:gd name="T29" fmla="*/ 320 h 322"/>
                <a:gd name="T30" fmla="*/ 40 w 322"/>
                <a:gd name="T31" fmla="*/ 312 h 322"/>
                <a:gd name="T32" fmla="*/ 23 w 322"/>
                <a:gd name="T33" fmla="*/ 299 h 322"/>
                <a:gd name="T34" fmla="*/ 10 w 322"/>
                <a:gd name="T35" fmla="*/ 282 h 322"/>
                <a:gd name="T36" fmla="*/ 2 w 322"/>
                <a:gd name="T37" fmla="*/ 262 h 322"/>
                <a:gd name="T38" fmla="*/ 0 w 322"/>
                <a:gd name="T39" fmla="*/ 242 h 322"/>
                <a:gd name="T40" fmla="*/ 2 w 322"/>
                <a:gd name="T41" fmla="*/ 221 h 322"/>
                <a:gd name="T42" fmla="*/ 10 w 322"/>
                <a:gd name="T43" fmla="*/ 202 h 322"/>
                <a:gd name="T44" fmla="*/ 23 w 322"/>
                <a:gd name="T45" fmla="*/ 186 h 322"/>
                <a:gd name="T46" fmla="*/ 186 w 322"/>
                <a:gd name="T47" fmla="*/ 23 h 322"/>
                <a:gd name="T48" fmla="*/ 202 w 322"/>
                <a:gd name="T49" fmla="*/ 10 h 322"/>
                <a:gd name="T50" fmla="*/ 222 w 322"/>
                <a:gd name="T51" fmla="*/ 2 h 322"/>
                <a:gd name="T52" fmla="*/ 242 w 322"/>
                <a:gd name="T53" fmla="*/ 0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22" h="322">
                  <a:moveTo>
                    <a:pt x="242" y="0"/>
                  </a:moveTo>
                  <a:lnTo>
                    <a:pt x="262" y="2"/>
                  </a:lnTo>
                  <a:lnTo>
                    <a:pt x="282" y="10"/>
                  </a:lnTo>
                  <a:lnTo>
                    <a:pt x="299" y="23"/>
                  </a:lnTo>
                  <a:lnTo>
                    <a:pt x="312" y="40"/>
                  </a:lnTo>
                  <a:lnTo>
                    <a:pt x="320" y="59"/>
                  </a:lnTo>
                  <a:lnTo>
                    <a:pt x="322" y="80"/>
                  </a:lnTo>
                  <a:lnTo>
                    <a:pt x="320" y="99"/>
                  </a:lnTo>
                  <a:lnTo>
                    <a:pt x="312" y="118"/>
                  </a:lnTo>
                  <a:lnTo>
                    <a:pt x="299" y="136"/>
                  </a:lnTo>
                  <a:lnTo>
                    <a:pt x="136" y="299"/>
                  </a:lnTo>
                  <a:lnTo>
                    <a:pt x="119" y="312"/>
                  </a:lnTo>
                  <a:lnTo>
                    <a:pt x="100" y="320"/>
                  </a:lnTo>
                  <a:lnTo>
                    <a:pt x="80" y="322"/>
                  </a:lnTo>
                  <a:lnTo>
                    <a:pt x="60" y="320"/>
                  </a:lnTo>
                  <a:lnTo>
                    <a:pt x="40" y="312"/>
                  </a:lnTo>
                  <a:lnTo>
                    <a:pt x="23" y="299"/>
                  </a:lnTo>
                  <a:lnTo>
                    <a:pt x="10" y="282"/>
                  </a:lnTo>
                  <a:lnTo>
                    <a:pt x="2" y="262"/>
                  </a:lnTo>
                  <a:lnTo>
                    <a:pt x="0" y="242"/>
                  </a:lnTo>
                  <a:lnTo>
                    <a:pt x="2" y="221"/>
                  </a:lnTo>
                  <a:lnTo>
                    <a:pt x="10" y="202"/>
                  </a:lnTo>
                  <a:lnTo>
                    <a:pt x="23" y="186"/>
                  </a:lnTo>
                  <a:lnTo>
                    <a:pt x="186" y="23"/>
                  </a:lnTo>
                  <a:lnTo>
                    <a:pt x="202" y="10"/>
                  </a:lnTo>
                  <a:lnTo>
                    <a:pt x="222" y="2"/>
                  </a:lnTo>
                  <a:lnTo>
                    <a:pt x="24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92" name="Freeform 93">
              <a:extLst>
                <a:ext uri="{FF2B5EF4-FFF2-40B4-BE49-F238E27FC236}">
                  <a16:creationId xmlns:a16="http://schemas.microsoft.com/office/drawing/2014/main" id="{4C1E1F71-C722-4F42-97A3-2350302B1C03}"/>
                </a:ext>
              </a:extLst>
            </p:cNvPr>
            <p:cNvSpPr/>
            <p:nvPr/>
          </p:nvSpPr>
          <p:spPr bwMode="auto">
            <a:xfrm>
              <a:off x="10402888" y="2900363"/>
              <a:ext cx="50800" cy="50800"/>
            </a:xfrm>
            <a:custGeom>
              <a:avLst/>
              <a:gdLst>
                <a:gd name="T0" fmla="*/ 243 w 323"/>
                <a:gd name="T1" fmla="*/ 0 h 323"/>
                <a:gd name="T2" fmla="*/ 264 w 323"/>
                <a:gd name="T3" fmla="*/ 3 h 323"/>
                <a:gd name="T4" fmla="*/ 282 w 323"/>
                <a:gd name="T5" fmla="*/ 10 h 323"/>
                <a:gd name="T6" fmla="*/ 300 w 323"/>
                <a:gd name="T7" fmla="*/ 24 h 323"/>
                <a:gd name="T8" fmla="*/ 312 w 323"/>
                <a:gd name="T9" fmla="*/ 40 h 323"/>
                <a:gd name="T10" fmla="*/ 320 w 323"/>
                <a:gd name="T11" fmla="*/ 60 h 323"/>
                <a:gd name="T12" fmla="*/ 323 w 323"/>
                <a:gd name="T13" fmla="*/ 80 h 323"/>
                <a:gd name="T14" fmla="*/ 320 w 323"/>
                <a:gd name="T15" fmla="*/ 100 h 323"/>
                <a:gd name="T16" fmla="*/ 312 w 323"/>
                <a:gd name="T17" fmla="*/ 120 h 323"/>
                <a:gd name="T18" fmla="*/ 300 w 323"/>
                <a:gd name="T19" fmla="*/ 137 h 323"/>
                <a:gd name="T20" fmla="*/ 138 w 323"/>
                <a:gd name="T21" fmla="*/ 299 h 323"/>
                <a:gd name="T22" fmla="*/ 120 w 323"/>
                <a:gd name="T23" fmla="*/ 313 h 323"/>
                <a:gd name="T24" fmla="*/ 101 w 323"/>
                <a:gd name="T25" fmla="*/ 320 h 323"/>
                <a:gd name="T26" fmla="*/ 80 w 323"/>
                <a:gd name="T27" fmla="*/ 323 h 323"/>
                <a:gd name="T28" fmla="*/ 60 w 323"/>
                <a:gd name="T29" fmla="*/ 320 h 323"/>
                <a:gd name="T30" fmla="*/ 41 w 323"/>
                <a:gd name="T31" fmla="*/ 313 h 323"/>
                <a:gd name="T32" fmla="*/ 24 w 323"/>
                <a:gd name="T33" fmla="*/ 299 h 323"/>
                <a:gd name="T34" fmla="*/ 12 w 323"/>
                <a:gd name="T35" fmla="*/ 283 h 323"/>
                <a:gd name="T36" fmla="*/ 4 w 323"/>
                <a:gd name="T37" fmla="*/ 263 h 323"/>
                <a:gd name="T38" fmla="*/ 0 w 323"/>
                <a:gd name="T39" fmla="*/ 243 h 323"/>
                <a:gd name="T40" fmla="*/ 4 w 323"/>
                <a:gd name="T41" fmla="*/ 223 h 323"/>
                <a:gd name="T42" fmla="*/ 12 w 323"/>
                <a:gd name="T43" fmla="*/ 203 h 323"/>
                <a:gd name="T44" fmla="*/ 24 w 323"/>
                <a:gd name="T45" fmla="*/ 186 h 323"/>
                <a:gd name="T46" fmla="*/ 186 w 323"/>
                <a:gd name="T47" fmla="*/ 24 h 323"/>
                <a:gd name="T48" fmla="*/ 204 w 323"/>
                <a:gd name="T49" fmla="*/ 10 h 323"/>
                <a:gd name="T50" fmla="*/ 223 w 323"/>
                <a:gd name="T51" fmla="*/ 3 h 323"/>
                <a:gd name="T52" fmla="*/ 243 w 323"/>
                <a:gd name="T53" fmla="*/ 0 h 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23" h="323">
                  <a:moveTo>
                    <a:pt x="243" y="0"/>
                  </a:moveTo>
                  <a:lnTo>
                    <a:pt x="264" y="3"/>
                  </a:lnTo>
                  <a:lnTo>
                    <a:pt x="282" y="10"/>
                  </a:lnTo>
                  <a:lnTo>
                    <a:pt x="300" y="24"/>
                  </a:lnTo>
                  <a:lnTo>
                    <a:pt x="312" y="40"/>
                  </a:lnTo>
                  <a:lnTo>
                    <a:pt x="320" y="60"/>
                  </a:lnTo>
                  <a:lnTo>
                    <a:pt x="323" y="80"/>
                  </a:lnTo>
                  <a:lnTo>
                    <a:pt x="320" y="100"/>
                  </a:lnTo>
                  <a:lnTo>
                    <a:pt x="312" y="120"/>
                  </a:lnTo>
                  <a:lnTo>
                    <a:pt x="300" y="137"/>
                  </a:lnTo>
                  <a:lnTo>
                    <a:pt x="138" y="299"/>
                  </a:lnTo>
                  <a:lnTo>
                    <a:pt x="120" y="313"/>
                  </a:lnTo>
                  <a:lnTo>
                    <a:pt x="101" y="320"/>
                  </a:lnTo>
                  <a:lnTo>
                    <a:pt x="80" y="323"/>
                  </a:lnTo>
                  <a:lnTo>
                    <a:pt x="60" y="320"/>
                  </a:lnTo>
                  <a:lnTo>
                    <a:pt x="41" y="313"/>
                  </a:lnTo>
                  <a:lnTo>
                    <a:pt x="24" y="299"/>
                  </a:lnTo>
                  <a:lnTo>
                    <a:pt x="12" y="283"/>
                  </a:lnTo>
                  <a:lnTo>
                    <a:pt x="4" y="263"/>
                  </a:lnTo>
                  <a:lnTo>
                    <a:pt x="0" y="243"/>
                  </a:lnTo>
                  <a:lnTo>
                    <a:pt x="4" y="223"/>
                  </a:lnTo>
                  <a:lnTo>
                    <a:pt x="12" y="203"/>
                  </a:lnTo>
                  <a:lnTo>
                    <a:pt x="24" y="186"/>
                  </a:lnTo>
                  <a:lnTo>
                    <a:pt x="186" y="24"/>
                  </a:lnTo>
                  <a:lnTo>
                    <a:pt x="204" y="10"/>
                  </a:lnTo>
                  <a:lnTo>
                    <a:pt x="223" y="3"/>
                  </a:lnTo>
                  <a:lnTo>
                    <a:pt x="24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sp>
        <p:nvSpPr>
          <p:cNvPr id="93" name="Freeform 124">
            <a:extLst>
              <a:ext uri="{FF2B5EF4-FFF2-40B4-BE49-F238E27FC236}">
                <a16:creationId xmlns:a16="http://schemas.microsoft.com/office/drawing/2014/main" id="{6146F386-9F93-434D-81B8-42BB3646C6A2}"/>
              </a:ext>
            </a:extLst>
          </p:cNvPr>
          <p:cNvSpPr>
            <a:spLocks noEditPoints="1"/>
          </p:cNvSpPr>
          <p:nvPr/>
        </p:nvSpPr>
        <p:spPr bwMode="auto">
          <a:xfrm>
            <a:off x="5074160" y="2395167"/>
            <a:ext cx="448786" cy="395914"/>
          </a:xfrm>
          <a:custGeom>
            <a:avLst/>
            <a:gdLst>
              <a:gd name="T0" fmla="*/ 1495 w 3650"/>
              <a:gd name="T1" fmla="*/ 3047 h 3224"/>
              <a:gd name="T2" fmla="*/ 1498 w 3650"/>
              <a:gd name="T3" fmla="*/ 3044 h 3224"/>
              <a:gd name="T4" fmla="*/ 198 w 3650"/>
              <a:gd name="T5" fmla="*/ 981 h 3224"/>
              <a:gd name="T6" fmla="*/ 179 w 3650"/>
              <a:gd name="T7" fmla="*/ 1543 h 3224"/>
              <a:gd name="T8" fmla="*/ 342 w 3650"/>
              <a:gd name="T9" fmla="*/ 1579 h 3224"/>
              <a:gd name="T10" fmla="*/ 3250 w 3650"/>
              <a:gd name="T11" fmla="*/ 1591 h 3224"/>
              <a:gd name="T12" fmla="*/ 3423 w 3650"/>
              <a:gd name="T13" fmla="*/ 1451 h 3224"/>
              <a:gd name="T14" fmla="*/ 3470 w 3650"/>
              <a:gd name="T15" fmla="*/ 1227 h 3224"/>
              <a:gd name="T16" fmla="*/ 3366 w 3650"/>
              <a:gd name="T17" fmla="*/ 1029 h 3224"/>
              <a:gd name="T18" fmla="*/ 617 w 3650"/>
              <a:gd name="T19" fmla="*/ 728 h 3224"/>
              <a:gd name="T20" fmla="*/ 529 w 3650"/>
              <a:gd name="T21" fmla="*/ 784 h 3224"/>
              <a:gd name="T22" fmla="*/ 521 w 3650"/>
              <a:gd name="T23" fmla="*/ 1746 h 3224"/>
              <a:gd name="T24" fmla="*/ 585 w 3650"/>
              <a:gd name="T25" fmla="*/ 1816 h 3224"/>
              <a:gd name="T26" fmla="*/ 627 w 3650"/>
              <a:gd name="T27" fmla="*/ 1821 h 3224"/>
              <a:gd name="T28" fmla="*/ 761 w 3650"/>
              <a:gd name="T29" fmla="*/ 1822 h 3224"/>
              <a:gd name="T30" fmla="*/ 949 w 3650"/>
              <a:gd name="T31" fmla="*/ 1822 h 3224"/>
              <a:gd name="T32" fmla="*/ 1083 w 3650"/>
              <a:gd name="T33" fmla="*/ 1822 h 3224"/>
              <a:gd name="T34" fmla="*/ 3024 w 3650"/>
              <a:gd name="T35" fmla="*/ 175 h 3224"/>
              <a:gd name="T36" fmla="*/ 2568 w 3650"/>
              <a:gd name="T37" fmla="*/ 398 h 3224"/>
              <a:gd name="T38" fmla="*/ 1772 w 3650"/>
              <a:gd name="T39" fmla="*/ 645 h 3224"/>
              <a:gd name="T40" fmla="*/ 1441 w 3650"/>
              <a:gd name="T41" fmla="*/ 1850 h 3224"/>
              <a:gd name="T42" fmla="*/ 2255 w 3650"/>
              <a:gd name="T43" fmla="*/ 2034 h 3224"/>
              <a:gd name="T44" fmla="*/ 3022 w 3650"/>
              <a:gd name="T45" fmla="*/ 2373 h 3224"/>
              <a:gd name="T46" fmla="*/ 3028 w 3650"/>
              <a:gd name="T47" fmla="*/ 2371 h 3224"/>
              <a:gd name="T48" fmla="*/ 3026 w 3650"/>
              <a:gd name="T49" fmla="*/ 177 h 3224"/>
              <a:gd name="T50" fmla="*/ 3116 w 3650"/>
              <a:gd name="T51" fmla="*/ 24 h 3224"/>
              <a:gd name="T52" fmla="*/ 3202 w 3650"/>
              <a:gd name="T53" fmla="*/ 148 h 3224"/>
              <a:gd name="T54" fmla="*/ 3368 w 3650"/>
              <a:gd name="T55" fmla="*/ 817 h 3224"/>
              <a:gd name="T56" fmla="*/ 3571 w 3650"/>
              <a:gd name="T57" fmla="*/ 1003 h 3224"/>
              <a:gd name="T58" fmla="*/ 3650 w 3650"/>
              <a:gd name="T59" fmla="*/ 1274 h 3224"/>
              <a:gd name="T60" fmla="*/ 3571 w 3650"/>
              <a:gd name="T61" fmla="*/ 1546 h 3224"/>
              <a:gd name="T62" fmla="*/ 3368 w 3650"/>
              <a:gd name="T63" fmla="*/ 1732 h 3224"/>
              <a:gd name="T64" fmla="*/ 3202 w 3650"/>
              <a:gd name="T65" fmla="*/ 2402 h 3224"/>
              <a:gd name="T66" fmla="*/ 3116 w 3650"/>
              <a:gd name="T67" fmla="*/ 2525 h 3224"/>
              <a:gd name="T68" fmla="*/ 2964 w 3650"/>
              <a:gd name="T69" fmla="*/ 2540 h 3224"/>
              <a:gd name="T70" fmla="*/ 2369 w 3650"/>
              <a:gd name="T71" fmla="*/ 2262 h 3224"/>
              <a:gd name="T72" fmla="*/ 1621 w 3650"/>
              <a:gd name="T73" fmla="*/ 2055 h 3224"/>
              <a:gd name="T74" fmla="*/ 1675 w 3650"/>
              <a:gd name="T75" fmla="*/ 3040 h 3224"/>
              <a:gd name="T76" fmla="*/ 1624 w 3650"/>
              <a:gd name="T77" fmla="*/ 3170 h 3224"/>
              <a:gd name="T78" fmla="*/ 1495 w 3650"/>
              <a:gd name="T79" fmla="*/ 3224 h 3224"/>
              <a:gd name="T80" fmla="*/ 969 w 3650"/>
              <a:gd name="T81" fmla="*/ 3182 h 3224"/>
              <a:gd name="T82" fmla="*/ 470 w 3650"/>
              <a:gd name="T83" fmla="*/ 1956 h 3224"/>
              <a:gd name="T84" fmla="*/ 352 w 3650"/>
              <a:gd name="T85" fmla="*/ 1797 h 3224"/>
              <a:gd name="T86" fmla="*/ 124 w 3650"/>
              <a:gd name="T87" fmla="*/ 1729 h 3224"/>
              <a:gd name="T88" fmla="*/ 12 w 3650"/>
              <a:gd name="T89" fmla="*/ 1598 h 3224"/>
              <a:gd name="T90" fmla="*/ 12 w 3650"/>
              <a:gd name="T91" fmla="*/ 951 h 3224"/>
              <a:gd name="T92" fmla="*/ 124 w 3650"/>
              <a:gd name="T93" fmla="*/ 821 h 3224"/>
              <a:gd name="T94" fmla="*/ 352 w 3650"/>
              <a:gd name="T95" fmla="*/ 755 h 3224"/>
              <a:gd name="T96" fmla="*/ 465 w 3650"/>
              <a:gd name="T97" fmla="*/ 598 h 3224"/>
              <a:gd name="T98" fmla="*/ 622 w 3650"/>
              <a:gd name="T99" fmla="*/ 552 h 3224"/>
              <a:gd name="T100" fmla="*/ 739 w 3650"/>
              <a:gd name="T101" fmla="*/ 552 h 3224"/>
              <a:gd name="T102" fmla="*/ 940 w 3650"/>
              <a:gd name="T103" fmla="*/ 551 h 3224"/>
              <a:gd name="T104" fmla="*/ 1123 w 3650"/>
              <a:gd name="T105" fmla="*/ 549 h 3224"/>
              <a:gd name="T106" fmla="*/ 1352 w 3650"/>
              <a:gd name="T107" fmla="*/ 533 h 3224"/>
              <a:gd name="T108" fmla="*/ 2169 w 3650"/>
              <a:gd name="T109" fmla="*/ 357 h 3224"/>
              <a:gd name="T110" fmla="*/ 2935 w 3650"/>
              <a:gd name="T111" fmla="*/ 23 h 32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3650" h="3224">
                <a:moveTo>
                  <a:pt x="702" y="1998"/>
                </a:moveTo>
                <a:lnTo>
                  <a:pt x="1082" y="3046"/>
                </a:lnTo>
                <a:lnTo>
                  <a:pt x="1083" y="3047"/>
                </a:lnTo>
                <a:lnTo>
                  <a:pt x="1084" y="3047"/>
                </a:lnTo>
                <a:lnTo>
                  <a:pt x="1495" y="3047"/>
                </a:lnTo>
                <a:lnTo>
                  <a:pt x="1497" y="3047"/>
                </a:lnTo>
                <a:lnTo>
                  <a:pt x="1498" y="3046"/>
                </a:lnTo>
                <a:lnTo>
                  <a:pt x="1498" y="3046"/>
                </a:lnTo>
                <a:lnTo>
                  <a:pt x="1498" y="3045"/>
                </a:lnTo>
                <a:lnTo>
                  <a:pt x="1498" y="3044"/>
                </a:lnTo>
                <a:lnTo>
                  <a:pt x="1118" y="1998"/>
                </a:lnTo>
                <a:lnTo>
                  <a:pt x="702" y="1998"/>
                </a:lnTo>
                <a:close/>
                <a:moveTo>
                  <a:pt x="229" y="971"/>
                </a:moveTo>
                <a:lnTo>
                  <a:pt x="212" y="974"/>
                </a:lnTo>
                <a:lnTo>
                  <a:pt x="198" y="981"/>
                </a:lnTo>
                <a:lnTo>
                  <a:pt x="187" y="993"/>
                </a:lnTo>
                <a:lnTo>
                  <a:pt x="179" y="1008"/>
                </a:lnTo>
                <a:lnTo>
                  <a:pt x="176" y="1023"/>
                </a:lnTo>
                <a:lnTo>
                  <a:pt x="176" y="1527"/>
                </a:lnTo>
                <a:lnTo>
                  <a:pt x="179" y="1543"/>
                </a:lnTo>
                <a:lnTo>
                  <a:pt x="187" y="1558"/>
                </a:lnTo>
                <a:lnTo>
                  <a:pt x="198" y="1569"/>
                </a:lnTo>
                <a:lnTo>
                  <a:pt x="212" y="1576"/>
                </a:lnTo>
                <a:lnTo>
                  <a:pt x="229" y="1579"/>
                </a:lnTo>
                <a:lnTo>
                  <a:pt x="342" y="1579"/>
                </a:lnTo>
                <a:lnTo>
                  <a:pt x="342" y="971"/>
                </a:lnTo>
                <a:lnTo>
                  <a:pt x="229" y="971"/>
                </a:lnTo>
                <a:close/>
                <a:moveTo>
                  <a:pt x="3204" y="946"/>
                </a:moveTo>
                <a:lnTo>
                  <a:pt x="3204" y="1604"/>
                </a:lnTo>
                <a:lnTo>
                  <a:pt x="3250" y="1591"/>
                </a:lnTo>
                <a:lnTo>
                  <a:pt x="3292" y="1573"/>
                </a:lnTo>
                <a:lnTo>
                  <a:pt x="3330" y="1550"/>
                </a:lnTo>
                <a:lnTo>
                  <a:pt x="3366" y="1521"/>
                </a:lnTo>
                <a:lnTo>
                  <a:pt x="3397" y="1489"/>
                </a:lnTo>
                <a:lnTo>
                  <a:pt x="3423" y="1451"/>
                </a:lnTo>
                <a:lnTo>
                  <a:pt x="3444" y="1411"/>
                </a:lnTo>
                <a:lnTo>
                  <a:pt x="3461" y="1368"/>
                </a:lnTo>
                <a:lnTo>
                  <a:pt x="3470" y="1323"/>
                </a:lnTo>
                <a:lnTo>
                  <a:pt x="3474" y="1274"/>
                </a:lnTo>
                <a:lnTo>
                  <a:pt x="3470" y="1227"/>
                </a:lnTo>
                <a:lnTo>
                  <a:pt x="3461" y="1181"/>
                </a:lnTo>
                <a:lnTo>
                  <a:pt x="3444" y="1138"/>
                </a:lnTo>
                <a:lnTo>
                  <a:pt x="3423" y="1098"/>
                </a:lnTo>
                <a:lnTo>
                  <a:pt x="3397" y="1061"/>
                </a:lnTo>
                <a:lnTo>
                  <a:pt x="3366" y="1029"/>
                </a:lnTo>
                <a:lnTo>
                  <a:pt x="3330" y="1000"/>
                </a:lnTo>
                <a:lnTo>
                  <a:pt x="3292" y="977"/>
                </a:lnTo>
                <a:lnTo>
                  <a:pt x="3250" y="958"/>
                </a:lnTo>
                <a:lnTo>
                  <a:pt x="3204" y="946"/>
                </a:lnTo>
                <a:close/>
                <a:moveTo>
                  <a:pt x="617" y="728"/>
                </a:moveTo>
                <a:lnTo>
                  <a:pt x="595" y="731"/>
                </a:lnTo>
                <a:lnTo>
                  <a:pt x="574" y="739"/>
                </a:lnTo>
                <a:lnTo>
                  <a:pt x="555" y="750"/>
                </a:lnTo>
                <a:lnTo>
                  <a:pt x="540" y="765"/>
                </a:lnTo>
                <a:lnTo>
                  <a:pt x="529" y="784"/>
                </a:lnTo>
                <a:lnTo>
                  <a:pt x="521" y="805"/>
                </a:lnTo>
                <a:lnTo>
                  <a:pt x="518" y="827"/>
                </a:lnTo>
                <a:lnTo>
                  <a:pt x="518" y="827"/>
                </a:lnTo>
                <a:lnTo>
                  <a:pt x="518" y="1722"/>
                </a:lnTo>
                <a:lnTo>
                  <a:pt x="521" y="1746"/>
                </a:lnTo>
                <a:lnTo>
                  <a:pt x="529" y="1768"/>
                </a:lnTo>
                <a:lnTo>
                  <a:pt x="541" y="1785"/>
                </a:lnTo>
                <a:lnTo>
                  <a:pt x="557" y="1801"/>
                </a:lnTo>
                <a:lnTo>
                  <a:pt x="577" y="1813"/>
                </a:lnTo>
                <a:lnTo>
                  <a:pt x="585" y="1816"/>
                </a:lnTo>
                <a:lnTo>
                  <a:pt x="592" y="1819"/>
                </a:lnTo>
                <a:lnTo>
                  <a:pt x="601" y="1820"/>
                </a:lnTo>
                <a:lnTo>
                  <a:pt x="611" y="1821"/>
                </a:lnTo>
                <a:lnTo>
                  <a:pt x="615" y="1821"/>
                </a:lnTo>
                <a:lnTo>
                  <a:pt x="627" y="1821"/>
                </a:lnTo>
                <a:lnTo>
                  <a:pt x="645" y="1821"/>
                </a:lnTo>
                <a:lnTo>
                  <a:pt x="667" y="1821"/>
                </a:lnTo>
                <a:lnTo>
                  <a:pt x="696" y="1822"/>
                </a:lnTo>
                <a:lnTo>
                  <a:pt x="727" y="1822"/>
                </a:lnTo>
                <a:lnTo>
                  <a:pt x="761" y="1822"/>
                </a:lnTo>
                <a:lnTo>
                  <a:pt x="797" y="1822"/>
                </a:lnTo>
                <a:lnTo>
                  <a:pt x="836" y="1822"/>
                </a:lnTo>
                <a:lnTo>
                  <a:pt x="874" y="1822"/>
                </a:lnTo>
                <a:lnTo>
                  <a:pt x="911" y="1822"/>
                </a:lnTo>
                <a:lnTo>
                  <a:pt x="949" y="1822"/>
                </a:lnTo>
                <a:lnTo>
                  <a:pt x="983" y="1822"/>
                </a:lnTo>
                <a:lnTo>
                  <a:pt x="1014" y="1822"/>
                </a:lnTo>
                <a:lnTo>
                  <a:pt x="1042" y="1822"/>
                </a:lnTo>
                <a:lnTo>
                  <a:pt x="1065" y="1822"/>
                </a:lnTo>
                <a:lnTo>
                  <a:pt x="1083" y="1822"/>
                </a:lnTo>
                <a:lnTo>
                  <a:pt x="1094" y="1822"/>
                </a:lnTo>
                <a:lnTo>
                  <a:pt x="1097" y="1822"/>
                </a:lnTo>
                <a:lnTo>
                  <a:pt x="1097" y="728"/>
                </a:lnTo>
                <a:lnTo>
                  <a:pt x="617" y="728"/>
                </a:lnTo>
                <a:close/>
                <a:moveTo>
                  <a:pt x="3024" y="175"/>
                </a:moveTo>
                <a:lnTo>
                  <a:pt x="3023" y="175"/>
                </a:lnTo>
                <a:lnTo>
                  <a:pt x="3022" y="177"/>
                </a:lnTo>
                <a:lnTo>
                  <a:pt x="2872" y="256"/>
                </a:lnTo>
                <a:lnTo>
                  <a:pt x="2722" y="330"/>
                </a:lnTo>
                <a:lnTo>
                  <a:pt x="2568" y="398"/>
                </a:lnTo>
                <a:lnTo>
                  <a:pt x="2413" y="459"/>
                </a:lnTo>
                <a:lnTo>
                  <a:pt x="2255" y="514"/>
                </a:lnTo>
                <a:lnTo>
                  <a:pt x="2096" y="564"/>
                </a:lnTo>
                <a:lnTo>
                  <a:pt x="1936" y="607"/>
                </a:lnTo>
                <a:lnTo>
                  <a:pt x="1772" y="645"/>
                </a:lnTo>
                <a:lnTo>
                  <a:pt x="1608" y="676"/>
                </a:lnTo>
                <a:lnTo>
                  <a:pt x="1441" y="700"/>
                </a:lnTo>
                <a:lnTo>
                  <a:pt x="1274" y="719"/>
                </a:lnTo>
                <a:lnTo>
                  <a:pt x="1274" y="1831"/>
                </a:lnTo>
                <a:lnTo>
                  <a:pt x="1441" y="1850"/>
                </a:lnTo>
                <a:lnTo>
                  <a:pt x="1608" y="1874"/>
                </a:lnTo>
                <a:lnTo>
                  <a:pt x="1772" y="1905"/>
                </a:lnTo>
                <a:lnTo>
                  <a:pt x="1936" y="1943"/>
                </a:lnTo>
                <a:lnTo>
                  <a:pt x="2096" y="1986"/>
                </a:lnTo>
                <a:lnTo>
                  <a:pt x="2255" y="2034"/>
                </a:lnTo>
                <a:lnTo>
                  <a:pt x="2412" y="2091"/>
                </a:lnTo>
                <a:lnTo>
                  <a:pt x="2568" y="2152"/>
                </a:lnTo>
                <a:lnTo>
                  <a:pt x="2722" y="2219"/>
                </a:lnTo>
                <a:lnTo>
                  <a:pt x="2872" y="2293"/>
                </a:lnTo>
                <a:lnTo>
                  <a:pt x="3022" y="2373"/>
                </a:lnTo>
                <a:lnTo>
                  <a:pt x="3023" y="2373"/>
                </a:lnTo>
                <a:lnTo>
                  <a:pt x="3024" y="2374"/>
                </a:lnTo>
                <a:lnTo>
                  <a:pt x="3026" y="2373"/>
                </a:lnTo>
                <a:lnTo>
                  <a:pt x="3027" y="2372"/>
                </a:lnTo>
                <a:lnTo>
                  <a:pt x="3028" y="2371"/>
                </a:lnTo>
                <a:lnTo>
                  <a:pt x="3028" y="2370"/>
                </a:lnTo>
                <a:lnTo>
                  <a:pt x="3028" y="180"/>
                </a:lnTo>
                <a:lnTo>
                  <a:pt x="3028" y="179"/>
                </a:lnTo>
                <a:lnTo>
                  <a:pt x="3027" y="178"/>
                </a:lnTo>
                <a:lnTo>
                  <a:pt x="3026" y="177"/>
                </a:lnTo>
                <a:lnTo>
                  <a:pt x="3024" y="175"/>
                </a:lnTo>
                <a:close/>
                <a:moveTo>
                  <a:pt x="3026" y="0"/>
                </a:moveTo>
                <a:lnTo>
                  <a:pt x="3056" y="2"/>
                </a:lnTo>
                <a:lnTo>
                  <a:pt x="3087" y="11"/>
                </a:lnTo>
                <a:lnTo>
                  <a:pt x="3116" y="24"/>
                </a:lnTo>
                <a:lnTo>
                  <a:pt x="3141" y="43"/>
                </a:lnTo>
                <a:lnTo>
                  <a:pt x="3163" y="65"/>
                </a:lnTo>
                <a:lnTo>
                  <a:pt x="3181" y="90"/>
                </a:lnTo>
                <a:lnTo>
                  <a:pt x="3194" y="118"/>
                </a:lnTo>
                <a:lnTo>
                  <a:pt x="3202" y="148"/>
                </a:lnTo>
                <a:lnTo>
                  <a:pt x="3204" y="180"/>
                </a:lnTo>
                <a:lnTo>
                  <a:pt x="3204" y="767"/>
                </a:lnTo>
                <a:lnTo>
                  <a:pt x="3262" y="779"/>
                </a:lnTo>
                <a:lnTo>
                  <a:pt x="3316" y="795"/>
                </a:lnTo>
                <a:lnTo>
                  <a:pt x="3368" y="817"/>
                </a:lnTo>
                <a:lnTo>
                  <a:pt x="3417" y="845"/>
                </a:lnTo>
                <a:lnTo>
                  <a:pt x="3461" y="878"/>
                </a:lnTo>
                <a:lnTo>
                  <a:pt x="3503" y="916"/>
                </a:lnTo>
                <a:lnTo>
                  <a:pt x="3539" y="957"/>
                </a:lnTo>
                <a:lnTo>
                  <a:pt x="3571" y="1003"/>
                </a:lnTo>
                <a:lnTo>
                  <a:pt x="3599" y="1052"/>
                </a:lnTo>
                <a:lnTo>
                  <a:pt x="3620" y="1104"/>
                </a:lnTo>
                <a:lnTo>
                  <a:pt x="3637" y="1158"/>
                </a:lnTo>
                <a:lnTo>
                  <a:pt x="3647" y="1216"/>
                </a:lnTo>
                <a:lnTo>
                  <a:pt x="3650" y="1274"/>
                </a:lnTo>
                <a:lnTo>
                  <a:pt x="3647" y="1334"/>
                </a:lnTo>
                <a:lnTo>
                  <a:pt x="3637" y="1390"/>
                </a:lnTo>
                <a:lnTo>
                  <a:pt x="3620" y="1446"/>
                </a:lnTo>
                <a:lnTo>
                  <a:pt x="3599" y="1498"/>
                </a:lnTo>
                <a:lnTo>
                  <a:pt x="3571" y="1546"/>
                </a:lnTo>
                <a:lnTo>
                  <a:pt x="3539" y="1592"/>
                </a:lnTo>
                <a:lnTo>
                  <a:pt x="3503" y="1634"/>
                </a:lnTo>
                <a:lnTo>
                  <a:pt x="3461" y="1672"/>
                </a:lnTo>
                <a:lnTo>
                  <a:pt x="3417" y="1705"/>
                </a:lnTo>
                <a:lnTo>
                  <a:pt x="3368" y="1732"/>
                </a:lnTo>
                <a:lnTo>
                  <a:pt x="3316" y="1755"/>
                </a:lnTo>
                <a:lnTo>
                  <a:pt x="3262" y="1771"/>
                </a:lnTo>
                <a:lnTo>
                  <a:pt x="3204" y="1782"/>
                </a:lnTo>
                <a:lnTo>
                  <a:pt x="3204" y="2370"/>
                </a:lnTo>
                <a:lnTo>
                  <a:pt x="3202" y="2402"/>
                </a:lnTo>
                <a:lnTo>
                  <a:pt x="3194" y="2432"/>
                </a:lnTo>
                <a:lnTo>
                  <a:pt x="3181" y="2459"/>
                </a:lnTo>
                <a:lnTo>
                  <a:pt x="3163" y="2485"/>
                </a:lnTo>
                <a:lnTo>
                  <a:pt x="3141" y="2507"/>
                </a:lnTo>
                <a:lnTo>
                  <a:pt x="3116" y="2525"/>
                </a:lnTo>
                <a:lnTo>
                  <a:pt x="3086" y="2539"/>
                </a:lnTo>
                <a:lnTo>
                  <a:pt x="3055" y="2548"/>
                </a:lnTo>
                <a:lnTo>
                  <a:pt x="3024" y="2550"/>
                </a:lnTo>
                <a:lnTo>
                  <a:pt x="2994" y="2548"/>
                </a:lnTo>
                <a:lnTo>
                  <a:pt x="2964" y="2540"/>
                </a:lnTo>
                <a:lnTo>
                  <a:pt x="2935" y="2527"/>
                </a:lnTo>
                <a:lnTo>
                  <a:pt x="2797" y="2453"/>
                </a:lnTo>
                <a:lnTo>
                  <a:pt x="2657" y="2384"/>
                </a:lnTo>
                <a:lnTo>
                  <a:pt x="2514" y="2320"/>
                </a:lnTo>
                <a:lnTo>
                  <a:pt x="2369" y="2262"/>
                </a:lnTo>
                <a:lnTo>
                  <a:pt x="2223" y="2210"/>
                </a:lnTo>
                <a:lnTo>
                  <a:pt x="2075" y="2163"/>
                </a:lnTo>
                <a:lnTo>
                  <a:pt x="1926" y="2122"/>
                </a:lnTo>
                <a:lnTo>
                  <a:pt x="1774" y="2086"/>
                </a:lnTo>
                <a:lnTo>
                  <a:pt x="1621" y="2055"/>
                </a:lnTo>
                <a:lnTo>
                  <a:pt x="1467" y="2031"/>
                </a:lnTo>
                <a:lnTo>
                  <a:pt x="1312" y="2012"/>
                </a:lnTo>
                <a:lnTo>
                  <a:pt x="1664" y="2984"/>
                </a:lnTo>
                <a:lnTo>
                  <a:pt x="1671" y="3012"/>
                </a:lnTo>
                <a:lnTo>
                  <a:pt x="1675" y="3040"/>
                </a:lnTo>
                <a:lnTo>
                  <a:pt x="1672" y="3068"/>
                </a:lnTo>
                <a:lnTo>
                  <a:pt x="1667" y="3096"/>
                </a:lnTo>
                <a:lnTo>
                  <a:pt x="1657" y="3122"/>
                </a:lnTo>
                <a:lnTo>
                  <a:pt x="1641" y="3148"/>
                </a:lnTo>
                <a:lnTo>
                  <a:pt x="1624" y="3170"/>
                </a:lnTo>
                <a:lnTo>
                  <a:pt x="1602" y="3189"/>
                </a:lnTo>
                <a:lnTo>
                  <a:pt x="1578" y="3204"/>
                </a:lnTo>
                <a:lnTo>
                  <a:pt x="1552" y="3215"/>
                </a:lnTo>
                <a:lnTo>
                  <a:pt x="1524" y="3222"/>
                </a:lnTo>
                <a:lnTo>
                  <a:pt x="1495" y="3224"/>
                </a:lnTo>
                <a:lnTo>
                  <a:pt x="1084" y="3224"/>
                </a:lnTo>
                <a:lnTo>
                  <a:pt x="1053" y="3221"/>
                </a:lnTo>
                <a:lnTo>
                  <a:pt x="1022" y="3213"/>
                </a:lnTo>
                <a:lnTo>
                  <a:pt x="994" y="3200"/>
                </a:lnTo>
                <a:lnTo>
                  <a:pt x="969" y="3182"/>
                </a:lnTo>
                <a:lnTo>
                  <a:pt x="948" y="3160"/>
                </a:lnTo>
                <a:lnTo>
                  <a:pt x="929" y="3134"/>
                </a:lnTo>
                <a:lnTo>
                  <a:pt x="916" y="3106"/>
                </a:lnTo>
                <a:lnTo>
                  <a:pt x="507" y="1975"/>
                </a:lnTo>
                <a:lnTo>
                  <a:pt x="470" y="1956"/>
                </a:lnTo>
                <a:lnTo>
                  <a:pt x="438" y="1932"/>
                </a:lnTo>
                <a:lnTo>
                  <a:pt x="409" y="1903"/>
                </a:lnTo>
                <a:lnTo>
                  <a:pt x="385" y="1871"/>
                </a:lnTo>
                <a:lnTo>
                  <a:pt x="366" y="1835"/>
                </a:lnTo>
                <a:lnTo>
                  <a:pt x="352" y="1797"/>
                </a:lnTo>
                <a:lnTo>
                  <a:pt x="344" y="1755"/>
                </a:lnTo>
                <a:lnTo>
                  <a:pt x="229" y="1755"/>
                </a:lnTo>
                <a:lnTo>
                  <a:pt x="191" y="1752"/>
                </a:lnTo>
                <a:lnTo>
                  <a:pt x="156" y="1743"/>
                </a:lnTo>
                <a:lnTo>
                  <a:pt x="124" y="1729"/>
                </a:lnTo>
                <a:lnTo>
                  <a:pt x="94" y="1710"/>
                </a:lnTo>
                <a:lnTo>
                  <a:pt x="67" y="1688"/>
                </a:lnTo>
                <a:lnTo>
                  <a:pt x="44" y="1662"/>
                </a:lnTo>
                <a:lnTo>
                  <a:pt x="25" y="1632"/>
                </a:lnTo>
                <a:lnTo>
                  <a:pt x="12" y="1598"/>
                </a:lnTo>
                <a:lnTo>
                  <a:pt x="3" y="1563"/>
                </a:lnTo>
                <a:lnTo>
                  <a:pt x="0" y="1527"/>
                </a:lnTo>
                <a:lnTo>
                  <a:pt x="0" y="1023"/>
                </a:lnTo>
                <a:lnTo>
                  <a:pt x="3" y="987"/>
                </a:lnTo>
                <a:lnTo>
                  <a:pt x="12" y="951"/>
                </a:lnTo>
                <a:lnTo>
                  <a:pt x="25" y="919"/>
                </a:lnTo>
                <a:lnTo>
                  <a:pt x="44" y="888"/>
                </a:lnTo>
                <a:lnTo>
                  <a:pt x="67" y="862"/>
                </a:lnTo>
                <a:lnTo>
                  <a:pt x="94" y="839"/>
                </a:lnTo>
                <a:lnTo>
                  <a:pt x="124" y="821"/>
                </a:lnTo>
                <a:lnTo>
                  <a:pt x="156" y="806"/>
                </a:lnTo>
                <a:lnTo>
                  <a:pt x="191" y="797"/>
                </a:lnTo>
                <a:lnTo>
                  <a:pt x="229" y="795"/>
                </a:lnTo>
                <a:lnTo>
                  <a:pt x="344" y="795"/>
                </a:lnTo>
                <a:lnTo>
                  <a:pt x="352" y="755"/>
                </a:lnTo>
                <a:lnTo>
                  <a:pt x="365" y="717"/>
                </a:lnTo>
                <a:lnTo>
                  <a:pt x="384" y="682"/>
                </a:lnTo>
                <a:lnTo>
                  <a:pt x="406" y="650"/>
                </a:lnTo>
                <a:lnTo>
                  <a:pt x="434" y="623"/>
                </a:lnTo>
                <a:lnTo>
                  <a:pt x="465" y="598"/>
                </a:lnTo>
                <a:lnTo>
                  <a:pt x="499" y="578"/>
                </a:lnTo>
                <a:lnTo>
                  <a:pt x="536" y="564"/>
                </a:lnTo>
                <a:lnTo>
                  <a:pt x="576" y="555"/>
                </a:lnTo>
                <a:lnTo>
                  <a:pt x="617" y="552"/>
                </a:lnTo>
                <a:lnTo>
                  <a:pt x="622" y="552"/>
                </a:lnTo>
                <a:lnTo>
                  <a:pt x="633" y="552"/>
                </a:lnTo>
                <a:lnTo>
                  <a:pt x="651" y="552"/>
                </a:lnTo>
                <a:lnTo>
                  <a:pt x="676" y="552"/>
                </a:lnTo>
                <a:lnTo>
                  <a:pt x="705" y="552"/>
                </a:lnTo>
                <a:lnTo>
                  <a:pt x="739" y="552"/>
                </a:lnTo>
                <a:lnTo>
                  <a:pt x="775" y="551"/>
                </a:lnTo>
                <a:lnTo>
                  <a:pt x="815" y="551"/>
                </a:lnTo>
                <a:lnTo>
                  <a:pt x="856" y="551"/>
                </a:lnTo>
                <a:lnTo>
                  <a:pt x="898" y="551"/>
                </a:lnTo>
                <a:lnTo>
                  <a:pt x="940" y="551"/>
                </a:lnTo>
                <a:lnTo>
                  <a:pt x="982" y="551"/>
                </a:lnTo>
                <a:lnTo>
                  <a:pt x="1022" y="549"/>
                </a:lnTo>
                <a:lnTo>
                  <a:pt x="1059" y="549"/>
                </a:lnTo>
                <a:lnTo>
                  <a:pt x="1093" y="549"/>
                </a:lnTo>
                <a:lnTo>
                  <a:pt x="1123" y="549"/>
                </a:lnTo>
                <a:lnTo>
                  <a:pt x="1147" y="549"/>
                </a:lnTo>
                <a:lnTo>
                  <a:pt x="1166" y="549"/>
                </a:lnTo>
                <a:lnTo>
                  <a:pt x="1178" y="549"/>
                </a:lnTo>
                <a:lnTo>
                  <a:pt x="1183" y="548"/>
                </a:lnTo>
                <a:lnTo>
                  <a:pt x="1352" y="533"/>
                </a:lnTo>
                <a:lnTo>
                  <a:pt x="1519" y="511"/>
                </a:lnTo>
                <a:lnTo>
                  <a:pt x="1683" y="482"/>
                </a:lnTo>
                <a:lnTo>
                  <a:pt x="1847" y="447"/>
                </a:lnTo>
                <a:lnTo>
                  <a:pt x="2009" y="406"/>
                </a:lnTo>
                <a:lnTo>
                  <a:pt x="2169" y="357"/>
                </a:lnTo>
                <a:lnTo>
                  <a:pt x="2326" y="303"/>
                </a:lnTo>
                <a:lnTo>
                  <a:pt x="2482" y="242"/>
                </a:lnTo>
                <a:lnTo>
                  <a:pt x="2636" y="175"/>
                </a:lnTo>
                <a:lnTo>
                  <a:pt x="2786" y="102"/>
                </a:lnTo>
                <a:lnTo>
                  <a:pt x="2935" y="23"/>
                </a:lnTo>
                <a:lnTo>
                  <a:pt x="2964" y="9"/>
                </a:lnTo>
                <a:lnTo>
                  <a:pt x="2995" y="2"/>
                </a:lnTo>
                <a:lnTo>
                  <a:pt x="3026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grpSp>
        <p:nvGrpSpPr>
          <p:cNvPr id="103" name="Group 68">
            <a:extLst>
              <a:ext uri="{FF2B5EF4-FFF2-40B4-BE49-F238E27FC236}">
                <a16:creationId xmlns:a16="http://schemas.microsoft.com/office/drawing/2014/main" id="{DC8CD81F-12B5-431E-897D-A6940AE8E7D6}"/>
              </a:ext>
            </a:extLst>
          </p:cNvPr>
          <p:cNvGrpSpPr/>
          <p:nvPr/>
        </p:nvGrpSpPr>
        <p:grpSpPr>
          <a:xfrm>
            <a:off x="6836670" y="5190190"/>
            <a:ext cx="383620" cy="448786"/>
            <a:chOff x="4470400" y="4994276"/>
            <a:chExt cx="495300" cy="579438"/>
          </a:xfrm>
          <a:solidFill>
            <a:schemeClr val="bg1"/>
          </a:solidFill>
        </p:grpSpPr>
        <p:sp>
          <p:nvSpPr>
            <p:cNvPr id="104" name="Freeform 399">
              <a:extLst>
                <a:ext uri="{FF2B5EF4-FFF2-40B4-BE49-F238E27FC236}">
                  <a16:creationId xmlns:a16="http://schemas.microsoft.com/office/drawing/2014/main" id="{E8934DC3-B90F-47B0-ADF1-8915A84F7E8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37075" y="5143501"/>
              <a:ext cx="361950" cy="363538"/>
            </a:xfrm>
            <a:custGeom>
              <a:avLst/>
              <a:gdLst>
                <a:gd name="T0" fmla="*/ 833 w 2284"/>
                <a:gd name="T1" fmla="*/ 197 h 2287"/>
                <a:gd name="T2" fmla="*/ 558 w 2284"/>
                <a:gd name="T3" fmla="*/ 339 h 2287"/>
                <a:gd name="T4" fmla="*/ 339 w 2284"/>
                <a:gd name="T5" fmla="*/ 558 h 2287"/>
                <a:gd name="T6" fmla="*/ 198 w 2284"/>
                <a:gd name="T7" fmla="*/ 834 h 2287"/>
                <a:gd name="T8" fmla="*/ 246 w 2284"/>
                <a:gd name="T9" fmla="*/ 1069 h 2287"/>
                <a:gd name="T10" fmla="*/ 311 w 2284"/>
                <a:gd name="T11" fmla="*/ 1106 h 2287"/>
                <a:gd name="T12" fmla="*/ 311 w 2284"/>
                <a:gd name="T13" fmla="*/ 1181 h 2287"/>
                <a:gd name="T14" fmla="*/ 246 w 2284"/>
                <a:gd name="T15" fmla="*/ 1218 h 2287"/>
                <a:gd name="T16" fmla="*/ 198 w 2284"/>
                <a:gd name="T17" fmla="*/ 1453 h 2287"/>
                <a:gd name="T18" fmla="*/ 339 w 2284"/>
                <a:gd name="T19" fmla="*/ 1730 h 2287"/>
                <a:gd name="T20" fmla="*/ 558 w 2284"/>
                <a:gd name="T21" fmla="*/ 1947 h 2287"/>
                <a:gd name="T22" fmla="*/ 833 w 2284"/>
                <a:gd name="T23" fmla="*/ 2089 h 2287"/>
                <a:gd name="T24" fmla="*/ 1068 w 2284"/>
                <a:gd name="T25" fmla="*/ 2041 h 2287"/>
                <a:gd name="T26" fmla="*/ 1105 w 2284"/>
                <a:gd name="T27" fmla="*/ 1976 h 2287"/>
                <a:gd name="T28" fmla="*/ 1180 w 2284"/>
                <a:gd name="T29" fmla="*/ 1976 h 2287"/>
                <a:gd name="T30" fmla="*/ 1217 w 2284"/>
                <a:gd name="T31" fmla="*/ 2041 h 2287"/>
                <a:gd name="T32" fmla="*/ 1451 w 2284"/>
                <a:gd name="T33" fmla="*/ 2089 h 2287"/>
                <a:gd name="T34" fmla="*/ 1728 w 2284"/>
                <a:gd name="T35" fmla="*/ 1947 h 2287"/>
                <a:gd name="T36" fmla="*/ 1945 w 2284"/>
                <a:gd name="T37" fmla="*/ 1730 h 2287"/>
                <a:gd name="T38" fmla="*/ 2087 w 2284"/>
                <a:gd name="T39" fmla="*/ 1453 h 2287"/>
                <a:gd name="T40" fmla="*/ 2038 w 2284"/>
                <a:gd name="T41" fmla="*/ 1218 h 2287"/>
                <a:gd name="T42" fmla="*/ 1974 w 2284"/>
                <a:gd name="T43" fmla="*/ 1181 h 2287"/>
                <a:gd name="T44" fmla="*/ 1974 w 2284"/>
                <a:gd name="T45" fmla="*/ 1106 h 2287"/>
                <a:gd name="T46" fmla="*/ 2038 w 2284"/>
                <a:gd name="T47" fmla="*/ 1069 h 2287"/>
                <a:gd name="T48" fmla="*/ 2087 w 2284"/>
                <a:gd name="T49" fmla="*/ 834 h 2287"/>
                <a:gd name="T50" fmla="*/ 1945 w 2284"/>
                <a:gd name="T51" fmla="*/ 558 h 2287"/>
                <a:gd name="T52" fmla="*/ 1728 w 2284"/>
                <a:gd name="T53" fmla="*/ 339 h 2287"/>
                <a:gd name="T54" fmla="*/ 1451 w 2284"/>
                <a:gd name="T55" fmla="*/ 197 h 2287"/>
                <a:gd name="T56" fmla="*/ 1217 w 2284"/>
                <a:gd name="T57" fmla="*/ 246 h 2287"/>
                <a:gd name="T58" fmla="*/ 1180 w 2284"/>
                <a:gd name="T59" fmla="*/ 310 h 2287"/>
                <a:gd name="T60" fmla="*/ 1105 w 2284"/>
                <a:gd name="T61" fmla="*/ 310 h 2287"/>
                <a:gd name="T62" fmla="*/ 1068 w 2284"/>
                <a:gd name="T63" fmla="*/ 246 h 2287"/>
                <a:gd name="T64" fmla="*/ 1318 w 2284"/>
                <a:gd name="T65" fmla="*/ 14 h 2287"/>
                <a:gd name="T66" fmla="*/ 1644 w 2284"/>
                <a:gd name="T67" fmla="*/ 116 h 2287"/>
                <a:gd name="T68" fmla="*/ 1919 w 2284"/>
                <a:gd name="T69" fmla="*/ 306 h 2287"/>
                <a:gd name="T70" fmla="*/ 2128 w 2284"/>
                <a:gd name="T71" fmla="*/ 567 h 2287"/>
                <a:gd name="T72" fmla="*/ 2254 w 2284"/>
                <a:gd name="T73" fmla="*/ 882 h 2287"/>
                <a:gd name="T74" fmla="*/ 2281 w 2284"/>
                <a:gd name="T75" fmla="*/ 1233 h 2287"/>
                <a:gd name="T76" fmla="*/ 2202 w 2284"/>
                <a:gd name="T77" fmla="*/ 1568 h 2287"/>
                <a:gd name="T78" fmla="*/ 2033 w 2284"/>
                <a:gd name="T79" fmla="*/ 1859 h 2287"/>
                <a:gd name="T80" fmla="*/ 1789 w 2284"/>
                <a:gd name="T81" fmla="*/ 2085 h 2287"/>
                <a:gd name="T82" fmla="*/ 1487 w 2284"/>
                <a:gd name="T83" fmla="*/ 2234 h 2287"/>
                <a:gd name="T84" fmla="*/ 1142 w 2284"/>
                <a:gd name="T85" fmla="*/ 2287 h 2287"/>
                <a:gd name="T86" fmla="*/ 798 w 2284"/>
                <a:gd name="T87" fmla="*/ 2234 h 2287"/>
                <a:gd name="T88" fmla="*/ 496 w 2284"/>
                <a:gd name="T89" fmla="*/ 2085 h 2287"/>
                <a:gd name="T90" fmla="*/ 252 w 2284"/>
                <a:gd name="T91" fmla="*/ 1859 h 2287"/>
                <a:gd name="T92" fmla="*/ 82 w 2284"/>
                <a:gd name="T93" fmla="*/ 1568 h 2287"/>
                <a:gd name="T94" fmla="*/ 4 w 2284"/>
                <a:gd name="T95" fmla="*/ 1233 h 2287"/>
                <a:gd name="T96" fmla="*/ 30 w 2284"/>
                <a:gd name="T97" fmla="*/ 882 h 2287"/>
                <a:gd name="T98" fmla="*/ 157 w 2284"/>
                <a:gd name="T99" fmla="*/ 567 h 2287"/>
                <a:gd name="T100" fmla="*/ 366 w 2284"/>
                <a:gd name="T101" fmla="*/ 306 h 2287"/>
                <a:gd name="T102" fmla="*/ 641 w 2284"/>
                <a:gd name="T103" fmla="*/ 116 h 2287"/>
                <a:gd name="T104" fmla="*/ 966 w 2284"/>
                <a:gd name="T105" fmla="*/ 14 h 2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284" h="2287">
                  <a:moveTo>
                    <a:pt x="1068" y="151"/>
                  </a:moveTo>
                  <a:lnTo>
                    <a:pt x="988" y="161"/>
                  </a:lnTo>
                  <a:lnTo>
                    <a:pt x="910" y="176"/>
                  </a:lnTo>
                  <a:lnTo>
                    <a:pt x="833" y="197"/>
                  </a:lnTo>
                  <a:lnTo>
                    <a:pt x="759" y="225"/>
                  </a:lnTo>
                  <a:lnTo>
                    <a:pt x="689" y="258"/>
                  </a:lnTo>
                  <a:lnTo>
                    <a:pt x="622" y="296"/>
                  </a:lnTo>
                  <a:lnTo>
                    <a:pt x="558" y="339"/>
                  </a:lnTo>
                  <a:lnTo>
                    <a:pt x="497" y="388"/>
                  </a:lnTo>
                  <a:lnTo>
                    <a:pt x="440" y="440"/>
                  </a:lnTo>
                  <a:lnTo>
                    <a:pt x="388" y="497"/>
                  </a:lnTo>
                  <a:lnTo>
                    <a:pt x="339" y="558"/>
                  </a:lnTo>
                  <a:lnTo>
                    <a:pt x="296" y="622"/>
                  </a:lnTo>
                  <a:lnTo>
                    <a:pt x="259" y="690"/>
                  </a:lnTo>
                  <a:lnTo>
                    <a:pt x="225" y="761"/>
                  </a:lnTo>
                  <a:lnTo>
                    <a:pt x="198" y="834"/>
                  </a:lnTo>
                  <a:lnTo>
                    <a:pt x="177" y="910"/>
                  </a:lnTo>
                  <a:lnTo>
                    <a:pt x="161" y="989"/>
                  </a:lnTo>
                  <a:lnTo>
                    <a:pt x="151" y="1069"/>
                  </a:lnTo>
                  <a:lnTo>
                    <a:pt x="246" y="1069"/>
                  </a:lnTo>
                  <a:lnTo>
                    <a:pt x="266" y="1072"/>
                  </a:lnTo>
                  <a:lnTo>
                    <a:pt x="284" y="1080"/>
                  </a:lnTo>
                  <a:lnTo>
                    <a:pt x="298" y="1091"/>
                  </a:lnTo>
                  <a:lnTo>
                    <a:pt x="311" y="1106"/>
                  </a:lnTo>
                  <a:lnTo>
                    <a:pt x="318" y="1123"/>
                  </a:lnTo>
                  <a:lnTo>
                    <a:pt x="321" y="1143"/>
                  </a:lnTo>
                  <a:lnTo>
                    <a:pt x="318" y="1163"/>
                  </a:lnTo>
                  <a:lnTo>
                    <a:pt x="311" y="1181"/>
                  </a:lnTo>
                  <a:lnTo>
                    <a:pt x="298" y="1196"/>
                  </a:lnTo>
                  <a:lnTo>
                    <a:pt x="284" y="1208"/>
                  </a:lnTo>
                  <a:lnTo>
                    <a:pt x="266" y="1215"/>
                  </a:lnTo>
                  <a:lnTo>
                    <a:pt x="246" y="1218"/>
                  </a:lnTo>
                  <a:lnTo>
                    <a:pt x="151" y="1218"/>
                  </a:lnTo>
                  <a:lnTo>
                    <a:pt x="161" y="1299"/>
                  </a:lnTo>
                  <a:lnTo>
                    <a:pt x="177" y="1377"/>
                  </a:lnTo>
                  <a:lnTo>
                    <a:pt x="198" y="1453"/>
                  </a:lnTo>
                  <a:lnTo>
                    <a:pt x="225" y="1527"/>
                  </a:lnTo>
                  <a:lnTo>
                    <a:pt x="259" y="1598"/>
                  </a:lnTo>
                  <a:lnTo>
                    <a:pt x="296" y="1666"/>
                  </a:lnTo>
                  <a:lnTo>
                    <a:pt x="339" y="1730"/>
                  </a:lnTo>
                  <a:lnTo>
                    <a:pt x="388" y="1790"/>
                  </a:lnTo>
                  <a:lnTo>
                    <a:pt x="440" y="1847"/>
                  </a:lnTo>
                  <a:lnTo>
                    <a:pt x="497" y="1900"/>
                  </a:lnTo>
                  <a:lnTo>
                    <a:pt x="558" y="1947"/>
                  </a:lnTo>
                  <a:lnTo>
                    <a:pt x="622" y="1991"/>
                  </a:lnTo>
                  <a:lnTo>
                    <a:pt x="689" y="2028"/>
                  </a:lnTo>
                  <a:lnTo>
                    <a:pt x="759" y="2062"/>
                  </a:lnTo>
                  <a:lnTo>
                    <a:pt x="833" y="2089"/>
                  </a:lnTo>
                  <a:lnTo>
                    <a:pt x="910" y="2112"/>
                  </a:lnTo>
                  <a:lnTo>
                    <a:pt x="988" y="2127"/>
                  </a:lnTo>
                  <a:lnTo>
                    <a:pt x="1068" y="2136"/>
                  </a:lnTo>
                  <a:lnTo>
                    <a:pt x="1068" y="2041"/>
                  </a:lnTo>
                  <a:lnTo>
                    <a:pt x="1071" y="2021"/>
                  </a:lnTo>
                  <a:lnTo>
                    <a:pt x="1078" y="2003"/>
                  </a:lnTo>
                  <a:lnTo>
                    <a:pt x="1090" y="1989"/>
                  </a:lnTo>
                  <a:lnTo>
                    <a:pt x="1105" y="1976"/>
                  </a:lnTo>
                  <a:lnTo>
                    <a:pt x="1122" y="1970"/>
                  </a:lnTo>
                  <a:lnTo>
                    <a:pt x="1142" y="1966"/>
                  </a:lnTo>
                  <a:lnTo>
                    <a:pt x="1162" y="1970"/>
                  </a:lnTo>
                  <a:lnTo>
                    <a:pt x="1180" y="1976"/>
                  </a:lnTo>
                  <a:lnTo>
                    <a:pt x="1194" y="1989"/>
                  </a:lnTo>
                  <a:lnTo>
                    <a:pt x="1207" y="2003"/>
                  </a:lnTo>
                  <a:lnTo>
                    <a:pt x="1213" y="2021"/>
                  </a:lnTo>
                  <a:lnTo>
                    <a:pt x="1217" y="2041"/>
                  </a:lnTo>
                  <a:lnTo>
                    <a:pt x="1217" y="2136"/>
                  </a:lnTo>
                  <a:lnTo>
                    <a:pt x="1297" y="2127"/>
                  </a:lnTo>
                  <a:lnTo>
                    <a:pt x="1375" y="2112"/>
                  </a:lnTo>
                  <a:lnTo>
                    <a:pt x="1451" y="2089"/>
                  </a:lnTo>
                  <a:lnTo>
                    <a:pt x="1526" y="2062"/>
                  </a:lnTo>
                  <a:lnTo>
                    <a:pt x="1596" y="2028"/>
                  </a:lnTo>
                  <a:lnTo>
                    <a:pt x="1664" y="1991"/>
                  </a:lnTo>
                  <a:lnTo>
                    <a:pt x="1728" y="1947"/>
                  </a:lnTo>
                  <a:lnTo>
                    <a:pt x="1788" y="1900"/>
                  </a:lnTo>
                  <a:lnTo>
                    <a:pt x="1845" y="1847"/>
                  </a:lnTo>
                  <a:lnTo>
                    <a:pt x="1898" y="1790"/>
                  </a:lnTo>
                  <a:lnTo>
                    <a:pt x="1945" y="1730"/>
                  </a:lnTo>
                  <a:lnTo>
                    <a:pt x="1989" y="1666"/>
                  </a:lnTo>
                  <a:lnTo>
                    <a:pt x="2026" y="1598"/>
                  </a:lnTo>
                  <a:lnTo>
                    <a:pt x="2059" y="1527"/>
                  </a:lnTo>
                  <a:lnTo>
                    <a:pt x="2087" y="1453"/>
                  </a:lnTo>
                  <a:lnTo>
                    <a:pt x="2108" y="1377"/>
                  </a:lnTo>
                  <a:lnTo>
                    <a:pt x="2125" y="1299"/>
                  </a:lnTo>
                  <a:lnTo>
                    <a:pt x="2134" y="1218"/>
                  </a:lnTo>
                  <a:lnTo>
                    <a:pt x="2038" y="1218"/>
                  </a:lnTo>
                  <a:lnTo>
                    <a:pt x="2018" y="1215"/>
                  </a:lnTo>
                  <a:lnTo>
                    <a:pt x="2001" y="1208"/>
                  </a:lnTo>
                  <a:lnTo>
                    <a:pt x="1986" y="1196"/>
                  </a:lnTo>
                  <a:lnTo>
                    <a:pt x="1974" y="1181"/>
                  </a:lnTo>
                  <a:lnTo>
                    <a:pt x="1966" y="1163"/>
                  </a:lnTo>
                  <a:lnTo>
                    <a:pt x="1964" y="1143"/>
                  </a:lnTo>
                  <a:lnTo>
                    <a:pt x="1966" y="1123"/>
                  </a:lnTo>
                  <a:lnTo>
                    <a:pt x="1974" y="1106"/>
                  </a:lnTo>
                  <a:lnTo>
                    <a:pt x="1986" y="1091"/>
                  </a:lnTo>
                  <a:lnTo>
                    <a:pt x="2001" y="1080"/>
                  </a:lnTo>
                  <a:lnTo>
                    <a:pt x="2018" y="1072"/>
                  </a:lnTo>
                  <a:lnTo>
                    <a:pt x="2038" y="1069"/>
                  </a:lnTo>
                  <a:lnTo>
                    <a:pt x="2134" y="1069"/>
                  </a:lnTo>
                  <a:lnTo>
                    <a:pt x="2125" y="989"/>
                  </a:lnTo>
                  <a:lnTo>
                    <a:pt x="2108" y="910"/>
                  </a:lnTo>
                  <a:lnTo>
                    <a:pt x="2087" y="834"/>
                  </a:lnTo>
                  <a:lnTo>
                    <a:pt x="2059" y="761"/>
                  </a:lnTo>
                  <a:lnTo>
                    <a:pt x="2026" y="690"/>
                  </a:lnTo>
                  <a:lnTo>
                    <a:pt x="1989" y="622"/>
                  </a:lnTo>
                  <a:lnTo>
                    <a:pt x="1945" y="558"/>
                  </a:lnTo>
                  <a:lnTo>
                    <a:pt x="1898" y="497"/>
                  </a:lnTo>
                  <a:lnTo>
                    <a:pt x="1845" y="440"/>
                  </a:lnTo>
                  <a:lnTo>
                    <a:pt x="1788" y="388"/>
                  </a:lnTo>
                  <a:lnTo>
                    <a:pt x="1728" y="339"/>
                  </a:lnTo>
                  <a:lnTo>
                    <a:pt x="1664" y="296"/>
                  </a:lnTo>
                  <a:lnTo>
                    <a:pt x="1596" y="258"/>
                  </a:lnTo>
                  <a:lnTo>
                    <a:pt x="1526" y="225"/>
                  </a:lnTo>
                  <a:lnTo>
                    <a:pt x="1451" y="197"/>
                  </a:lnTo>
                  <a:lnTo>
                    <a:pt x="1375" y="176"/>
                  </a:lnTo>
                  <a:lnTo>
                    <a:pt x="1297" y="161"/>
                  </a:lnTo>
                  <a:lnTo>
                    <a:pt x="1217" y="151"/>
                  </a:lnTo>
                  <a:lnTo>
                    <a:pt x="1217" y="246"/>
                  </a:lnTo>
                  <a:lnTo>
                    <a:pt x="1213" y="266"/>
                  </a:lnTo>
                  <a:lnTo>
                    <a:pt x="1207" y="284"/>
                  </a:lnTo>
                  <a:lnTo>
                    <a:pt x="1194" y="299"/>
                  </a:lnTo>
                  <a:lnTo>
                    <a:pt x="1180" y="310"/>
                  </a:lnTo>
                  <a:lnTo>
                    <a:pt x="1162" y="318"/>
                  </a:lnTo>
                  <a:lnTo>
                    <a:pt x="1142" y="320"/>
                  </a:lnTo>
                  <a:lnTo>
                    <a:pt x="1122" y="318"/>
                  </a:lnTo>
                  <a:lnTo>
                    <a:pt x="1105" y="310"/>
                  </a:lnTo>
                  <a:lnTo>
                    <a:pt x="1090" y="299"/>
                  </a:lnTo>
                  <a:lnTo>
                    <a:pt x="1078" y="284"/>
                  </a:lnTo>
                  <a:lnTo>
                    <a:pt x="1071" y="266"/>
                  </a:lnTo>
                  <a:lnTo>
                    <a:pt x="1068" y="246"/>
                  </a:lnTo>
                  <a:lnTo>
                    <a:pt x="1068" y="151"/>
                  </a:lnTo>
                  <a:close/>
                  <a:moveTo>
                    <a:pt x="1142" y="0"/>
                  </a:moveTo>
                  <a:lnTo>
                    <a:pt x="1232" y="3"/>
                  </a:lnTo>
                  <a:lnTo>
                    <a:pt x="1318" y="14"/>
                  </a:lnTo>
                  <a:lnTo>
                    <a:pt x="1404" y="31"/>
                  </a:lnTo>
                  <a:lnTo>
                    <a:pt x="1487" y="53"/>
                  </a:lnTo>
                  <a:lnTo>
                    <a:pt x="1567" y="82"/>
                  </a:lnTo>
                  <a:lnTo>
                    <a:pt x="1644" y="116"/>
                  </a:lnTo>
                  <a:lnTo>
                    <a:pt x="1718" y="156"/>
                  </a:lnTo>
                  <a:lnTo>
                    <a:pt x="1789" y="202"/>
                  </a:lnTo>
                  <a:lnTo>
                    <a:pt x="1856" y="252"/>
                  </a:lnTo>
                  <a:lnTo>
                    <a:pt x="1919" y="306"/>
                  </a:lnTo>
                  <a:lnTo>
                    <a:pt x="1979" y="366"/>
                  </a:lnTo>
                  <a:lnTo>
                    <a:pt x="2033" y="429"/>
                  </a:lnTo>
                  <a:lnTo>
                    <a:pt x="2083" y="496"/>
                  </a:lnTo>
                  <a:lnTo>
                    <a:pt x="2128" y="567"/>
                  </a:lnTo>
                  <a:lnTo>
                    <a:pt x="2168" y="641"/>
                  </a:lnTo>
                  <a:lnTo>
                    <a:pt x="2202" y="719"/>
                  </a:lnTo>
                  <a:lnTo>
                    <a:pt x="2231" y="798"/>
                  </a:lnTo>
                  <a:lnTo>
                    <a:pt x="2254" y="882"/>
                  </a:lnTo>
                  <a:lnTo>
                    <a:pt x="2271" y="967"/>
                  </a:lnTo>
                  <a:lnTo>
                    <a:pt x="2281" y="1055"/>
                  </a:lnTo>
                  <a:lnTo>
                    <a:pt x="2284" y="1143"/>
                  </a:lnTo>
                  <a:lnTo>
                    <a:pt x="2281" y="1233"/>
                  </a:lnTo>
                  <a:lnTo>
                    <a:pt x="2271" y="1320"/>
                  </a:lnTo>
                  <a:lnTo>
                    <a:pt x="2254" y="1405"/>
                  </a:lnTo>
                  <a:lnTo>
                    <a:pt x="2231" y="1488"/>
                  </a:lnTo>
                  <a:lnTo>
                    <a:pt x="2202" y="1568"/>
                  </a:lnTo>
                  <a:lnTo>
                    <a:pt x="2168" y="1646"/>
                  </a:lnTo>
                  <a:lnTo>
                    <a:pt x="2128" y="1720"/>
                  </a:lnTo>
                  <a:lnTo>
                    <a:pt x="2083" y="1791"/>
                  </a:lnTo>
                  <a:lnTo>
                    <a:pt x="2033" y="1859"/>
                  </a:lnTo>
                  <a:lnTo>
                    <a:pt x="1979" y="1922"/>
                  </a:lnTo>
                  <a:lnTo>
                    <a:pt x="1919" y="1981"/>
                  </a:lnTo>
                  <a:lnTo>
                    <a:pt x="1856" y="2035"/>
                  </a:lnTo>
                  <a:lnTo>
                    <a:pt x="1789" y="2085"/>
                  </a:lnTo>
                  <a:lnTo>
                    <a:pt x="1718" y="2130"/>
                  </a:lnTo>
                  <a:lnTo>
                    <a:pt x="1644" y="2170"/>
                  </a:lnTo>
                  <a:lnTo>
                    <a:pt x="1567" y="2205"/>
                  </a:lnTo>
                  <a:lnTo>
                    <a:pt x="1487" y="2234"/>
                  </a:lnTo>
                  <a:lnTo>
                    <a:pt x="1404" y="2257"/>
                  </a:lnTo>
                  <a:lnTo>
                    <a:pt x="1318" y="2274"/>
                  </a:lnTo>
                  <a:lnTo>
                    <a:pt x="1232" y="2284"/>
                  </a:lnTo>
                  <a:lnTo>
                    <a:pt x="1142" y="2287"/>
                  </a:lnTo>
                  <a:lnTo>
                    <a:pt x="1054" y="2284"/>
                  </a:lnTo>
                  <a:lnTo>
                    <a:pt x="966" y="2274"/>
                  </a:lnTo>
                  <a:lnTo>
                    <a:pt x="881" y="2257"/>
                  </a:lnTo>
                  <a:lnTo>
                    <a:pt x="798" y="2234"/>
                  </a:lnTo>
                  <a:lnTo>
                    <a:pt x="718" y="2205"/>
                  </a:lnTo>
                  <a:lnTo>
                    <a:pt x="641" y="2170"/>
                  </a:lnTo>
                  <a:lnTo>
                    <a:pt x="566" y="2130"/>
                  </a:lnTo>
                  <a:lnTo>
                    <a:pt x="496" y="2085"/>
                  </a:lnTo>
                  <a:lnTo>
                    <a:pt x="429" y="2035"/>
                  </a:lnTo>
                  <a:lnTo>
                    <a:pt x="366" y="1981"/>
                  </a:lnTo>
                  <a:lnTo>
                    <a:pt x="306" y="1922"/>
                  </a:lnTo>
                  <a:lnTo>
                    <a:pt x="252" y="1859"/>
                  </a:lnTo>
                  <a:lnTo>
                    <a:pt x="202" y="1791"/>
                  </a:lnTo>
                  <a:lnTo>
                    <a:pt x="157" y="1720"/>
                  </a:lnTo>
                  <a:lnTo>
                    <a:pt x="117" y="1646"/>
                  </a:lnTo>
                  <a:lnTo>
                    <a:pt x="82" y="1568"/>
                  </a:lnTo>
                  <a:lnTo>
                    <a:pt x="54" y="1488"/>
                  </a:lnTo>
                  <a:lnTo>
                    <a:pt x="30" y="1405"/>
                  </a:lnTo>
                  <a:lnTo>
                    <a:pt x="14" y="1320"/>
                  </a:lnTo>
                  <a:lnTo>
                    <a:pt x="4" y="1233"/>
                  </a:lnTo>
                  <a:lnTo>
                    <a:pt x="0" y="1143"/>
                  </a:lnTo>
                  <a:lnTo>
                    <a:pt x="4" y="1055"/>
                  </a:lnTo>
                  <a:lnTo>
                    <a:pt x="14" y="967"/>
                  </a:lnTo>
                  <a:lnTo>
                    <a:pt x="30" y="882"/>
                  </a:lnTo>
                  <a:lnTo>
                    <a:pt x="54" y="798"/>
                  </a:lnTo>
                  <a:lnTo>
                    <a:pt x="82" y="719"/>
                  </a:lnTo>
                  <a:lnTo>
                    <a:pt x="117" y="641"/>
                  </a:lnTo>
                  <a:lnTo>
                    <a:pt x="157" y="567"/>
                  </a:lnTo>
                  <a:lnTo>
                    <a:pt x="202" y="496"/>
                  </a:lnTo>
                  <a:lnTo>
                    <a:pt x="252" y="429"/>
                  </a:lnTo>
                  <a:lnTo>
                    <a:pt x="306" y="366"/>
                  </a:lnTo>
                  <a:lnTo>
                    <a:pt x="366" y="306"/>
                  </a:lnTo>
                  <a:lnTo>
                    <a:pt x="429" y="252"/>
                  </a:lnTo>
                  <a:lnTo>
                    <a:pt x="496" y="202"/>
                  </a:lnTo>
                  <a:lnTo>
                    <a:pt x="566" y="156"/>
                  </a:lnTo>
                  <a:lnTo>
                    <a:pt x="641" y="116"/>
                  </a:lnTo>
                  <a:lnTo>
                    <a:pt x="718" y="82"/>
                  </a:lnTo>
                  <a:lnTo>
                    <a:pt x="798" y="53"/>
                  </a:lnTo>
                  <a:lnTo>
                    <a:pt x="881" y="31"/>
                  </a:lnTo>
                  <a:lnTo>
                    <a:pt x="966" y="14"/>
                  </a:lnTo>
                  <a:lnTo>
                    <a:pt x="1054" y="3"/>
                  </a:lnTo>
                  <a:lnTo>
                    <a:pt x="114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5" name="公众号：陈西设计之家。微信搜索即可">
              <a:extLst>
                <a:ext uri="{FF2B5EF4-FFF2-40B4-BE49-F238E27FC236}">
                  <a16:creationId xmlns:a16="http://schemas.microsoft.com/office/drawing/2014/main" id="{707E77FF-D174-4978-BD7B-2B92B14A7BB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70400" y="4994276"/>
              <a:ext cx="495300" cy="579438"/>
            </a:xfrm>
            <a:custGeom>
              <a:avLst/>
              <a:gdLst>
                <a:gd name="T0" fmla="*/ 1265 w 3119"/>
                <a:gd name="T1" fmla="*/ 717 h 3653"/>
                <a:gd name="T2" fmla="*/ 907 w 3119"/>
                <a:gd name="T3" fmla="*/ 848 h 3653"/>
                <a:gd name="T4" fmla="*/ 601 w 3119"/>
                <a:gd name="T5" fmla="*/ 1065 h 3653"/>
                <a:gd name="T6" fmla="*/ 364 w 3119"/>
                <a:gd name="T7" fmla="*/ 1356 h 3653"/>
                <a:gd name="T8" fmla="*/ 210 w 3119"/>
                <a:gd name="T9" fmla="*/ 1703 h 3653"/>
                <a:gd name="T10" fmla="*/ 156 w 3119"/>
                <a:gd name="T11" fmla="*/ 2091 h 3653"/>
                <a:gd name="T12" fmla="*/ 210 w 3119"/>
                <a:gd name="T13" fmla="*/ 2481 h 3653"/>
                <a:gd name="T14" fmla="*/ 364 w 3119"/>
                <a:gd name="T15" fmla="*/ 2828 h 3653"/>
                <a:gd name="T16" fmla="*/ 601 w 3119"/>
                <a:gd name="T17" fmla="*/ 3117 h 3653"/>
                <a:gd name="T18" fmla="*/ 907 w 3119"/>
                <a:gd name="T19" fmla="*/ 3336 h 3653"/>
                <a:gd name="T20" fmla="*/ 1265 w 3119"/>
                <a:gd name="T21" fmla="*/ 3466 h 3653"/>
                <a:gd name="T22" fmla="*/ 1659 w 3119"/>
                <a:gd name="T23" fmla="*/ 3493 h 3653"/>
                <a:gd name="T24" fmla="*/ 2039 w 3119"/>
                <a:gd name="T25" fmla="*/ 3412 h 3653"/>
                <a:gd name="T26" fmla="*/ 2372 w 3119"/>
                <a:gd name="T27" fmla="*/ 3237 h 3653"/>
                <a:gd name="T28" fmla="*/ 2646 w 3119"/>
                <a:gd name="T29" fmla="*/ 2981 h 3653"/>
                <a:gd name="T30" fmla="*/ 2843 w 3119"/>
                <a:gd name="T31" fmla="*/ 2660 h 3653"/>
                <a:gd name="T32" fmla="*/ 2949 w 3119"/>
                <a:gd name="T33" fmla="*/ 2290 h 3653"/>
                <a:gd name="T34" fmla="*/ 2949 w 3119"/>
                <a:gd name="T35" fmla="*/ 1893 h 3653"/>
                <a:gd name="T36" fmla="*/ 2843 w 3119"/>
                <a:gd name="T37" fmla="*/ 1524 h 3653"/>
                <a:gd name="T38" fmla="*/ 2646 w 3119"/>
                <a:gd name="T39" fmla="*/ 1203 h 3653"/>
                <a:gd name="T40" fmla="*/ 2372 w 3119"/>
                <a:gd name="T41" fmla="*/ 947 h 3653"/>
                <a:gd name="T42" fmla="*/ 2039 w 3119"/>
                <a:gd name="T43" fmla="*/ 770 h 3653"/>
                <a:gd name="T44" fmla="*/ 1659 w 3119"/>
                <a:gd name="T45" fmla="*/ 690 h 3653"/>
                <a:gd name="T46" fmla="*/ 1678 w 3119"/>
                <a:gd name="T47" fmla="*/ 288 h 3653"/>
                <a:gd name="T48" fmla="*/ 1752 w 3119"/>
                <a:gd name="T49" fmla="*/ 0 h 3653"/>
                <a:gd name="T50" fmla="*/ 1816 w 3119"/>
                <a:gd name="T51" fmla="*/ 37 h 3653"/>
                <a:gd name="T52" fmla="*/ 1823 w 3119"/>
                <a:gd name="T53" fmla="*/ 381 h 3653"/>
                <a:gd name="T54" fmla="*/ 1772 w 3119"/>
                <a:gd name="T55" fmla="*/ 433 h 3653"/>
                <a:gd name="T56" fmla="*/ 1735 w 3119"/>
                <a:gd name="T57" fmla="*/ 540 h 3653"/>
                <a:gd name="T58" fmla="*/ 2123 w 3119"/>
                <a:gd name="T59" fmla="*/ 636 h 3653"/>
                <a:gd name="T60" fmla="*/ 2466 w 3119"/>
                <a:gd name="T61" fmla="*/ 821 h 3653"/>
                <a:gd name="T62" fmla="*/ 2750 w 3119"/>
                <a:gd name="T63" fmla="*/ 1085 h 3653"/>
                <a:gd name="T64" fmla="*/ 2963 w 3119"/>
                <a:gd name="T65" fmla="*/ 1410 h 3653"/>
                <a:gd name="T66" fmla="*/ 3089 w 3119"/>
                <a:gd name="T67" fmla="*/ 1786 h 3653"/>
                <a:gd name="T68" fmla="*/ 3115 w 3119"/>
                <a:gd name="T69" fmla="*/ 2195 h 3653"/>
                <a:gd name="T70" fmla="*/ 3039 w 3119"/>
                <a:gd name="T71" fmla="*/ 2585 h 3653"/>
                <a:gd name="T72" fmla="*/ 2872 w 3119"/>
                <a:gd name="T73" fmla="*/ 2934 h 3653"/>
                <a:gd name="T74" fmla="*/ 2627 w 3119"/>
                <a:gd name="T75" fmla="*/ 3228 h 3653"/>
                <a:gd name="T76" fmla="*/ 2318 w 3119"/>
                <a:gd name="T77" fmla="*/ 3456 h 3653"/>
                <a:gd name="T78" fmla="*/ 1958 w 3119"/>
                <a:gd name="T79" fmla="*/ 3601 h 3653"/>
                <a:gd name="T80" fmla="*/ 1559 w 3119"/>
                <a:gd name="T81" fmla="*/ 3653 h 3653"/>
                <a:gd name="T82" fmla="*/ 1162 w 3119"/>
                <a:gd name="T83" fmla="*/ 3601 h 3653"/>
                <a:gd name="T84" fmla="*/ 801 w 3119"/>
                <a:gd name="T85" fmla="*/ 3456 h 3653"/>
                <a:gd name="T86" fmla="*/ 492 w 3119"/>
                <a:gd name="T87" fmla="*/ 3228 h 3653"/>
                <a:gd name="T88" fmla="*/ 247 w 3119"/>
                <a:gd name="T89" fmla="*/ 2934 h 3653"/>
                <a:gd name="T90" fmla="*/ 80 w 3119"/>
                <a:gd name="T91" fmla="*/ 2585 h 3653"/>
                <a:gd name="T92" fmla="*/ 3 w 3119"/>
                <a:gd name="T93" fmla="*/ 2195 h 3653"/>
                <a:gd name="T94" fmla="*/ 30 w 3119"/>
                <a:gd name="T95" fmla="*/ 1786 h 3653"/>
                <a:gd name="T96" fmla="*/ 156 w 3119"/>
                <a:gd name="T97" fmla="*/ 1410 h 3653"/>
                <a:gd name="T98" fmla="*/ 369 w 3119"/>
                <a:gd name="T99" fmla="*/ 1085 h 3653"/>
                <a:gd name="T100" fmla="*/ 652 w 3119"/>
                <a:gd name="T101" fmla="*/ 821 h 3653"/>
                <a:gd name="T102" fmla="*/ 996 w 3119"/>
                <a:gd name="T103" fmla="*/ 636 h 3653"/>
                <a:gd name="T104" fmla="*/ 1383 w 3119"/>
                <a:gd name="T105" fmla="*/ 540 h 3653"/>
                <a:gd name="T106" fmla="*/ 1347 w 3119"/>
                <a:gd name="T107" fmla="*/ 433 h 3653"/>
                <a:gd name="T108" fmla="*/ 1296 w 3119"/>
                <a:gd name="T109" fmla="*/ 381 h 3653"/>
                <a:gd name="T110" fmla="*/ 1302 w 3119"/>
                <a:gd name="T111" fmla="*/ 37 h 3653"/>
                <a:gd name="T112" fmla="*/ 1367 w 3119"/>
                <a:gd name="T113" fmla="*/ 0 h 36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119" h="3653">
                  <a:moveTo>
                    <a:pt x="1559" y="686"/>
                  </a:moveTo>
                  <a:lnTo>
                    <a:pt x="1460" y="690"/>
                  </a:lnTo>
                  <a:lnTo>
                    <a:pt x="1361" y="701"/>
                  </a:lnTo>
                  <a:lnTo>
                    <a:pt x="1265" y="717"/>
                  </a:lnTo>
                  <a:lnTo>
                    <a:pt x="1172" y="741"/>
                  </a:lnTo>
                  <a:lnTo>
                    <a:pt x="1080" y="770"/>
                  </a:lnTo>
                  <a:lnTo>
                    <a:pt x="992" y="806"/>
                  </a:lnTo>
                  <a:lnTo>
                    <a:pt x="907" y="848"/>
                  </a:lnTo>
                  <a:lnTo>
                    <a:pt x="825" y="895"/>
                  </a:lnTo>
                  <a:lnTo>
                    <a:pt x="746" y="947"/>
                  </a:lnTo>
                  <a:lnTo>
                    <a:pt x="672" y="1003"/>
                  </a:lnTo>
                  <a:lnTo>
                    <a:pt x="601" y="1065"/>
                  </a:lnTo>
                  <a:lnTo>
                    <a:pt x="535" y="1132"/>
                  </a:lnTo>
                  <a:lnTo>
                    <a:pt x="473" y="1203"/>
                  </a:lnTo>
                  <a:lnTo>
                    <a:pt x="416" y="1277"/>
                  </a:lnTo>
                  <a:lnTo>
                    <a:pt x="364" y="1356"/>
                  </a:lnTo>
                  <a:lnTo>
                    <a:pt x="317" y="1438"/>
                  </a:lnTo>
                  <a:lnTo>
                    <a:pt x="276" y="1524"/>
                  </a:lnTo>
                  <a:lnTo>
                    <a:pt x="240" y="1611"/>
                  </a:lnTo>
                  <a:lnTo>
                    <a:pt x="210" y="1703"/>
                  </a:lnTo>
                  <a:lnTo>
                    <a:pt x="187" y="1796"/>
                  </a:lnTo>
                  <a:lnTo>
                    <a:pt x="169" y="1893"/>
                  </a:lnTo>
                  <a:lnTo>
                    <a:pt x="159" y="1992"/>
                  </a:lnTo>
                  <a:lnTo>
                    <a:pt x="156" y="2091"/>
                  </a:lnTo>
                  <a:lnTo>
                    <a:pt x="159" y="2192"/>
                  </a:lnTo>
                  <a:lnTo>
                    <a:pt x="169" y="2290"/>
                  </a:lnTo>
                  <a:lnTo>
                    <a:pt x="187" y="2386"/>
                  </a:lnTo>
                  <a:lnTo>
                    <a:pt x="210" y="2481"/>
                  </a:lnTo>
                  <a:lnTo>
                    <a:pt x="240" y="2572"/>
                  </a:lnTo>
                  <a:lnTo>
                    <a:pt x="276" y="2660"/>
                  </a:lnTo>
                  <a:lnTo>
                    <a:pt x="317" y="2746"/>
                  </a:lnTo>
                  <a:lnTo>
                    <a:pt x="364" y="2828"/>
                  </a:lnTo>
                  <a:lnTo>
                    <a:pt x="416" y="2905"/>
                  </a:lnTo>
                  <a:lnTo>
                    <a:pt x="473" y="2981"/>
                  </a:lnTo>
                  <a:lnTo>
                    <a:pt x="535" y="3051"/>
                  </a:lnTo>
                  <a:lnTo>
                    <a:pt x="601" y="3117"/>
                  </a:lnTo>
                  <a:lnTo>
                    <a:pt x="672" y="3179"/>
                  </a:lnTo>
                  <a:lnTo>
                    <a:pt x="746" y="3237"/>
                  </a:lnTo>
                  <a:lnTo>
                    <a:pt x="825" y="3289"/>
                  </a:lnTo>
                  <a:lnTo>
                    <a:pt x="907" y="3336"/>
                  </a:lnTo>
                  <a:lnTo>
                    <a:pt x="992" y="3377"/>
                  </a:lnTo>
                  <a:lnTo>
                    <a:pt x="1080" y="3412"/>
                  </a:lnTo>
                  <a:lnTo>
                    <a:pt x="1172" y="3442"/>
                  </a:lnTo>
                  <a:lnTo>
                    <a:pt x="1265" y="3466"/>
                  </a:lnTo>
                  <a:lnTo>
                    <a:pt x="1361" y="3483"/>
                  </a:lnTo>
                  <a:lnTo>
                    <a:pt x="1460" y="3493"/>
                  </a:lnTo>
                  <a:lnTo>
                    <a:pt x="1559" y="3497"/>
                  </a:lnTo>
                  <a:lnTo>
                    <a:pt x="1659" y="3493"/>
                  </a:lnTo>
                  <a:lnTo>
                    <a:pt x="1758" y="3483"/>
                  </a:lnTo>
                  <a:lnTo>
                    <a:pt x="1854" y="3466"/>
                  </a:lnTo>
                  <a:lnTo>
                    <a:pt x="1948" y="3442"/>
                  </a:lnTo>
                  <a:lnTo>
                    <a:pt x="2039" y="3412"/>
                  </a:lnTo>
                  <a:lnTo>
                    <a:pt x="2128" y="3377"/>
                  </a:lnTo>
                  <a:lnTo>
                    <a:pt x="2213" y="3336"/>
                  </a:lnTo>
                  <a:lnTo>
                    <a:pt x="2294" y="3289"/>
                  </a:lnTo>
                  <a:lnTo>
                    <a:pt x="2372" y="3237"/>
                  </a:lnTo>
                  <a:lnTo>
                    <a:pt x="2448" y="3179"/>
                  </a:lnTo>
                  <a:lnTo>
                    <a:pt x="2517" y="3117"/>
                  </a:lnTo>
                  <a:lnTo>
                    <a:pt x="2584" y="3051"/>
                  </a:lnTo>
                  <a:lnTo>
                    <a:pt x="2646" y="2981"/>
                  </a:lnTo>
                  <a:lnTo>
                    <a:pt x="2702" y="2905"/>
                  </a:lnTo>
                  <a:lnTo>
                    <a:pt x="2754" y="2828"/>
                  </a:lnTo>
                  <a:lnTo>
                    <a:pt x="2802" y="2746"/>
                  </a:lnTo>
                  <a:lnTo>
                    <a:pt x="2843" y="2660"/>
                  </a:lnTo>
                  <a:lnTo>
                    <a:pt x="2878" y="2572"/>
                  </a:lnTo>
                  <a:lnTo>
                    <a:pt x="2908" y="2481"/>
                  </a:lnTo>
                  <a:lnTo>
                    <a:pt x="2932" y="2386"/>
                  </a:lnTo>
                  <a:lnTo>
                    <a:pt x="2949" y="2290"/>
                  </a:lnTo>
                  <a:lnTo>
                    <a:pt x="2959" y="2192"/>
                  </a:lnTo>
                  <a:lnTo>
                    <a:pt x="2963" y="2091"/>
                  </a:lnTo>
                  <a:lnTo>
                    <a:pt x="2959" y="1992"/>
                  </a:lnTo>
                  <a:lnTo>
                    <a:pt x="2949" y="1893"/>
                  </a:lnTo>
                  <a:lnTo>
                    <a:pt x="2932" y="1796"/>
                  </a:lnTo>
                  <a:lnTo>
                    <a:pt x="2908" y="1703"/>
                  </a:lnTo>
                  <a:lnTo>
                    <a:pt x="2878" y="1611"/>
                  </a:lnTo>
                  <a:lnTo>
                    <a:pt x="2843" y="1524"/>
                  </a:lnTo>
                  <a:lnTo>
                    <a:pt x="2802" y="1438"/>
                  </a:lnTo>
                  <a:lnTo>
                    <a:pt x="2754" y="1356"/>
                  </a:lnTo>
                  <a:lnTo>
                    <a:pt x="2702" y="1277"/>
                  </a:lnTo>
                  <a:lnTo>
                    <a:pt x="2646" y="1203"/>
                  </a:lnTo>
                  <a:lnTo>
                    <a:pt x="2584" y="1132"/>
                  </a:lnTo>
                  <a:lnTo>
                    <a:pt x="2517" y="1065"/>
                  </a:lnTo>
                  <a:lnTo>
                    <a:pt x="2448" y="1003"/>
                  </a:lnTo>
                  <a:lnTo>
                    <a:pt x="2372" y="947"/>
                  </a:lnTo>
                  <a:lnTo>
                    <a:pt x="2294" y="895"/>
                  </a:lnTo>
                  <a:lnTo>
                    <a:pt x="2213" y="848"/>
                  </a:lnTo>
                  <a:lnTo>
                    <a:pt x="2128" y="806"/>
                  </a:lnTo>
                  <a:lnTo>
                    <a:pt x="2039" y="770"/>
                  </a:lnTo>
                  <a:lnTo>
                    <a:pt x="1948" y="741"/>
                  </a:lnTo>
                  <a:lnTo>
                    <a:pt x="1854" y="717"/>
                  </a:lnTo>
                  <a:lnTo>
                    <a:pt x="1758" y="701"/>
                  </a:lnTo>
                  <a:lnTo>
                    <a:pt x="1659" y="690"/>
                  </a:lnTo>
                  <a:lnTo>
                    <a:pt x="1559" y="686"/>
                  </a:lnTo>
                  <a:close/>
                  <a:moveTo>
                    <a:pt x="1441" y="148"/>
                  </a:moveTo>
                  <a:lnTo>
                    <a:pt x="1441" y="288"/>
                  </a:lnTo>
                  <a:lnTo>
                    <a:pt x="1678" y="288"/>
                  </a:lnTo>
                  <a:lnTo>
                    <a:pt x="1678" y="148"/>
                  </a:lnTo>
                  <a:lnTo>
                    <a:pt x="1441" y="148"/>
                  </a:lnTo>
                  <a:close/>
                  <a:moveTo>
                    <a:pt x="1367" y="0"/>
                  </a:moveTo>
                  <a:lnTo>
                    <a:pt x="1752" y="0"/>
                  </a:lnTo>
                  <a:lnTo>
                    <a:pt x="1772" y="3"/>
                  </a:lnTo>
                  <a:lnTo>
                    <a:pt x="1790" y="11"/>
                  </a:lnTo>
                  <a:lnTo>
                    <a:pt x="1804" y="22"/>
                  </a:lnTo>
                  <a:lnTo>
                    <a:pt x="1816" y="37"/>
                  </a:lnTo>
                  <a:lnTo>
                    <a:pt x="1823" y="54"/>
                  </a:lnTo>
                  <a:lnTo>
                    <a:pt x="1826" y="74"/>
                  </a:lnTo>
                  <a:lnTo>
                    <a:pt x="1826" y="361"/>
                  </a:lnTo>
                  <a:lnTo>
                    <a:pt x="1823" y="381"/>
                  </a:lnTo>
                  <a:lnTo>
                    <a:pt x="1816" y="399"/>
                  </a:lnTo>
                  <a:lnTo>
                    <a:pt x="1804" y="414"/>
                  </a:lnTo>
                  <a:lnTo>
                    <a:pt x="1790" y="426"/>
                  </a:lnTo>
                  <a:lnTo>
                    <a:pt x="1772" y="433"/>
                  </a:lnTo>
                  <a:lnTo>
                    <a:pt x="1752" y="436"/>
                  </a:lnTo>
                  <a:lnTo>
                    <a:pt x="1634" y="436"/>
                  </a:lnTo>
                  <a:lnTo>
                    <a:pt x="1634" y="532"/>
                  </a:lnTo>
                  <a:lnTo>
                    <a:pt x="1735" y="540"/>
                  </a:lnTo>
                  <a:lnTo>
                    <a:pt x="1836" y="555"/>
                  </a:lnTo>
                  <a:lnTo>
                    <a:pt x="1934" y="576"/>
                  </a:lnTo>
                  <a:lnTo>
                    <a:pt x="2030" y="603"/>
                  </a:lnTo>
                  <a:lnTo>
                    <a:pt x="2123" y="636"/>
                  </a:lnTo>
                  <a:lnTo>
                    <a:pt x="2214" y="674"/>
                  </a:lnTo>
                  <a:lnTo>
                    <a:pt x="2301" y="718"/>
                  </a:lnTo>
                  <a:lnTo>
                    <a:pt x="2386" y="768"/>
                  </a:lnTo>
                  <a:lnTo>
                    <a:pt x="2466" y="821"/>
                  </a:lnTo>
                  <a:lnTo>
                    <a:pt x="2543" y="881"/>
                  </a:lnTo>
                  <a:lnTo>
                    <a:pt x="2616" y="945"/>
                  </a:lnTo>
                  <a:lnTo>
                    <a:pt x="2686" y="1012"/>
                  </a:lnTo>
                  <a:lnTo>
                    <a:pt x="2750" y="1085"/>
                  </a:lnTo>
                  <a:lnTo>
                    <a:pt x="2811" y="1161"/>
                  </a:lnTo>
                  <a:lnTo>
                    <a:pt x="2866" y="1241"/>
                  </a:lnTo>
                  <a:lnTo>
                    <a:pt x="2917" y="1324"/>
                  </a:lnTo>
                  <a:lnTo>
                    <a:pt x="2963" y="1410"/>
                  </a:lnTo>
                  <a:lnTo>
                    <a:pt x="3002" y="1500"/>
                  </a:lnTo>
                  <a:lnTo>
                    <a:pt x="3037" y="1593"/>
                  </a:lnTo>
                  <a:lnTo>
                    <a:pt x="3066" y="1689"/>
                  </a:lnTo>
                  <a:lnTo>
                    <a:pt x="3089" y="1786"/>
                  </a:lnTo>
                  <a:lnTo>
                    <a:pt x="3105" y="1886"/>
                  </a:lnTo>
                  <a:lnTo>
                    <a:pt x="3115" y="1988"/>
                  </a:lnTo>
                  <a:lnTo>
                    <a:pt x="3119" y="2091"/>
                  </a:lnTo>
                  <a:lnTo>
                    <a:pt x="3115" y="2195"/>
                  </a:lnTo>
                  <a:lnTo>
                    <a:pt x="3105" y="2294"/>
                  </a:lnTo>
                  <a:lnTo>
                    <a:pt x="3089" y="2394"/>
                  </a:lnTo>
                  <a:lnTo>
                    <a:pt x="3067" y="2491"/>
                  </a:lnTo>
                  <a:lnTo>
                    <a:pt x="3039" y="2585"/>
                  </a:lnTo>
                  <a:lnTo>
                    <a:pt x="3005" y="2676"/>
                  </a:lnTo>
                  <a:lnTo>
                    <a:pt x="2966" y="2766"/>
                  </a:lnTo>
                  <a:lnTo>
                    <a:pt x="2922" y="2851"/>
                  </a:lnTo>
                  <a:lnTo>
                    <a:pt x="2872" y="2934"/>
                  </a:lnTo>
                  <a:lnTo>
                    <a:pt x="2818" y="3013"/>
                  </a:lnTo>
                  <a:lnTo>
                    <a:pt x="2759" y="3088"/>
                  </a:lnTo>
                  <a:lnTo>
                    <a:pt x="2695" y="3161"/>
                  </a:lnTo>
                  <a:lnTo>
                    <a:pt x="2627" y="3228"/>
                  </a:lnTo>
                  <a:lnTo>
                    <a:pt x="2555" y="3293"/>
                  </a:lnTo>
                  <a:lnTo>
                    <a:pt x="2480" y="3351"/>
                  </a:lnTo>
                  <a:lnTo>
                    <a:pt x="2400" y="3406"/>
                  </a:lnTo>
                  <a:lnTo>
                    <a:pt x="2318" y="3456"/>
                  </a:lnTo>
                  <a:lnTo>
                    <a:pt x="2232" y="3500"/>
                  </a:lnTo>
                  <a:lnTo>
                    <a:pt x="2143" y="3540"/>
                  </a:lnTo>
                  <a:lnTo>
                    <a:pt x="2052" y="3573"/>
                  </a:lnTo>
                  <a:lnTo>
                    <a:pt x="1958" y="3601"/>
                  </a:lnTo>
                  <a:lnTo>
                    <a:pt x="1861" y="3624"/>
                  </a:lnTo>
                  <a:lnTo>
                    <a:pt x="1762" y="3640"/>
                  </a:lnTo>
                  <a:lnTo>
                    <a:pt x="1661" y="3650"/>
                  </a:lnTo>
                  <a:lnTo>
                    <a:pt x="1559" y="3653"/>
                  </a:lnTo>
                  <a:lnTo>
                    <a:pt x="1457" y="3650"/>
                  </a:lnTo>
                  <a:lnTo>
                    <a:pt x="1357" y="3640"/>
                  </a:lnTo>
                  <a:lnTo>
                    <a:pt x="1258" y="3624"/>
                  </a:lnTo>
                  <a:lnTo>
                    <a:pt x="1162" y="3601"/>
                  </a:lnTo>
                  <a:lnTo>
                    <a:pt x="1068" y="3573"/>
                  </a:lnTo>
                  <a:lnTo>
                    <a:pt x="976" y="3540"/>
                  </a:lnTo>
                  <a:lnTo>
                    <a:pt x="887" y="3500"/>
                  </a:lnTo>
                  <a:lnTo>
                    <a:pt x="801" y="3456"/>
                  </a:lnTo>
                  <a:lnTo>
                    <a:pt x="719" y="3406"/>
                  </a:lnTo>
                  <a:lnTo>
                    <a:pt x="639" y="3351"/>
                  </a:lnTo>
                  <a:lnTo>
                    <a:pt x="564" y="3293"/>
                  </a:lnTo>
                  <a:lnTo>
                    <a:pt x="492" y="3228"/>
                  </a:lnTo>
                  <a:lnTo>
                    <a:pt x="424" y="3161"/>
                  </a:lnTo>
                  <a:lnTo>
                    <a:pt x="361" y="3088"/>
                  </a:lnTo>
                  <a:lnTo>
                    <a:pt x="301" y="3013"/>
                  </a:lnTo>
                  <a:lnTo>
                    <a:pt x="247" y="2934"/>
                  </a:lnTo>
                  <a:lnTo>
                    <a:pt x="197" y="2851"/>
                  </a:lnTo>
                  <a:lnTo>
                    <a:pt x="153" y="2766"/>
                  </a:lnTo>
                  <a:lnTo>
                    <a:pt x="114" y="2676"/>
                  </a:lnTo>
                  <a:lnTo>
                    <a:pt x="80" y="2585"/>
                  </a:lnTo>
                  <a:lnTo>
                    <a:pt x="52" y="2491"/>
                  </a:lnTo>
                  <a:lnTo>
                    <a:pt x="30" y="2394"/>
                  </a:lnTo>
                  <a:lnTo>
                    <a:pt x="13" y="2294"/>
                  </a:lnTo>
                  <a:lnTo>
                    <a:pt x="3" y="2195"/>
                  </a:lnTo>
                  <a:lnTo>
                    <a:pt x="0" y="2091"/>
                  </a:lnTo>
                  <a:lnTo>
                    <a:pt x="3" y="1988"/>
                  </a:lnTo>
                  <a:lnTo>
                    <a:pt x="13" y="1886"/>
                  </a:lnTo>
                  <a:lnTo>
                    <a:pt x="30" y="1786"/>
                  </a:lnTo>
                  <a:lnTo>
                    <a:pt x="53" y="1689"/>
                  </a:lnTo>
                  <a:lnTo>
                    <a:pt x="82" y="1593"/>
                  </a:lnTo>
                  <a:lnTo>
                    <a:pt x="116" y="1500"/>
                  </a:lnTo>
                  <a:lnTo>
                    <a:pt x="156" y="1410"/>
                  </a:lnTo>
                  <a:lnTo>
                    <a:pt x="201" y="1324"/>
                  </a:lnTo>
                  <a:lnTo>
                    <a:pt x="252" y="1241"/>
                  </a:lnTo>
                  <a:lnTo>
                    <a:pt x="308" y="1161"/>
                  </a:lnTo>
                  <a:lnTo>
                    <a:pt x="369" y="1085"/>
                  </a:lnTo>
                  <a:lnTo>
                    <a:pt x="433" y="1012"/>
                  </a:lnTo>
                  <a:lnTo>
                    <a:pt x="503" y="945"/>
                  </a:lnTo>
                  <a:lnTo>
                    <a:pt x="576" y="881"/>
                  </a:lnTo>
                  <a:lnTo>
                    <a:pt x="652" y="821"/>
                  </a:lnTo>
                  <a:lnTo>
                    <a:pt x="733" y="768"/>
                  </a:lnTo>
                  <a:lnTo>
                    <a:pt x="817" y="718"/>
                  </a:lnTo>
                  <a:lnTo>
                    <a:pt x="905" y="674"/>
                  </a:lnTo>
                  <a:lnTo>
                    <a:pt x="996" y="636"/>
                  </a:lnTo>
                  <a:lnTo>
                    <a:pt x="1089" y="603"/>
                  </a:lnTo>
                  <a:lnTo>
                    <a:pt x="1185" y="576"/>
                  </a:lnTo>
                  <a:lnTo>
                    <a:pt x="1282" y="555"/>
                  </a:lnTo>
                  <a:lnTo>
                    <a:pt x="1383" y="540"/>
                  </a:lnTo>
                  <a:lnTo>
                    <a:pt x="1485" y="532"/>
                  </a:lnTo>
                  <a:lnTo>
                    <a:pt x="1485" y="436"/>
                  </a:lnTo>
                  <a:lnTo>
                    <a:pt x="1367" y="436"/>
                  </a:lnTo>
                  <a:lnTo>
                    <a:pt x="1347" y="433"/>
                  </a:lnTo>
                  <a:lnTo>
                    <a:pt x="1329" y="426"/>
                  </a:lnTo>
                  <a:lnTo>
                    <a:pt x="1315" y="414"/>
                  </a:lnTo>
                  <a:lnTo>
                    <a:pt x="1302" y="399"/>
                  </a:lnTo>
                  <a:lnTo>
                    <a:pt x="1296" y="381"/>
                  </a:lnTo>
                  <a:lnTo>
                    <a:pt x="1292" y="361"/>
                  </a:lnTo>
                  <a:lnTo>
                    <a:pt x="1292" y="74"/>
                  </a:lnTo>
                  <a:lnTo>
                    <a:pt x="1296" y="54"/>
                  </a:lnTo>
                  <a:lnTo>
                    <a:pt x="1302" y="37"/>
                  </a:lnTo>
                  <a:lnTo>
                    <a:pt x="1315" y="22"/>
                  </a:lnTo>
                  <a:lnTo>
                    <a:pt x="1329" y="11"/>
                  </a:lnTo>
                  <a:lnTo>
                    <a:pt x="1347" y="3"/>
                  </a:lnTo>
                  <a:lnTo>
                    <a:pt x="136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6" name="Freeform 401">
              <a:extLst>
                <a:ext uri="{FF2B5EF4-FFF2-40B4-BE49-F238E27FC236}">
                  <a16:creationId xmlns:a16="http://schemas.microsoft.com/office/drawing/2014/main" id="{D93E564B-834A-41B1-8165-83DE4601DD6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27563" y="5235576"/>
              <a:ext cx="179388" cy="180975"/>
            </a:xfrm>
            <a:custGeom>
              <a:avLst/>
              <a:gdLst>
                <a:gd name="T0" fmla="*/ 405 w 1132"/>
                <a:gd name="T1" fmla="*/ 510 h 1133"/>
                <a:gd name="T2" fmla="*/ 223 w 1132"/>
                <a:gd name="T3" fmla="*/ 910 h 1133"/>
                <a:gd name="T4" fmla="*/ 623 w 1132"/>
                <a:gd name="T5" fmla="*/ 728 h 1133"/>
                <a:gd name="T6" fmla="*/ 405 w 1132"/>
                <a:gd name="T7" fmla="*/ 510 h 1133"/>
                <a:gd name="T8" fmla="*/ 910 w 1132"/>
                <a:gd name="T9" fmla="*/ 223 h 1133"/>
                <a:gd name="T10" fmla="*/ 510 w 1132"/>
                <a:gd name="T11" fmla="*/ 404 h 1133"/>
                <a:gd name="T12" fmla="*/ 728 w 1132"/>
                <a:gd name="T13" fmla="*/ 623 h 1133"/>
                <a:gd name="T14" fmla="*/ 910 w 1132"/>
                <a:gd name="T15" fmla="*/ 223 h 1133"/>
                <a:gd name="T16" fmla="*/ 1063 w 1132"/>
                <a:gd name="T17" fmla="*/ 0 h 1133"/>
                <a:gd name="T18" fmla="*/ 1080 w 1132"/>
                <a:gd name="T19" fmla="*/ 3 h 1133"/>
                <a:gd name="T20" fmla="*/ 1097 w 1132"/>
                <a:gd name="T21" fmla="*/ 11 h 1133"/>
                <a:gd name="T22" fmla="*/ 1111 w 1132"/>
                <a:gd name="T23" fmla="*/ 22 h 1133"/>
                <a:gd name="T24" fmla="*/ 1122 w 1132"/>
                <a:gd name="T25" fmla="*/ 36 h 1133"/>
                <a:gd name="T26" fmla="*/ 1129 w 1132"/>
                <a:gd name="T27" fmla="*/ 52 h 1133"/>
                <a:gd name="T28" fmla="*/ 1132 w 1132"/>
                <a:gd name="T29" fmla="*/ 70 h 1133"/>
                <a:gd name="T30" fmla="*/ 1131 w 1132"/>
                <a:gd name="T31" fmla="*/ 87 h 1133"/>
                <a:gd name="T32" fmla="*/ 1126 w 1132"/>
                <a:gd name="T33" fmla="*/ 104 h 1133"/>
                <a:gd name="T34" fmla="*/ 818 w 1132"/>
                <a:gd name="T35" fmla="*/ 782 h 1133"/>
                <a:gd name="T36" fmla="*/ 818 w 1132"/>
                <a:gd name="T37" fmla="*/ 784 h 1133"/>
                <a:gd name="T38" fmla="*/ 816 w 1132"/>
                <a:gd name="T39" fmla="*/ 787 h 1133"/>
                <a:gd name="T40" fmla="*/ 814 w 1132"/>
                <a:gd name="T41" fmla="*/ 790 h 1133"/>
                <a:gd name="T42" fmla="*/ 812 w 1132"/>
                <a:gd name="T43" fmla="*/ 793 h 1133"/>
                <a:gd name="T44" fmla="*/ 810 w 1132"/>
                <a:gd name="T45" fmla="*/ 796 h 1133"/>
                <a:gd name="T46" fmla="*/ 808 w 1132"/>
                <a:gd name="T47" fmla="*/ 798 h 1133"/>
                <a:gd name="T48" fmla="*/ 803 w 1132"/>
                <a:gd name="T49" fmla="*/ 804 h 1133"/>
                <a:gd name="T50" fmla="*/ 798 w 1132"/>
                <a:gd name="T51" fmla="*/ 808 h 1133"/>
                <a:gd name="T52" fmla="*/ 796 w 1132"/>
                <a:gd name="T53" fmla="*/ 810 h 1133"/>
                <a:gd name="T54" fmla="*/ 792 w 1132"/>
                <a:gd name="T55" fmla="*/ 813 h 1133"/>
                <a:gd name="T56" fmla="*/ 789 w 1132"/>
                <a:gd name="T57" fmla="*/ 815 h 1133"/>
                <a:gd name="T58" fmla="*/ 787 w 1132"/>
                <a:gd name="T59" fmla="*/ 816 h 1133"/>
                <a:gd name="T60" fmla="*/ 783 w 1132"/>
                <a:gd name="T61" fmla="*/ 818 h 1133"/>
                <a:gd name="T62" fmla="*/ 781 w 1132"/>
                <a:gd name="T63" fmla="*/ 819 h 1133"/>
                <a:gd name="T64" fmla="*/ 104 w 1132"/>
                <a:gd name="T65" fmla="*/ 1126 h 1133"/>
                <a:gd name="T66" fmla="*/ 90 w 1132"/>
                <a:gd name="T67" fmla="*/ 1132 h 1133"/>
                <a:gd name="T68" fmla="*/ 75 w 1132"/>
                <a:gd name="T69" fmla="*/ 1133 h 1133"/>
                <a:gd name="T70" fmla="*/ 56 w 1132"/>
                <a:gd name="T71" fmla="*/ 1131 h 1133"/>
                <a:gd name="T72" fmla="*/ 38 w 1132"/>
                <a:gd name="T73" fmla="*/ 1123 h 1133"/>
                <a:gd name="T74" fmla="*/ 23 w 1132"/>
                <a:gd name="T75" fmla="*/ 1112 h 1133"/>
                <a:gd name="T76" fmla="*/ 10 w 1132"/>
                <a:gd name="T77" fmla="*/ 1098 h 1133"/>
                <a:gd name="T78" fmla="*/ 4 w 1132"/>
                <a:gd name="T79" fmla="*/ 1081 h 1133"/>
                <a:gd name="T80" fmla="*/ 0 w 1132"/>
                <a:gd name="T81" fmla="*/ 1063 h 1133"/>
                <a:gd name="T82" fmla="*/ 1 w 1132"/>
                <a:gd name="T83" fmla="*/ 1046 h 1133"/>
                <a:gd name="T84" fmla="*/ 7 w 1132"/>
                <a:gd name="T85" fmla="*/ 1029 h 1133"/>
                <a:gd name="T86" fmla="*/ 315 w 1132"/>
                <a:gd name="T87" fmla="*/ 351 h 1133"/>
                <a:gd name="T88" fmla="*/ 315 w 1132"/>
                <a:gd name="T89" fmla="*/ 349 h 1133"/>
                <a:gd name="T90" fmla="*/ 317 w 1132"/>
                <a:gd name="T91" fmla="*/ 346 h 1133"/>
                <a:gd name="T92" fmla="*/ 319 w 1132"/>
                <a:gd name="T93" fmla="*/ 343 h 1133"/>
                <a:gd name="T94" fmla="*/ 320 w 1132"/>
                <a:gd name="T95" fmla="*/ 340 h 1133"/>
                <a:gd name="T96" fmla="*/ 323 w 1132"/>
                <a:gd name="T97" fmla="*/ 337 h 1133"/>
                <a:gd name="T98" fmla="*/ 325 w 1132"/>
                <a:gd name="T99" fmla="*/ 335 h 1133"/>
                <a:gd name="T100" fmla="*/ 329 w 1132"/>
                <a:gd name="T101" fmla="*/ 329 h 1133"/>
                <a:gd name="T102" fmla="*/ 335 w 1132"/>
                <a:gd name="T103" fmla="*/ 325 h 1133"/>
                <a:gd name="T104" fmla="*/ 337 w 1132"/>
                <a:gd name="T105" fmla="*/ 324 h 1133"/>
                <a:gd name="T106" fmla="*/ 340 w 1132"/>
                <a:gd name="T107" fmla="*/ 320 h 1133"/>
                <a:gd name="T108" fmla="*/ 344 w 1132"/>
                <a:gd name="T109" fmla="*/ 319 h 1133"/>
                <a:gd name="T110" fmla="*/ 346 w 1132"/>
                <a:gd name="T111" fmla="*/ 317 h 1133"/>
                <a:gd name="T112" fmla="*/ 349 w 1132"/>
                <a:gd name="T113" fmla="*/ 316 h 1133"/>
                <a:gd name="T114" fmla="*/ 351 w 1132"/>
                <a:gd name="T115" fmla="*/ 315 h 1133"/>
                <a:gd name="T116" fmla="*/ 1028 w 1132"/>
                <a:gd name="T117" fmla="*/ 6 h 1133"/>
                <a:gd name="T118" fmla="*/ 1045 w 1132"/>
                <a:gd name="T119" fmla="*/ 1 h 1133"/>
                <a:gd name="T120" fmla="*/ 1063 w 1132"/>
                <a:gd name="T121" fmla="*/ 0 h 1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132" h="1133">
                  <a:moveTo>
                    <a:pt x="405" y="510"/>
                  </a:moveTo>
                  <a:lnTo>
                    <a:pt x="223" y="910"/>
                  </a:lnTo>
                  <a:lnTo>
                    <a:pt x="623" y="728"/>
                  </a:lnTo>
                  <a:lnTo>
                    <a:pt x="405" y="510"/>
                  </a:lnTo>
                  <a:close/>
                  <a:moveTo>
                    <a:pt x="910" y="223"/>
                  </a:moveTo>
                  <a:lnTo>
                    <a:pt x="510" y="404"/>
                  </a:lnTo>
                  <a:lnTo>
                    <a:pt x="728" y="623"/>
                  </a:lnTo>
                  <a:lnTo>
                    <a:pt x="910" y="223"/>
                  </a:lnTo>
                  <a:close/>
                  <a:moveTo>
                    <a:pt x="1063" y="0"/>
                  </a:moveTo>
                  <a:lnTo>
                    <a:pt x="1080" y="3"/>
                  </a:lnTo>
                  <a:lnTo>
                    <a:pt x="1097" y="11"/>
                  </a:lnTo>
                  <a:lnTo>
                    <a:pt x="1111" y="22"/>
                  </a:lnTo>
                  <a:lnTo>
                    <a:pt x="1122" y="36"/>
                  </a:lnTo>
                  <a:lnTo>
                    <a:pt x="1129" y="52"/>
                  </a:lnTo>
                  <a:lnTo>
                    <a:pt x="1132" y="70"/>
                  </a:lnTo>
                  <a:lnTo>
                    <a:pt x="1131" y="87"/>
                  </a:lnTo>
                  <a:lnTo>
                    <a:pt x="1126" y="104"/>
                  </a:lnTo>
                  <a:lnTo>
                    <a:pt x="818" y="782"/>
                  </a:lnTo>
                  <a:lnTo>
                    <a:pt x="818" y="784"/>
                  </a:lnTo>
                  <a:lnTo>
                    <a:pt x="816" y="787"/>
                  </a:lnTo>
                  <a:lnTo>
                    <a:pt x="814" y="790"/>
                  </a:lnTo>
                  <a:lnTo>
                    <a:pt x="812" y="793"/>
                  </a:lnTo>
                  <a:lnTo>
                    <a:pt x="810" y="796"/>
                  </a:lnTo>
                  <a:lnTo>
                    <a:pt x="808" y="798"/>
                  </a:lnTo>
                  <a:lnTo>
                    <a:pt x="803" y="804"/>
                  </a:lnTo>
                  <a:lnTo>
                    <a:pt x="798" y="808"/>
                  </a:lnTo>
                  <a:lnTo>
                    <a:pt x="796" y="810"/>
                  </a:lnTo>
                  <a:lnTo>
                    <a:pt x="792" y="813"/>
                  </a:lnTo>
                  <a:lnTo>
                    <a:pt x="789" y="815"/>
                  </a:lnTo>
                  <a:lnTo>
                    <a:pt x="787" y="816"/>
                  </a:lnTo>
                  <a:lnTo>
                    <a:pt x="783" y="818"/>
                  </a:lnTo>
                  <a:lnTo>
                    <a:pt x="781" y="819"/>
                  </a:lnTo>
                  <a:lnTo>
                    <a:pt x="104" y="1126"/>
                  </a:lnTo>
                  <a:lnTo>
                    <a:pt x="90" y="1132"/>
                  </a:lnTo>
                  <a:lnTo>
                    <a:pt x="75" y="1133"/>
                  </a:lnTo>
                  <a:lnTo>
                    <a:pt x="56" y="1131"/>
                  </a:lnTo>
                  <a:lnTo>
                    <a:pt x="38" y="1123"/>
                  </a:lnTo>
                  <a:lnTo>
                    <a:pt x="23" y="1112"/>
                  </a:lnTo>
                  <a:lnTo>
                    <a:pt x="10" y="1098"/>
                  </a:lnTo>
                  <a:lnTo>
                    <a:pt x="4" y="1081"/>
                  </a:lnTo>
                  <a:lnTo>
                    <a:pt x="0" y="1063"/>
                  </a:lnTo>
                  <a:lnTo>
                    <a:pt x="1" y="1046"/>
                  </a:lnTo>
                  <a:lnTo>
                    <a:pt x="7" y="1029"/>
                  </a:lnTo>
                  <a:lnTo>
                    <a:pt x="315" y="351"/>
                  </a:lnTo>
                  <a:lnTo>
                    <a:pt x="315" y="349"/>
                  </a:lnTo>
                  <a:lnTo>
                    <a:pt x="317" y="346"/>
                  </a:lnTo>
                  <a:lnTo>
                    <a:pt x="319" y="343"/>
                  </a:lnTo>
                  <a:lnTo>
                    <a:pt x="320" y="340"/>
                  </a:lnTo>
                  <a:lnTo>
                    <a:pt x="323" y="337"/>
                  </a:lnTo>
                  <a:lnTo>
                    <a:pt x="325" y="335"/>
                  </a:lnTo>
                  <a:lnTo>
                    <a:pt x="329" y="329"/>
                  </a:lnTo>
                  <a:lnTo>
                    <a:pt x="335" y="325"/>
                  </a:lnTo>
                  <a:lnTo>
                    <a:pt x="337" y="324"/>
                  </a:lnTo>
                  <a:lnTo>
                    <a:pt x="340" y="320"/>
                  </a:lnTo>
                  <a:lnTo>
                    <a:pt x="344" y="319"/>
                  </a:lnTo>
                  <a:lnTo>
                    <a:pt x="346" y="317"/>
                  </a:lnTo>
                  <a:lnTo>
                    <a:pt x="349" y="316"/>
                  </a:lnTo>
                  <a:lnTo>
                    <a:pt x="351" y="315"/>
                  </a:lnTo>
                  <a:lnTo>
                    <a:pt x="1028" y="6"/>
                  </a:lnTo>
                  <a:lnTo>
                    <a:pt x="1045" y="1"/>
                  </a:lnTo>
                  <a:lnTo>
                    <a:pt x="106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sp>
        <p:nvSpPr>
          <p:cNvPr id="83" name="灯片编号占位符 3">
            <a:extLst>
              <a:ext uri="{FF2B5EF4-FFF2-40B4-BE49-F238E27FC236}">
                <a16:creationId xmlns:a16="http://schemas.microsoft.com/office/drawing/2014/main" id="{B76E09FE-10E1-4BA8-9AA7-9E498E64A57B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dirty="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  <a:endParaRPr lang="zh-CN" altLang="en-US" dirty="0">
              <a:solidFill>
                <a:schemeClr val="bg1"/>
              </a:solidFill>
              <a:latin typeface="等线" panose="02010600030101010101" pitchFamily="2" charset="-122"/>
              <a:ea typeface="华文行楷" panose="02010800040101010101" pitchFamily="2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5C0729B1-8AE8-49D0-804B-35F2409B4F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214" y="-19850"/>
            <a:ext cx="8803387" cy="859611"/>
          </a:xfrm>
          <a:prstGeom prst="rect">
            <a:avLst/>
          </a:prstGeom>
        </p:spPr>
      </p:pic>
      <p:grpSp>
        <p:nvGrpSpPr>
          <p:cNvPr id="41" name="组合 40">
            <a:extLst>
              <a:ext uri="{FF2B5EF4-FFF2-40B4-BE49-F238E27FC236}">
                <a16:creationId xmlns:a16="http://schemas.microsoft.com/office/drawing/2014/main" id="{54338D8C-0266-4DF6-92E6-938CE7C03BDB}"/>
              </a:ext>
            </a:extLst>
          </p:cNvPr>
          <p:cNvGrpSpPr/>
          <p:nvPr/>
        </p:nvGrpSpPr>
        <p:grpSpPr>
          <a:xfrm>
            <a:off x="768214" y="1021514"/>
            <a:ext cx="10152322" cy="1886171"/>
            <a:chOff x="1163638" y="1783369"/>
            <a:chExt cx="9864726" cy="3006676"/>
          </a:xfrm>
        </p:grpSpPr>
        <p:sp>
          <p:nvSpPr>
            <p:cNvPr id="42" name="Freeform 5">
              <a:extLst>
                <a:ext uri="{FF2B5EF4-FFF2-40B4-BE49-F238E27FC236}">
                  <a16:creationId xmlns:a16="http://schemas.microsoft.com/office/drawing/2014/main" id="{57FE1460-9BA4-4690-9AED-C14B88336EA0}"/>
                </a:ext>
              </a:extLst>
            </p:cNvPr>
            <p:cNvSpPr/>
            <p:nvPr/>
          </p:nvSpPr>
          <p:spPr bwMode="auto">
            <a:xfrm>
              <a:off x="2643188" y="2180195"/>
              <a:ext cx="2057400" cy="712788"/>
            </a:xfrm>
            <a:custGeom>
              <a:avLst/>
              <a:gdLst>
                <a:gd name="T0" fmla="*/ 542 w 548"/>
                <a:gd name="T1" fmla="*/ 171 h 189"/>
                <a:gd name="T2" fmla="*/ 548 w 548"/>
                <a:gd name="T3" fmla="*/ 149 h 189"/>
                <a:gd name="T4" fmla="*/ 449 w 548"/>
                <a:gd name="T5" fmla="*/ 83 h 189"/>
                <a:gd name="T6" fmla="*/ 273 w 548"/>
                <a:gd name="T7" fmla="*/ 0 h 189"/>
                <a:gd name="T8" fmla="*/ 98 w 548"/>
                <a:gd name="T9" fmla="*/ 83 h 189"/>
                <a:gd name="T10" fmla="*/ 0 w 548"/>
                <a:gd name="T11" fmla="*/ 148 h 189"/>
                <a:gd name="T12" fmla="*/ 7 w 548"/>
                <a:gd name="T13" fmla="*/ 176 h 189"/>
                <a:gd name="T14" fmla="*/ 6 w 548"/>
                <a:gd name="T15" fmla="*/ 188 h 189"/>
                <a:gd name="T16" fmla="*/ 125 w 548"/>
                <a:gd name="T17" fmla="*/ 112 h 189"/>
                <a:gd name="T18" fmla="*/ 273 w 548"/>
                <a:gd name="T19" fmla="*/ 40 h 189"/>
                <a:gd name="T20" fmla="*/ 421 w 548"/>
                <a:gd name="T21" fmla="*/ 112 h 189"/>
                <a:gd name="T22" fmla="*/ 543 w 548"/>
                <a:gd name="T23" fmla="*/ 189 h 189"/>
                <a:gd name="T24" fmla="*/ 542 w 548"/>
                <a:gd name="T25" fmla="*/ 171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48" h="189">
                  <a:moveTo>
                    <a:pt x="542" y="171"/>
                  </a:moveTo>
                  <a:cubicBezTo>
                    <a:pt x="542" y="163"/>
                    <a:pt x="545" y="156"/>
                    <a:pt x="548" y="149"/>
                  </a:cubicBezTo>
                  <a:cubicBezTo>
                    <a:pt x="506" y="138"/>
                    <a:pt x="479" y="112"/>
                    <a:pt x="449" y="83"/>
                  </a:cubicBezTo>
                  <a:cubicBezTo>
                    <a:pt x="408" y="44"/>
                    <a:pt x="362" y="0"/>
                    <a:pt x="273" y="0"/>
                  </a:cubicBezTo>
                  <a:cubicBezTo>
                    <a:pt x="184" y="0"/>
                    <a:pt x="138" y="44"/>
                    <a:pt x="98" y="83"/>
                  </a:cubicBezTo>
                  <a:cubicBezTo>
                    <a:pt x="68" y="111"/>
                    <a:pt x="41" y="137"/>
                    <a:pt x="0" y="148"/>
                  </a:cubicBezTo>
                  <a:cubicBezTo>
                    <a:pt x="5" y="157"/>
                    <a:pt x="7" y="166"/>
                    <a:pt x="7" y="176"/>
                  </a:cubicBezTo>
                  <a:cubicBezTo>
                    <a:pt x="7" y="180"/>
                    <a:pt x="7" y="184"/>
                    <a:pt x="6" y="188"/>
                  </a:cubicBezTo>
                  <a:cubicBezTo>
                    <a:pt x="60" y="174"/>
                    <a:pt x="94" y="142"/>
                    <a:pt x="125" y="112"/>
                  </a:cubicBezTo>
                  <a:cubicBezTo>
                    <a:pt x="165" y="73"/>
                    <a:pt x="200" y="40"/>
                    <a:pt x="273" y="40"/>
                  </a:cubicBezTo>
                  <a:cubicBezTo>
                    <a:pt x="346" y="40"/>
                    <a:pt x="381" y="73"/>
                    <a:pt x="421" y="112"/>
                  </a:cubicBezTo>
                  <a:cubicBezTo>
                    <a:pt x="452" y="142"/>
                    <a:pt x="487" y="176"/>
                    <a:pt x="543" y="189"/>
                  </a:cubicBezTo>
                  <a:cubicBezTo>
                    <a:pt x="542" y="183"/>
                    <a:pt x="541" y="177"/>
                    <a:pt x="542" y="171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3" name="Freeform 6">
              <a:extLst>
                <a:ext uri="{FF2B5EF4-FFF2-40B4-BE49-F238E27FC236}">
                  <a16:creationId xmlns:a16="http://schemas.microsoft.com/office/drawing/2014/main" id="{BF94DA9D-8B77-4462-8528-4DE8CB395C15}"/>
                </a:ext>
              </a:extLst>
            </p:cNvPr>
            <p:cNvSpPr/>
            <p:nvPr/>
          </p:nvSpPr>
          <p:spPr bwMode="auto">
            <a:xfrm>
              <a:off x="7470776" y="2180195"/>
              <a:ext cx="2055813" cy="719138"/>
            </a:xfrm>
            <a:custGeom>
              <a:avLst/>
              <a:gdLst>
                <a:gd name="T0" fmla="*/ 540 w 548"/>
                <a:gd name="T1" fmla="*/ 171 h 191"/>
                <a:gd name="T2" fmla="*/ 548 w 548"/>
                <a:gd name="T3" fmla="*/ 147 h 191"/>
                <a:gd name="T4" fmla="*/ 456 w 548"/>
                <a:gd name="T5" fmla="*/ 83 h 191"/>
                <a:gd name="T6" fmla="*/ 281 w 548"/>
                <a:gd name="T7" fmla="*/ 0 h 191"/>
                <a:gd name="T8" fmla="*/ 105 w 548"/>
                <a:gd name="T9" fmla="*/ 83 h 191"/>
                <a:gd name="T10" fmla="*/ 0 w 548"/>
                <a:gd name="T11" fmla="*/ 151 h 191"/>
                <a:gd name="T12" fmla="*/ 6 w 548"/>
                <a:gd name="T13" fmla="*/ 176 h 191"/>
                <a:gd name="T14" fmla="*/ 4 w 548"/>
                <a:gd name="T15" fmla="*/ 191 h 191"/>
                <a:gd name="T16" fmla="*/ 133 w 548"/>
                <a:gd name="T17" fmla="*/ 112 h 191"/>
                <a:gd name="T18" fmla="*/ 281 w 548"/>
                <a:gd name="T19" fmla="*/ 40 h 191"/>
                <a:gd name="T20" fmla="*/ 429 w 548"/>
                <a:gd name="T21" fmla="*/ 112 h 191"/>
                <a:gd name="T22" fmla="*/ 541 w 548"/>
                <a:gd name="T23" fmla="*/ 186 h 191"/>
                <a:gd name="T24" fmla="*/ 540 w 548"/>
                <a:gd name="T25" fmla="*/ 171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48" h="191">
                  <a:moveTo>
                    <a:pt x="540" y="171"/>
                  </a:moveTo>
                  <a:cubicBezTo>
                    <a:pt x="541" y="162"/>
                    <a:pt x="544" y="154"/>
                    <a:pt x="548" y="147"/>
                  </a:cubicBezTo>
                  <a:cubicBezTo>
                    <a:pt x="510" y="135"/>
                    <a:pt x="485" y="110"/>
                    <a:pt x="456" y="83"/>
                  </a:cubicBezTo>
                  <a:cubicBezTo>
                    <a:pt x="416" y="44"/>
                    <a:pt x="370" y="0"/>
                    <a:pt x="281" y="0"/>
                  </a:cubicBezTo>
                  <a:cubicBezTo>
                    <a:pt x="192" y="0"/>
                    <a:pt x="146" y="44"/>
                    <a:pt x="105" y="83"/>
                  </a:cubicBezTo>
                  <a:cubicBezTo>
                    <a:pt x="74" y="113"/>
                    <a:pt x="46" y="140"/>
                    <a:pt x="0" y="151"/>
                  </a:cubicBezTo>
                  <a:cubicBezTo>
                    <a:pt x="4" y="158"/>
                    <a:pt x="6" y="167"/>
                    <a:pt x="6" y="176"/>
                  </a:cubicBezTo>
                  <a:cubicBezTo>
                    <a:pt x="6" y="181"/>
                    <a:pt x="5" y="186"/>
                    <a:pt x="4" y="191"/>
                  </a:cubicBezTo>
                  <a:cubicBezTo>
                    <a:pt x="64" y="178"/>
                    <a:pt x="100" y="143"/>
                    <a:pt x="133" y="112"/>
                  </a:cubicBezTo>
                  <a:cubicBezTo>
                    <a:pt x="173" y="73"/>
                    <a:pt x="208" y="40"/>
                    <a:pt x="281" y="40"/>
                  </a:cubicBezTo>
                  <a:cubicBezTo>
                    <a:pt x="354" y="40"/>
                    <a:pt x="388" y="73"/>
                    <a:pt x="429" y="112"/>
                  </a:cubicBezTo>
                  <a:cubicBezTo>
                    <a:pt x="458" y="140"/>
                    <a:pt x="491" y="172"/>
                    <a:pt x="541" y="186"/>
                  </a:cubicBezTo>
                  <a:cubicBezTo>
                    <a:pt x="540" y="181"/>
                    <a:pt x="540" y="176"/>
                    <a:pt x="540" y="171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4" name="Freeform 7">
              <a:extLst>
                <a:ext uri="{FF2B5EF4-FFF2-40B4-BE49-F238E27FC236}">
                  <a16:creationId xmlns:a16="http://schemas.microsoft.com/office/drawing/2014/main" id="{A26D9EEE-7D28-47FE-ADF2-68A50EDA5A2B}"/>
                </a:ext>
              </a:extLst>
            </p:cNvPr>
            <p:cNvSpPr/>
            <p:nvPr/>
          </p:nvSpPr>
          <p:spPr bwMode="auto">
            <a:xfrm>
              <a:off x="9921876" y="2180195"/>
              <a:ext cx="1106488" cy="712788"/>
            </a:xfrm>
            <a:custGeom>
              <a:avLst/>
              <a:gdLst>
                <a:gd name="T0" fmla="*/ 275 w 295"/>
                <a:gd name="T1" fmla="*/ 0 h 189"/>
                <a:gd name="T2" fmla="*/ 99 w 295"/>
                <a:gd name="T3" fmla="*/ 83 h 189"/>
                <a:gd name="T4" fmla="*/ 0 w 295"/>
                <a:gd name="T5" fmla="*/ 149 h 189"/>
                <a:gd name="T6" fmla="*/ 6 w 295"/>
                <a:gd name="T7" fmla="*/ 176 h 189"/>
                <a:gd name="T8" fmla="*/ 5 w 295"/>
                <a:gd name="T9" fmla="*/ 189 h 189"/>
                <a:gd name="T10" fmla="*/ 127 w 295"/>
                <a:gd name="T11" fmla="*/ 112 h 189"/>
                <a:gd name="T12" fmla="*/ 275 w 295"/>
                <a:gd name="T13" fmla="*/ 40 h 189"/>
                <a:gd name="T14" fmla="*/ 295 w 295"/>
                <a:gd name="T15" fmla="*/ 20 h 189"/>
                <a:gd name="T16" fmla="*/ 275 w 295"/>
                <a:gd name="T17" fmla="*/ 0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5" h="189">
                  <a:moveTo>
                    <a:pt x="275" y="0"/>
                  </a:moveTo>
                  <a:cubicBezTo>
                    <a:pt x="186" y="0"/>
                    <a:pt x="140" y="44"/>
                    <a:pt x="99" y="83"/>
                  </a:cubicBezTo>
                  <a:cubicBezTo>
                    <a:pt x="69" y="112"/>
                    <a:pt x="42" y="138"/>
                    <a:pt x="0" y="149"/>
                  </a:cubicBezTo>
                  <a:cubicBezTo>
                    <a:pt x="4" y="157"/>
                    <a:pt x="6" y="166"/>
                    <a:pt x="6" y="176"/>
                  </a:cubicBezTo>
                  <a:cubicBezTo>
                    <a:pt x="6" y="181"/>
                    <a:pt x="6" y="185"/>
                    <a:pt x="5" y="189"/>
                  </a:cubicBezTo>
                  <a:cubicBezTo>
                    <a:pt x="60" y="176"/>
                    <a:pt x="95" y="142"/>
                    <a:pt x="127" y="112"/>
                  </a:cubicBezTo>
                  <a:cubicBezTo>
                    <a:pt x="167" y="73"/>
                    <a:pt x="202" y="40"/>
                    <a:pt x="275" y="40"/>
                  </a:cubicBezTo>
                  <a:cubicBezTo>
                    <a:pt x="286" y="40"/>
                    <a:pt x="295" y="31"/>
                    <a:pt x="295" y="20"/>
                  </a:cubicBezTo>
                  <a:cubicBezTo>
                    <a:pt x="295" y="9"/>
                    <a:pt x="286" y="0"/>
                    <a:pt x="275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5" name="Freeform 8">
              <a:extLst>
                <a:ext uri="{FF2B5EF4-FFF2-40B4-BE49-F238E27FC236}">
                  <a16:creationId xmlns:a16="http://schemas.microsoft.com/office/drawing/2014/main" id="{BB9A031F-442D-4B10-A7C0-3F63FB6D45B9}"/>
                </a:ext>
              </a:extLst>
            </p:cNvPr>
            <p:cNvSpPr/>
            <p:nvPr/>
          </p:nvSpPr>
          <p:spPr bwMode="auto">
            <a:xfrm>
              <a:off x="5094288" y="2180195"/>
              <a:ext cx="1985963" cy="701675"/>
            </a:xfrm>
            <a:custGeom>
              <a:avLst/>
              <a:gdLst>
                <a:gd name="T0" fmla="*/ 520 w 529"/>
                <a:gd name="T1" fmla="*/ 171 h 186"/>
                <a:gd name="T2" fmla="*/ 529 w 529"/>
                <a:gd name="T3" fmla="*/ 145 h 186"/>
                <a:gd name="T4" fmla="*/ 442 w 529"/>
                <a:gd name="T5" fmla="*/ 83 h 186"/>
                <a:gd name="T6" fmla="*/ 267 w 529"/>
                <a:gd name="T7" fmla="*/ 0 h 186"/>
                <a:gd name="T8" fmla="*/ 91 w 529"/>
                <a:gd name="T9" fmla="*/ 83 h 186"/>
                <a:gd name="T10" fmla="*/ 0 w 529"/>
                <a:gd name="T11" fmla="*/ 147 h 186"/>
                <a:gd name="T12" fmla="*/ 8 w 529"/>
                <a:gd name="T13" fmla="*/ 176 h 186"/>
                <a:gd name="T14" fmla="*/ 7 w 529"/>
                <a:gd name="T15" fmla="*/ 186 h 186"/>
                <a:gd name="T16" fmla="*/ 119 w 529"/>
                <a:gd name="T17" fmla="*/ 112 h 186"/>
                <a:gd name="T18" fmla="*/ 267 w 529"/>
                <a:gd name="T19" fmla="*/ 40 h 186"/>
                <a:gd name="T20" fmla="*/ 415 w 529"/>
                <a:gd name="T21" fmla="*/ 112 h 186"/>
                <a:gd name="T22" fmla="*/ 520 w 529"/>
                <a:gd name="T23" fmla="*/ 184 h 186"/>
                <a:gd name="T24" fmla="*/ 520 w 529"/>
                <a:gd name="T25" fmla="*/ 171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29" h="186">
                  <a:moveTo>
                    <a:pt x="520" y="171"/>
                  </a:moveTo>
                  <a:cubicBezTo>
                    <a:pt x="521" y="162"/>
                    <a:pt x="524" y="153"/>
                    <a:pt x="529" y="145"/>
                  </a:cubicBezTo>
                  <a:cubicBezTo>
                    <a:pt x="494" y="132"/>
                    <a:pt x="469" y="109"/>
                    <a:pt x="442" y="83"/>
                  </a:cubicBezTo>
                  <a:cubicBezTo>
                    <a:pt x="402" y="44"/>
                    <a:pt x="356" y="0"/>
                    <a:pt x="267" y="0"/>
                  </a:cubicBezTo>
                  <a:cubicBezTo>
                    <a:pt x="178" y="0"/>
                    <a:pt x="132" y="44"/>
                    <a:pt x="91" y="83"/>
                  </a:cubicBezTo>
                  <a:cubicBezTo>
                    <a:pt x="63" y="110"/>
                    <a:pt x="38" y="135"/>
                    <a:pt x="0" y="147"/>
                  </a:cubicBezTo>
                  <a:cubicBezTo>
                    <a:pt x="5" y="155"/>
                    <a:pt x="8" y="165"/>
                    <a:pt x="8" y="176"/>
                  </a:cubicBezTo>
                  <a:cubicBezTo>
                    <a:pt x="8" y="180"/>
                    <a:pt x="7" y="183"/>
                    <a:pt x="7" y="186"/>
                  </a:cubicBezTo>
                  <a:cubicBezTo>
                    <a:pt x="57" y="172"/>
                    <a:pt x="89" y="140"/>
                    <a:pt x="119" y="112"/>
                  </a:cubicBezTo>
                  <a:cubicBezTo>
                    <a:pt x="159" y="73"/>
                    <a:pt x="194" y="40"/>
                    <a:pt x="267" y="40"/>
                  </a:cubicBezTo>
                  <a:cubicBezTo>
                    <a:pt x="340" y="40"/>
                    <a:pt x="374" y="73"/>
                    <a:pt x="415" y="112"/>
                  </a:cubicBezTo>
                  <a:cubicBezTo>
                    <a:pt x="443" y="139"/>
                    <a:pt x="474" y="169"/>
                    <a:pt x="520" y="184"/>
                  </a:cubicBezTo>
                  <a:cubicBezTo>
                    <a:pt x="520" y="180"/>
                    <a:pt x="520" y="176"/>
                    <a:pt x="520" y="171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6" name="Freeform 9">
              <a:extLst>
                <a:ext uri="{FF2B5EF4-FFF2-40B4-BE49-F238E27FC236}">
                  <a16:creationId xmlns:a16="http://schemas.microsoft.com/office/drawing/2014/main" id="{AFA0F75B-A45A-48F7-8B10-C80157B647C1}"/>
                </a:ext>
              </a:extLst>
            </p:cNvPr>
            <p:cNvSpPr/>
            <p:nvPr/>
          </p:nvSpPr>
          <p:spPr bwMode="auto">
            <a:xfrm>
              <a:off x="1163638" y="2180195"/>
              <a:ext cx="1085850" cy="704850"/>
            </a:xfrm>
            <a:custGeom>
              <a:avLst/>
              <a:gdLst>
                <a:gd name="T0" fmla="*/ 282 w 289"/>
                <a:gd name="T1" fmla="*/ 171 h 187"/>
                <a:gd name="T2" fmla="*/ 289 w 289"/>
                <a:gd name="T3" fmla="*/ 147 h 187"/>
                <a:gd name="T4" fmla="*/ 196 w 289"/>
                <a:gd name="T5" fmla="*/ 83 h 187"/>
                <a:gd name="T6" fmla="*/ 20 w 289"/>
                <a:gd name="T7" fmla="*/ 0 h 187"/>
                <a:gd name="T8" fmla="*/ 0 w 289"/>
                <a:gd name="T9" fmla="*/ 20 h 187"/>
                <a:gd name="T10" fmla="*/ 20 w 289"/>
                <a:gd name="T11" fmla="*/ 40 h 187"/>
                <a:gd name="T12" fmla="*/ 168 w 289"/>
                <a:gd name="T13" fmla="*/ 112 h 187"/>
                <a:gd name="T14" fmla="*/ 283 w 289"/>
                <a:gd name="T15" fmla="*/ 187 h 187"/>
                <a:gd name="T16" fmla="*/ 282 w 289"/>
                <a:gd name="T17" fmla="*/ 171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9" h="187">
                  <a:moveTo>
                    <a:pt x="282" y="171"/>
                  </a:moveTo>
                  <a:cubicBezTo>
                    <a:pt x="283" y="163"/>
                    <a:pt x="286" y="155"/>
                    <a:pt x="289" y="147"/>
                  </a:cubicBezTo>
                  <a:cubicBezTo>
                    <a:pt x="251" y="135"/>
                    <a:pt x="225" y="111"/>
                    <a:pt x="196" y="83"/>
                  </a:cubicBezTo>
                  <a:cubicBezTo>
                    <a:pt x="155" y="44"/>
                    <a:pt x="109" y="0"/>
                    <a:pt x="20" y="0"/>
                  </a:cubicBezTo>
                  <a:cubicBezTo>
                    <a:pt x="9" y="0"/>
                    <a:pt x="0" y="9"/>
                    <a:pt x="0" y="20"/>
                  </a:cubicBezTo>
                  <a:cubicBezTo>
                    <a:pt x="0" y="31"/>
                    <a:pt x="9" y="40"/>
                    <a:pt x="20" y="40"/>
                  </a:cubicBezTo>
                  <a:cubicBezTo>
                    <a:pt x="93" y="40"/>
                    <a:pt x="128" y="73"/>
                    <a:pt x="168" y="112"/>
                  </a:cubicBezTo>
                  <a:cubicBezTo>
                    <a:pt x="198" y="141"/>
                    <a:pt x="232" y="173"/>
                    <a:pt x="283" y="187"/>
                  </a:cubicBezTo>
                  <a:cubicBezTo>
                    <a:pt x="282" y="182"/>
                    <a:pt x="282" y="177"/>
                    <a:pt x="282" y="171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grpSp>
          <p:nvGrpSpPr>
            <p:cNvPr id="47" name="Group 15">
              <a:extLst>
                <a:ext uri="{FF2B5EF4-FFF2-40B4-BE49-F238E27FC236}">
                  <a16:creationId xmlns:a16="http://schemas.microsoft.com/office/drawing/2014/main" id="{E71A041D-8A05-4F16-B086-C853FD9B1B0B}"/>
                </a:ext>
              </a:extLst>
            </p:cNvPr>
            <p:cNvGrpSpPr/>
            <p:nvPr/>
          </p:nvGrpSpPr>
          <p:grpSpPr>
            <a:xfrm>
              <a:off x="1854201" y="2643745"/>
              <a:ext cx="1182688" cy="2146300"/>
              <a:chOff x="1854201" y="2590800"/>
              <a:chExt cx="1182688" cy="2146300"/>
            </a:xfrm>
          </p:grpSpPr>
          <p:sp>
            <p:nvSpPr>
              <p:cNvPr id="73" name="Freeform 10">
                <a:extLst>
                  <a:ext uri="{FF2B5EF4-FFF2-40B4-BE49-F238E27FC236}">
                    <a16:creationId xmlns:a16="http://schemas.microsoft.com/office/drawing/2014/main" id="{AC8DFE5F-8F35-4896-B7F5-6990CE344A0B}"/>
                  </a:ext>
                </a:extLst>
              </p:cNvPr>
              <p:cNvSpPr/>
              <p:nvPr/>
            </p:nvSpPr>
            <p:spPr bwMode="auto">
              <a:xfrm>
                <a:off x="1854201" y="3660775"/>
                <a:ext cx="1182688" cy="1076325"/>
              </a:xfrm>
              <a:custGeom>
                <a:avLst/>
                <a:gdLst>
                  <a:gd name="T0" fmla="*/ 315 w 315"/>
                  <a:gd name="T1" fmla="*/ 230 h 286"/>
                  <a:gd name="T2" fmla="*/ 315 w 315"/>
                  <a:gd name="T3" fmla="*/ 0 h 286"/>
                  <a:gd name="T4" fmla="*/ 0 w 315"/>
                  <a:gd name="T5" fmla="*/ 0 h 286"/>
                  <a:gd name="T6" fmla="*/ 0 w 315"/>
                  <a:gd name="T7" fmla="*/ 230 h 286"/>
                  <a:gd name="T8" fmla="*/ 56 w 315"/>
                  <a:gd name="T9" fmla="*/ 286 h 286"/>
                  <a:gd name="T10" fmla="*/ 259 w 315"/>
                  <a:gd name="T11" fmla="*/ 286 h 286"/>
                  <a:gd name="T12" fmla="*/ 315 w 315"/>
                  <a:gd name="T13" fmla="*/ 230 h 2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15" h="286">
                    <a:moveTo>
                      <a:pt x="315" y="230"/>
                    </a:moveTo>
                    <a:cubicBezTo>
                      <a:pt x="315" y="0"/>
                      <a:pt x="315" y="0"/>
                      <a:pt x="315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30"/>
                      <a:pt x="0" y="230"/>
                      <a:pt x="0" y="230"/>
                    </a:cubicBezTo>
                    <a:cubicBezTo>
                      <a:pt x="0" y="261"/>
                      <a:pt x="25" y="286"/>
                      <a:pt x="56" y="286"/>
                    </a:cubicBezTo>
                    <a:cubicBezTo>
                      <a:pt x="259" y="286"/>
                      <a:pt x="259" y="286"/>
                      <a:pt x="259" y="286"/>
                    </a:cubicBezTo>
                    <a:cubicBezTo>
                      <a:pt x="290" y="286"/>
                      <a:pt x="315" y="261"/>
                      <a:pt x="315" y="23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74" name="Rectangle 11">
                <a:extLst>
                  <a:ext uri="{FF2B5EF4-FFF2-40B4-BE49-F238E27FC236}">
                    <a16:creationId xmlns:a16="http://schemas.microsoft.com/office/drawing/2014/main" id="{2447090A-8AFD-47DC-BF68-4C0C589055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4201" y="3660775"/>
                <a:ext cx="1182688" cy="176213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75" name="Freeform 12">
                <a:extLst>
                  <a:ext uri="{FF2B5EF4-FFF2-40B4-BE49-F238E27FC236}">
                    <a16:creationId xmlns:a16="http://schemas.microsoft.com/office/drawing/2014/main" id="{FC05051D-4D97-4544-BFE3-69FDB379FB0B}"/>
                  </a:ext>
                </a:extLst>
              </p:cNvPr>
              <p:cNvSpPr/>
              <p:nvPr/>
            </p:nvSpPr>
            <p:spPr bwMode="auto">
              <a:xfrm>
                <a:off x="2360613" y="2703513"/>
                <a:ext cx="173038" cy="173038"/>
              </a:xfrm>
              <a:custGeom>
                <a:avLst/>
                <a:gdLst>
                  <a:gd name="T0" fmla="*/ 23 w 46"/>
                  <a:gd name="T1" fmla="*/ 46 h 46"/>
                  <a:gd name="T2" fmla="*/ 23 w 46"/>
                  <a:gd name="T3" fmla="*/ 46 h 46"/>
                  <a:gd name="T4" fmla="*/ 0 w 46"/>
                  <a:gd name="T5" fmla="*/ 23 h 46"/>
                  <a:gd name="T6" fmla="*/ 0 w 46"/>
                  <a:gd name="T7" fmla="*/ 23 h 46"/>
                  <a:gd name="T8" fmla="*/ 23 w 46"/>
                  <a:gd name="T9" fmla="*/ 0 h 46"/>
                  <a:gd name="T10" fmla="*/ 23 w 46"/>
                  <a:gd name="T11" fmla="*/ 0 h 46"/>
                  <a:gd name="T12" fmla="*/ 46 w 46"/>
                  <a:gd name="T13" fmla="*/ 23 h 46"/>
                  <a:gd name="T14" fmla="*/ 46 w 46"/>
                  <a:gd name="T15" fmla="*/ 23 h 46"/>
                  <a:gd name="T16" fmla="*/ 23 w 46"/>
                  <a:gd name="T17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6" h="46">
                    <a:moveTo>
                      <a:pt x="23" y="46"/>
                    </a:moveTo>
                    <a:cubicBezTo>
                      <a:pt x="23" y="46"/>
                      <a:pt x="23" y="46"/>
                      <a:pt x="23" y="46"/>
                    </a:cubicBezTo>
                    <a:cubicBezTo>
                      <a:pt x="10" y="46"/>
                      <a:pt x="0" y="36"/>
                      <a:pt x="0" y="23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0" y="10"/>
                      <a:pt x="10" y="0"/>
                      <a:pt x="23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35" y="0"/>
                      <a:pt x="46" y="10"/>
                      <a:pt x="46" y="23"/>
                    </a:cubicBezTo>
                    <a:cubicBezTo>
                      <a:pt x="46" y="23"/>
                      <a:pt x="46" y="23"/>
                      <a:pt x="46" y="23"/>
                    </a:cubicBezTo>
                    <a:cubicBezTo>
                      <a:pt x="46" y="36"/>
                      <a:pt x="35" y="46"/>
                      <a:pt x="23" y="4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76" name="Freeform 13">
                <a:extLst>
                  <a:ext uri="{FF2B5EF4-FFF2-40B4-BE49-F238E27FC236}">
                    <a16:creationId xmlns:a16="http://schemas.microsoft.com/office/drawing/2014/main" id="{44EE2C6D-999D-4649-8C5E-D327A8A0D82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241551" y="2590800"/>
                <a:ext cx="404813" cy="1174750"/>
              </a:xfrm>
              <a:custGeom>
                <a:avLst/>
                <a:gdLst>
                  <a:gd name="T0" fmla="*/ 45 w 108"/>
                  <a:gd name="T1" fmla="*/ 312 h 312"/>
                  <a:gd name="T2" fmla="*/ 45 w 108"/>
                  <a:gd name="T3" fmla="*/ 147 h 312"/>
                  <a:gd name="T4" fmla="*/ 20 w 108"/>
                  <a:gd name="T5" fmla="*/ 94 h 312"/>
                  <a:gd name="T6" fmla="*/ 1 w 108"/>
                  <a:gd name="T7" fmla="*/ 49 h 312"/>
                  <a:gd name="T8" fmla="*/ 49 w 108"/>
                  <a:gd name="T9" fmla="*/ 0 h 312"/>
                  <a:gd name="T10" fmla="*/ 55 w 108"/>
                  <a:gd name="T11" fmla="*/ 0 h 312"/>
                  <a:gd name="T12" fmla="*/ 108 w 108"/>
                  <a:gd name="T13" fmla="*/ 53 h 312"/>
                  <a:gd name="T14" fmla="*/ 89 w 108"/>
                  <a:gd name="T15" fmla="*/ 95 h 312"/>
                  <a:gd name="T16" fmla="*/ 64 w 108"/>
                  <a:gd name="T17" fmla="*/ 147 h 312"/>
                  <a:gd name="T18" fmla="*/ 64 w 108"/>
                  <a:gd name="T19" fmla="*/ 312 h 312"/>
                  <a:gd name="T20" fmla="*/ 45 w 108"/>
                  <a:gd name="T21" fmla="*/ 312 h 312"/>
                  <a:gd name="T22" fmla="*/ 55 w 108"/>
                  <a:gd name="T23" fmla="*/ 19 h 312"/>
                  <a:gd name="T24" fmla="*/ 20 w 108"/>
                  <a:gd name="T25" fmla="*/ 53 h 312"/>
                  <a:gd name="T26" fmla="*/ 55 w 108"/>
                  <a:gd name="T27" fmla="*/ 88 h 312"/>
                  <a:gd name="T28" fmla="*/ 89 w 108"/>
                  <a:gd name="T29" fmla="*/ 53 h 312"/>
                  <a:gd name="T30" fmla="*/ 55 w 108"/>
                  <a:gd name="T31" fmla="*/ 19 h 3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08" h="312">
                    <a:moveTo>
                      <a:pt x="45" y="312"/>
                    </a:moveTo>
                    <a:cubicBezTo>
                      <a:pt x="45" y="147"/>
                      <a:pt x="45" y="147"/>
                      <a:pt x="45" y="147"/>
                    </a:cubicBezTo>
                    <a:cubicBezTo>
                      <a:pt x="45" y="127"/>
                      <a:pt x="36" y="108"/>
                      <a:pt x="20" y="94"/>
                    </a:cubicBezTo>
                    <a:cubicBezTo>
                      <a:pt x="7" y="83"/>
                      <a:pt x="0" y="66"/>
                      <a:pt x="1" y="49"/>
                    </a:cubicBezTo>
                    <a:cubicBezTo>
                      <a:pt x="3" y="23"/>
                      <a:pt x="23" y="3"/>
                      <a:pt x="49" y="0"/>
                    </a:cubicBezTo>
                    <a:cubicBezTo>
                      <a:pt x="51" y="0"/>
                      <a:pt x="53" y="0"/>
                      <a:pt x="55" y="0"/>
                    </a:cubicBezTo>
                    <a:cubicBezTo>
                      <a:pt x="84" y="0"/>
                      <a:pt x="108" y="24"/>
                      <a:pt x="108" y="53"/>
                    </a:cubicBezTo>
                    <a:cubicBezTo>
                      <a:pt x="108" y="69"/>
                      <a:pt x="101" y="84"/>
                      <a:pt x="89" y="95"/>
                    </a:cubicBezTo>
                    <a:cubicBezTo>
                      <a:pt x="73" y="107"/>
                      <a:pt x="64" y="126"/>
                      <a:pt x="64" y="147"/>
                    </a:cubicBezTo>
                    <a:cubicBezTo>
                      <a:pt x="64" y="312"/>
                      <a:pt x="64" y="312"/>
                      <a:pt x="64" y="312"/>
                    </a:cubicBezTo>
                    <a:lnTo>
                      <a:pt x="45" y="312"/>
                    </a:lnTo>
                    <a:close/>
                    <a:moveTo>
                      <a:pt x="55" y="19"/>
                    </a:moveTo>
                    <a:cubicBezTo>
                      <a:pt x="36" y="19"/>
                      <a:pt x="20" y="34"/>
                      <a:pt x="20" y="53"/>
                    </a:cubicBezTo>
                    <a:cubicBezTo>
                      <a:pt x="20" y="72"/>
                      <a:pt x="36" y="88"/>
                      <a:pt x="55" y="88"/>
                    </a:cubicBezTo>
                    <a:cubicBezTo>
                      <a:pt x="74" y="88"/>
                      <a:pt x="89" y="72"/>
                      <a:pt x="89" y="53"/>
                    </a:cubicBezTo>
                    <a:cubicBezTo>
                      <a:pt x="89" y="34"/>
                      <a:pt x="74" y="19"/>
                      <a:pt x="55" y="19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77" name="Freeform 14">
                <a:extLst>
                  <a:ext uri="{FF2B5EF4-FFF2-40B4-BE49-F238E27FC236}">
                    <a16:creationId xmlns:a16="http://schemas.microsoft.com/office/drawing/2014/main" id="{70913D3E-0C16-444C-B3A9-B8DF1C841756}"/>
                  </a:ext>
                </a:extLst>
              </p:cNvPr>
              <p:cNvSpPr/>
              <p:nvPr/>
            </p:nvSpPr>
            <p:spPr bwMode="auto">
              <a:xfrm>
                <a:off x="2387601" y="3683000"/>
                <a:ext cx="120650" cy="120650"/>
              </a:xfrm>
              <a:custGeom>
                <a:avLst/>
                <a:gdLst>
                  <a:gd name="T0" fmla="*/ 16 w 32"/>
                  <a:gd name="T1" fmla="*/ 32 h 32"/>
                  <a:gd name="T2" fmla="*/ 16 w 32"/>
                  <a:gd name="T3" fmla="*/ 32 h 32"/>
                  <a:gd name="T4" fmla="*/ 0 w 32"/>
                  <a:gd name="T5" fmla="*/ 16 h 32"/>
                  <a:gd name="T6" fmla="*/ 0 w 32"/>
                  <a:gd name="T7" fmla="*/ 16 h 32"/>
                  <a:gd name="T8" fmla="*/ 16 w 32"/>
                  <a:gd name="T9" fmla="*/ 0 h 32"/>
                  <a:gd name="T10" fmla="*/ 16 w 32"/>
                  <a:gd name="T11" fmla="*/ 0 h 32"/>
                  <a:gd name="T12" fmla="*/ 32 w 32"/>
                  <a:gd name="T13" fmla="*/ 16 h 32"/>
                  <a:gd name="T14" fmla="*/ 32 w 32"/>
                  <a:gd name="T15" fmla="*/ 16 h 32"/>
                  <a:gd name="T16" fmla="*/ 16 w 32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2" h="32">
                    <a:moveTo>
                      <a:pt x="16" y="32"/>
                    </a:moveTo>
                    <a:cubicBezTo>
                      <a:pt x="16" y="32"/>
                      <a:pt x="16" y="32"/>
                      <a:pt x="16" y="32"/>
                    </a:cubicBezTo>
                    <a:cubicBezTo>
                      <a:pt x="7" y="32"/>
                      <a:pt x="0" y="25"/>
                      <a:pt x="0" y="1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8"/>
                      <a:pt x="7" y="0"/>
                      <a:pt x="16" y="0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25" y="0"/>
                      <a:pt x="32" y="8"/>
                      <a:pt x="32" y="16"/>
                    </a:cubicBezTo>
                    <a:cubicBezTo>
                      <a:pt x="32" y="16"/>
                      <a:pt x="32" y="16"/>
                      <a:pt x="32" y="16"/>
                    </a:cubicBezTo>
                    <a:cubicBezTo>
                      <a:pt x="32" y="25"/>
                      <a:pt x="25" y="32"/>
                      <a:pt x="16" y="3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78" name="Freeform 15">
                <a:extLst>
                  <a:ext uri="{FF2B5EF4-FFF2-40B4-BE49-F238E27FC236}">
                    <a16:creationId xmlns:a16="http://schemas.microsoft.com/office/drawing/2014/main" id="{4C40B674-AE4B-4AB8-96D6-4A0D7B9D81EC}"/>
                  </a:ext>
                </a:extLst>
              </p:cNvPr>
              <p:cNvSpPr/>
              <p:nvPr/>
            </p:nvSpPr>
            <p:spPr bwMode="auto">
              <a:xfrm>
                <a:off x="2417763" y="3713163"/>
                <a:ext cx="60325" cy="63500"/>
              </a:xfrm>
              <a:custGeom>
                <a:avLst/>
                <a:gdLst>
                  <a:gd name="T0" fmla="*/ 8 w 16"/>
                  <a:gd name="T1" fmla="*/ 17 h 17"/>
                  <a:gd name="T2" fmla="*/ 8 w 16"/>
                  <a:gd name="T3" fmla="*/ 17 h 17"/>
                  <a:gd name="T4" fmla="*/ 0 w 16"/>
                  <a:gd name="T5" fmla="*/ 8 h 17"/>
                  <a:gd name="T6" fmla="*/ 0 w 16"/>
                  <a:gd name="T7" fmla="*/ 8 h 17"/>
                  <a:gd name="T8" fmla="*/ 8 w 16"/>
                  <a:gd name="T9" fmla="*/ 0 h 17"/>
                  <a:gd name="T10" fmla="*/ 8 w 16"/>
                  <a:gd name="T11" fmla="*/ 0 h 17"/>
                  <a:gd name="T12" fmla="*/ 16 w 16"/>
                  <a:gd name="T13" fmla="*/ 8 h 17"/>
                  <a:gd name="T14" fmla="*/ 16 w 16"/>
                  <a:gd name="T15" fmla="*/ 8 h 17"/>
                  <a:gd name="T16" fmla="*/ 8 w 16"/>
                  <a:gd name="T17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17">
                    <a:moveTo>
                      <a:pt x="8" y="17"/>
                    </a:moveTo>
                    <a:cubicBezTo>
                      <a:pt x="8" y="17"/>
                      <a:pt x="8" y="17"/>
                      <a:pt x="8" y="17"/>
                    </a:cubicBezTo>
                    <a:cubicBezTo>
                      <a:pt x="3" y="17"/>
                      <a:pt x="0" y="13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4"/>
                      <a:pt x="3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0"/>
                      <a:pt x="16" y="4"/>
                      <a:pt x="16" y="8"/>
                    </a:cubicBezTo>
                    <a:cubicBezTo>
                      <a:pt x="16" y="8"/>
                      <a:pt x="16" y="8"/>
                      <a:pt x="16" y="8"/>
                    </a:cubicBezTo>
                    <a:cubicBezTo>
                      <a:pt x="16" y="13"/>
                      <a:pt x="12" y="17"/>
                      <a:pt x="8" y="17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</p:grpSp>
        <p:grpSp>
          <p:nvGrpSpPr>
            <p:cNvPr id="48" name="Group 16">
              <a:extLst>
                <a:ext uri="{FF2B5EF4-FFF2-40B4-BE49-F238E27FC236}">
                  <a16:creationId xmlns:a16="http://schemas.microsoft.com/office/drawing/2014/main" id="{C5EF2993-8E64-4E49-8DD7-A37CC85D9358}"/>
                </a:ext>
              </a:extLst>
            </p:cNvPr>
            <p:cNvGrpSpPr/>
            <p:nvPr/>
          </p:nvGrpSpPr>
          <p:grpSpPr>
            <a:xfrm>
              <a:off x="4304507" y="2643745"/>
              <a:ext cx="1182688" cy="2146300"/>
              <a:chOff x="1854201" y="2590800"/>
              <a:chExt cx="1182688" cy="2146300"/>
            </a:xfrm>
          </p:grpSpPr>
          <p:sp>
            <p:nvSpPr>
              <p:cNvPr id="67" name="Freeform 10">
                <a:extLst>
                  <a:ext uri="{FF2B5EF4-FFF2-40B4-BE49-F238E27FC236}">
                    <a16:creationId xmlns:a16="http://schemas.microsoft.com/office/drawing/2014/main" id="{3F1B5C66-4887-4BB5-94C8-599598EB87F7}"/>
                  </a:ext>
                </a:extLst>
              </p:cNvPr>
              <p:cNvSpPr/>
              <p:nvPr/>
            </p:nvSpPr>
            <p:spPr bwMode="auto">
              <a:xfrm>
                <a:off x="1854201" y="3660775"/>
                <a:ext cx="1182688" cy="1076325"/>
              </a:xfrm>
              <a:custGeom>
                <a:avLst/>
                <a:gdLst>
                  <a:gd name="T0" fmla="*/ 315 w 315"/>
                  <a:gd name="T1" fmla="*/ 230 h 286"/>
                  <a:gd name="T2" fmla="*/ 315 w 315"/>
                  <a:gd name="T3" fmla="*/ 0 h 286"/>
                  <a:gd name="T4" fmla="*/ 0 w 315"/>
                  <a:gd name="T5" fmla="*/ 0 h 286"/>
                  <a:gd name="T6" fmla="*/ 0 w 315"/>
                  <a:gd name="T7" fmla="*/ 230 h 286"/>
                  <a:gd name="T8" fmla="*/ 56 w 315"/>
                  <a:gd name="T9" fmla="*/ 286 h 286"/>
                  <a:gd name="T10" fmla="*/ 259 w 315"/>
                  <a:gd name="T11" fmla="*/ 286 h 286"/>
                  <a:gd name="T12" fmla="*/ 315 w 315"/>
                  <a:gd name="T13" fmla="*/ 230 h 2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15" h="286">
                    <a:moveTo>
                      <a:pt x="315" y="230"/>
                    </a:moveTo>
                    <a:cubicBezTo>
                      <a:pt x="315" y="0"/>
                      <a:pt x="315" y="0"/>
                      <a:pt x="315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30"/>
                      <a:pt x="0" y="230"/>
                      <a:pt x="0" y="230"/>
                    </a:cubicBezTo>
                    <a:cubicBezTo>
                      <a:pt x="0" y="261"/>
                      <a:pt x="25" y="286"/>
                      <a:pt x="56" y="286"/>
                    </a:cubicBezTo>
                    <a:cubicBezTo>
                      <a:pt x="259" y="286"/>
                      <a:pt x="259" y="286"/>
                      <a:pt x="259" y="286"/>
                    </a:cubicBezTo>
                    <a:cubicBezTo>
                      <a:pt x="290" y="286"/>
                      <a:pt x="315" y="261"/>
                      <a:pt x="315" y="23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68" name="Rectangle 11">
                <a:extLst>
                  <a:ext uri="{FF2B5EF4-FFF2-40B4-BE49-F238E27FC236}">
                    <a16:creationId xmlns:a16="http://schemas.microsoft.com/office/drawing/2014/main" id="{59C248C1-5248-425E-B842-530F2FAACA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4201" y="3660775"/>
                <a:ext cx="1182688" cy="176213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69" name="Freeform 12">
                <a:extLst>
                  <a:ext uri="{FF2B5EF4-FFF2-40B4-BE49-F238E27FC236}">
                    <a16:creationId xmlns:a16="http://schemas.microsoft.com/office/drawing/2014/main" id="{CE2169CD-9DFF-419E-A036-3FC0B601B444}"/>
                  </a:ext>
                </a:extLst>
              </p:cNvPr>
              <p:cNvSpPr/>
              <p:nvPr/>
            </p:nvSpPr>
            <p:spPr bwMode="auto">
              <a:xfrm>
                <a:off x="2360613" y="2703513"/>
                <a:ext cx="173038" cy="173038"/>
              </a:xfrm>
              <a:custGeom>
                <a:avLst/>
                <a:gdLst>
                  <a:gd name="T0" fmla="*/ 23 w 46"/>
                  <a:gd name="T1" fmla="*/ 46 h 46"/>
                  <a:gd name="T2" fmla="*/ 23 w 46"/>
                  <a:gd name="T3" fmla="*/ 46 h 46"/>
                  <a:gd name="T4" fmla="*/ 0 w 46"/>
                  <a:gd name="T5" fmla="*/ 23 h 46"/>
                  <a:gd name="T6" fmla="*/ 0 w 46"/>
                  <a:gd name="T7" fmla="*/ 23 h 46"/>
                  <a:gd name="T8" fmla="*/ 23 w 46"/>
                  <a:gd name="T9" fmla="*/ 0 h 46"/>
                  <a:gd name="T10" fmla="*/ 23 w 46"/>
                  <a:gd name="T11" fmla="*/ 0 h 46"/>
                  <a:gd name="T12" fmla="*/ 46 w 46"/>
                  <a:gd name="T13" fmla="*/ 23 h 46"/>
                  <a:gd name="T14" fmla="*/ 46 w 46"/>
                  <a:gd name="T15" fmla="*/ 23 h 46"/>
                  <a:gd name="T16" fmla="*/ 23 w 46"/>
                  <a:gd name="T17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6" h="46">
                    <a:moveTo>
                      <a:pt x="23" y="46"/>
                    </a:moveTo>
                    <a:cubicBezTo>
                      <a:pt x="23" y="46"/>
                      <a:pt x="23" y="46"/>
                      <a:pt x="23" y="46"/>
                    </a:cubicBezTo>
                    <a:cubicBezTo>
                      <a:pt x="10" y="46"/>
                      <a:pt x="0" y="36"/>
                      <a:pt x="0" y="23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0" y="10"/>
                      <a:pt x="10" y="0"/>
                      <a:pt x="23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35" y="0"/>
                      <a:pt x="46" y="10"/>
                      <a:pt x="46" y="23"/>
                    </a:cubicBezTo>
                    <a:cubicBezTo>
                      <a:pt x="46" y="23"/>
                      <a:pt x="46" y="23"/>
                      <a:pt x="46" y="23"/>
                    </a:cubicBezTo>
                    <a:cubicBezTo>
                      <a:pt x="46" y="36"/>
                      <a:pt x="35" y="46"/>
                      <a:pt x="23" y="4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70" name="Freeform 13">
                <a:extLst>
                  <a:ext uri="{FF2B5EF4-FFF2-40B4-BE49-F238E27FC236}">
                    <a16:creationId xmlns:a16="http://schemas.microsoft.com/office/drawing/2014/main" id="{3485E3FF-2981-48BD-B8D2-B2036472A91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241551" y="2590800"/>
                <a:ext cx="404813" cy="1174750"/>
              </a:xfrm>
              <a:custGeom>
                <a:avLst/>
                <a:gdLst>
                  <a:gd name="T0" fmla="*/ 45 w 108"/>
                  <a:gd name="T1" fmla="*/ 312 h 312"/>
                  <a:gd name="T2" fmla="*/ 45 w 108"/>
                  <a:gd name="T3" fmla="*/ 147 h 312"/>
                  <a:gd name="T4" fmla="*/ 20 w 108"/>
                  <a:gd name="T5" fmla="*/ 94 h 312"/>
                  <a:gd name="T6" fmla="*/ 1 w 108"/>
                  <a:gd name="T7" fmla="*/ 49 h 312"/>
                  <a:gd name="T8" fmla="*/ 49 w 108"/>
                  <a:gd name="T9" fmla="*/ 0 h 312"/>
                  <a:gd name="T10" fmla="*/ 55 w 108"/>
                  <a:gd name="T11" fmla="*/ 0 h 312"/>
                  <a:gd name="T12" fmla="*/ 108 w 108"/>
                  <a:gd name="T13" fmla="*/ 53 h 312"/>
                  <a:gd name="T14" fmla="*/ 89 w 108"/>
                  <a:gd name="T15" fmla="*/ 95 h 312"/>
                  <a:gd name="T16" fmla="*/ 64 w 108"/>
                  <a:gd name="T17" fmla="*/ 147 h 312"/>
                  <a:gd name="T18" fmla="*/ 64 w 108"/>
                  <a:gd name="T19" fmla="*/ 312 h 312"/>
                  <a:gd name="T20" fmla="*/ 45 w 108"/>
                  <a:gd name="T21" fmla="*/ 312 h 312"/>
                  <a:gd name="T22" fmla="*/ 55 w 108"/>
                  <a:gd name="T23" fmla="*/ 19 h 312"/>
                  <a:gd name="T24" fmla="*/ 20 w 108"/>
                  <a:gd name="T25" fmla="*/ 53 h 312"/>
                  <a:gd name="T26" fmla="*/ 55 w 108"/>
                  <a:gd name="T27" fmla="*/ 88 h 312"/>
                  <a:gd name="T28" fmla="*/ 89 w 108"/>
                  <a:gd name="T29" fmla="*/ 53 h 312"/>
                  <a:gd name="T30" fmla="*/ 55 w 108"/>
                  <a:gd name="T31" fmla="*/ 19 h 3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08" h="312">
                    <a:moveTo>
                      <a:pt x="45" y="312"/>
                    </a:moveTo>
                    <a:cubicBezTo>
                      <a:pt x="45" y="147"/>
                      <a:pt x="45" y="147"/>
                      <a:pt x="45" y="147"/>
                    </a:cubicBezTo>
                    <a:cubicBezTo>
                      <a:pt x="45" y="127"/>
                      <a:pt x="36" y="108"/>
                      <a:pt x="20" y="94"/>
                    </a:cubicBezTo>
                    <a:cubicBezTo>
                      <a:pt x="7" y="83"/>
                      <a:pt x="0" y="66"/>
                      <a:pt x="1" y="49"/>
                    </a:cubicBezTo>
                    <a:cubicBezTo>
                      <a:pt x="3" y="23"/>
                      <a:pt x="23" y="3"/>
                      <a:pt x="49" y="0"/>
                    </a:cubicBezTo>
                    <a:cubicBezTo>
                      <a:pt x="51" y="0"/>
                      <a:pt x="53" y="0"/>
                      <a:pt x="55" y="0"/>
                    </a:cubicBezTo>
                    <a:cubicBezTo>
                      <a:pt x="84" y="0"/>
                      <a:pt x="108" y="24"/>
                      <a:pt x="108" y="53"/>
                    </a:cubicBezTo>
                    <a:cubicBezTo>
                      <a:pt x="108" y="69"/>
                      <a:pt x="101" y="84"/>
                      <a:pt x="89" y="95"/>
                    </a:cubicBezTo>
                    <a:cubicBezTo>
                      <a:pt x="73" y="107"/>
                      <a:pt x="64" y="126"/>
                      <a:pt x="64" y="147"/>
                    </a:cubicBezTo>
                    <a:cubicBezTo>
                      <a:pt x="64" y="312"/>
                      <a:pt x="64" y="312"/>
                      <a:pt x="64" y="312"/>
                    </a:cubicBezTo>
                    <a:lnTo>
                      <a:pt x="45" y="312"/>
                    </a:lnTo>
                    <a:close/>
                    <a:moveTo>
                      <a:pt x="55" y="19"/>
                    </a:moveTo>
                    <a:cubicBezTo>
                      <a:pt x="36" y="19"/>
                      <a:pt x="20" y="34"/>
                      <a:pt x="20" y="53"/>
                    </a:cubicBezTo>
                    <a:cubicBezTo>
                      <a:pt x="20" y="72"/>
                      <a:pt x="36" y="88"/>
                      <a:pt x="55" y="88"/>
                    </a:cubicBezTo>
                    <a:cubicBezTo>
                      <a:pt x="74" y="88"/>
                      <a:pt x="89" y="72"/>
                      <a:pt x="89" y="53"/>
                    </a:cubicBezTo>
                    <a:cubicBezTo>
                      <a:pt x="89" y="34"/>
                      <a:pt x="74" y="19"/>
                      <a:pt x="55" y="19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71" name="Freeform 14">
                <a:extLst>
                  <a:ext uri="{FF2B5EF4-FFF2-40B4-BE49-F238E27FC236}">
                    <a16:creationId xmlns:a16="http://schemas.microsoft.com/office/drawing/2014/main" id="{CC56C5A3-C333-42FF-82D7-425D6C26DE57}"/>
                  </a:ext>
                </a:extLst>
              </p:cNvPr>
              <p:cNvSpPr/>
              <p:nvPr/>
            </p:nvSpPr>
            <p:spPr bwMode="auto">
              <a:xfrm>
                <a:off x="2387601" y="3683000"/>
                <a:ext cx="120650" cy="120650"/>
              </a:xfrm>
              <a:custGeom>
                <a:avLst/>
                <a:gdLst>
                  <a:gd name="T0" fmla="*/ 16 w 32"/>
                  <a:gd name="T1" fmla="*/ 32 h 32"/>
                  <a:gd name="T2" fmla="*/ 16 w 32"/>
                  <a:gd name="T3" fmla="*/ 32 h 32"/>
                  <a:gd name="T4" fmla="*/ 0 w 32"/>
                  <a:gd name="T5" fmla="*/ 16 h 32"/>
                  <a:gd name="T6" fmla="*/ 0 w 32"/>
                  <a:gd name="T7" fmla="*/ 16 h 32"/>
                  <a:gd name="T8" fmla="*/ 16 w 32"/>
                  <a:gd name="T9" fmla="*/ 0 h 32"/>
                  <a:gd name="T10" fmla="*/ 16 w 32"/>
                  <a:gd name="T11" fmla="*/ 0 h 32"/>
                  <a:gd name="T12" fmla="*/ 32 w 32"/>
                  <a:gd name="T13" fmla="*/ 16 h 32"/>
                  <a:gd name="T14" fmla="*/ 32 w 32"/>
                  <a:gd name="T15" fmla="*/ 16 h 32"/>
                  <a:gd name="T16" fmla="*/ 16 w 32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2" h="32">
                    <a:moveTo>
                      <a:pt x="16" y="32"/>
                    </a:moveTo>
                    <a:cubicBezTo>
                      <a:pt x="16" y="32"/>
                      <a:pt x="16" y="32"/>
                      <a:pt x="16" y="32"/>
                    </a:cubicBezTo>
                    <a:cubicBezTo>
                      <a:pt x="7" y="32"/>
                      <a:pt x="0" y="25"/>
                      <a:pt x="0" y="1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8"/>
                      <a:pt x="7" y="0"/>
                      <a:pt x="16" y="0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25" y="0"/>
                      <a:pt x="32" y="8"/>
                      <a:pt x="32" y="16"/>
                    </a:cubicBezTo>
                    <a:cubicBezTo>
                      <a:pt x="32" y="16"/>
                      <a:pt x="32" y="16"/>
                      <a:pt x="32" y="16"/>
                    </a:cubicBezTo>
                    <a:cubicBezTo>
                      <a:pt x="32" y="25"/>
                      <a:pt x="25" y="32"/>
                      <a:pt x="16" y="3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72" name="Freeform 15">
                <a:extLst>
                  <a:ext uri="{FF2B5EF4-FFF2-40B4-BE49-F238E27FC236}">
                    <a16:creationId xmlns:a16="http://schemas.microsoft.com/office/drawing/2014/main" id="{BDE1C049-B708-48EC-A3B5-3558E63EE7D9}"/>
                  </a:ext>
                </a:extLst>
              </p:cNvPr>
              <p:cNvSpPr/>
              <p:nvPr/>
            </p:nvSpPr>
            <p:spPr bwMode="auto">
              <a:xfrm>
                <a:off x="2417763" y="3713163"/>
                <a:ext cx="60325" cy="63500"/>
              </a:xfrm>
              <a:custGeom>
                <a:avLst/>
                <a:gdLst>
                  <a:gd name="T0" fmla="*/ 8 w 16"/>
                  <a:gd name="T1" fmla="*/ 17 h 17"/>
                  <a:gd name="T2" fmla="*/ 8 w 16"/>
                  <a:gd name="T3" fmla="*/ 17 h 17"/>
                  <a:gd name="T4" fmla="*/ 0 w 16"/>
                  <a:gd name="T5" fmla="*/ 8 h 17"/>
                  <a:gd name="T6" fmla="*/ 0 w 16"/>
                  <a:gd name="T7" fmla="*/ 8 h 17"/>
                  <a:gd name="T8" fmla="*/ 8 w 16"/>
                  <a:gd name="T9" fmla="*/ 0 h 17"/>
                  <a:gd name="T10" fmla="*/ 8 w 16"/>
                  <a:gd name="T11" fmla="*/ 0 h 17"/>
                  <a:gd name="T12" fmla="*/ 16 w 16"/>
                  <a:gd name="T13" fmla="*/ 8 h 17"/>
                  <a:gd name="T14" fmla="*/ 16 w 16"/>
                  <a:gd name="T15" fmla="*/ 8 h 17"/>
                  <a:gd name="T16" fmla="*/ 8 w 16"/>
                  <a:gd name="T17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17">
                    <a:moveTo>
                      <a:pt x="8" y="17"/>
                    </a:moveTo>
                    <a:cubicBezTo>
                      <a:pt x="8" y="17"/>
                      <a:pt x="8" y="17"/>
                      <a:pt x="8" y="17"/>
                    </a:cubicBezTo>
                    <a:cubicBezTo>
                      <a:pt x="3" y="17"/>
                      <a:pt x="0" y="13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4"/>
                      <a:pt x="3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0"/>
                      <a:pt x="16" y="4"/>
                      <a:pt x="16" y="8"/>
                    </a:cubicBezTo>
                    <a:cubicBezTo>
                      <a:pt x="16" y="8"/>
                      <a:pt x="16" y="8"/>
                      <a:pt x="16" y="8"/>
                    </a:cubicBezTo>
                    <a:cubicBezTo>
                      <a:pt x="16" y="13"/>
                      <a:pt x="12" y="17"/>
                      <a:pt x="8" y="17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</p:grpSp>
        <p:grpSp>
          <p:nvGrpSpPr>
            <p:cNvPr id="49" name="Group 23">
              <a:extLst>
                <a:ext uri="{FF2B5EF4-FFF2-40B4-BE49-F238E27FC236}">
                  <a16:creationId xmlns:a16="http://schemas.microsoft.com/office/drawing/2014/main" id="{72E8A0A8-303C-4AC4-AF77-2FFB3534CF5A}"/>
                </a:ext>
              </a:extLst>
            </p:cNvPr>
            <p:cNvGrpSpPr/>
            <p:nvPr/>
          </p:nvGrpSpPr>
          <p:grpSpPr>
            <a:xfrm>
              <a:off x="6678613" y="2643745"/>
              <a:ext cx="1182688" cy="2146300"/>
              <a:chOff x="1854201" y="2590800"/>
              <a:chExt cx="1182688" cy="2146300"/>
            </a:xfrm>
          </p:grpSpPr>
          <p:sp>
            <p:nvSpPr>
              <p:cNvPr id="61" name="Freeform 10">
                <a:extLst>
                  <a:ext uri="{FF2B5EF4-FFF2-40B4-BE49-F238E27FC236}">
                    <a16:creationId xmlns:a16="http://schemas.microsoft.com/office/drawing/2014/main" id="{86095D38-BE20-49BD-B21A-40D25F2AD834}"/>
                  </a:ext>
                </a:extLst>
              </p:cNvPr>
              <p:cNvSpPr/>
              <p:nvPr/>
            </p:nvSpPr>
            <p:spPr bwMode="auto">
              <a:xfrm>
                <a:off x="1854201" y="3660775"/>
                <a:ext cx="1182688" cy="1076325"/>
              </a:xfrm>
              <a:custGeom>
                <a:avLst/>
                <a:gdLst>
                  <a:gd name="T0" fmla="*/ 315 w 315"/>
                  <a:gd name="T1" fmla="*/ 230 h 286"/>
                  <a:gd name="T2" fmla="*/ 315 w 315"/>
                  <a:gd name="T3" fmla="*/ 0 h 286"/>
                  <a:gd name="T4" fmla="*/ 0 w 315"/>
                  <a:gd name="T5" fmla="*/ 0 h 286"/>
                  <a:gd name="T6" fmla="*/ 0 w 315"/>
                  <a:gd name="T7" fmla="*/ 230 h 286"/>
                  <a:gd name="T8" fmla="*/ 56 w 315"/>
                  <a:gd name="T9" fmla="*/ 286 h 286"/>
                  <a:gd name="T10" fmla="*/ 259 w 315"/>
                  <a:gd name="T11" fmla="*/ 286 h 286"/>
                  <a:gd name="T12" fmla="*/ 315 w 315"/>
                  <a:gd name="T13" fmla="*/ 230 h 2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15" h="286">
                    <a:moveTo>
                      <a:pt x="315" y="230"/>
                    </a:moveTo>
                    <a:cubicBezTo>
                      <a:pt x="315" y="0"/>
                      <a:pt x="315" y="0"/>
                      <a:pt x="315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30"/>
                      <a:pt x="0" y="230"/>
                      <a:pt x="0" y="230"/>
                    </a:cubicBezTo>
                    <a:cubicBezTo>
                      <a:pt x="0" y="261"/>
                      <a:pt x="25" y="286"/>
                      <a:pt x="56" y="286"/>
                    </a:cubicBezTo>
                    <a:cubicBezTo>
                      <a:pt x="259" y="286"/>
                      <a:pt x="259" y="286"/>
                      <a:pt x="259" y="286"/>
                    </a:cubicBezTo>
                    <a:cubicBezTo>
                      <a:pt x="290" y="286"/>
                      <a:pt x="315" y="261"/>
                      <a:pt x="315" y="23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62" name="Rectangle 11">
                <a:extLst>
                  <a:ext uri="{FF2B5EF4-FFF2-40B4-BE49-F238E27FC236}">
                    <a16:creationId xmlns:a16="http://schemas.microsoft.com/office/drawing/2014/main" id="{C0642D73-57F8-4201-9F18-0BD97A19E6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4201" y="3660775"/>
                <a:ext cx="1182688" cy="176213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63" name="Freeform 12">
                <a:extLst>
                  <a:ext uri="{FF2B5EF4-FFF2-40B4-BE49-F238E27FC236}">
                    <a16:creationId xmlns:a16="http://schemas.microsoft.com/office/drawing/2014/main" id="{7CD31922-052B-43B2-AC0C-5DDB62FBBF31}"/>
                  </a:ext>
                </a:extLst>
              </p:cNvPr>
              <p:cNvSpPr/>
              <p:nvPr/>
            </p:nvSpPr>
            <p:spPr bwMode="auto">
              <a:xfrm>
                <a:off x="2360613" y="2703513"/>
                <a:ext cx="173038" cy="173038"/>
              </a:xfrm>
              <a:custGeom>
                <a:avLst/>
                <a:gdLst>
                  <a:gd name="T0" fmla="*/ 23 w 46"/>
                  <a:gd name="T1" fmla="*/ 46 h 46"/>
                  <a:gd name="T2" fmla="*/ 23 w 46"/>
                  <a:gd name="T3" fmla="*/ 46 h 46"/>
                  <a:gd name="T4" fmla="*/ 0 w 46"/>
                  <a:gd name="T5" fmla="*/ 23 h 46"/>
                  <a:gd name="T6" fmla="*/ 0 w 46"/>
                  <a:gd name="T7" fmla="*/ 23 h 46"/>
                  <a:gd name="T8" fmla="*/ 23 w 46"/>
                  <a:gd name="T9" fmla="*/ 0 h 46"/>
                  <a:gd name="T10" fmla="*/ 23 w 46"/>
                  <a:gd name="T11" fmla="*/ 0 h 46"/>
                  <a:gd name="T12" fmla="*/ 46 w 46"/>
                  <a:gd name="T13" fmla="*/ 23 h 46"/>
                  <a:gd name="T14" fmla="*/ 46 w 46"/>
                  <a:gd name="T15" fmla="*/ 23 h 46"/>
                  <a:gd name="T16" fmla="*/ 23 w 46"/>
                  <a:gd name="T17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6" h="46">
                    <a:moveTo>
                      <a:pt x="23" y="46"/>
                    </a:moveTo>
                    <a:cubicBezTo>
                      <a:pt x="23" y="46"/>
                      <a:pt x="23" y="46"/>
                      <a:pt x="23" y="46"/>
                    </a:cubicBezTo>
                    <a:cubicBezTo>
                      <a:pt x="10" y="46"/>
                      <a:pt x="0" y="36"/>
                      <a:pt x="0" y="23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0" y="10"/>
                      <a:pt x="10" y="0"/>
                      <a:pt x="23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35" y="0"/>
                      <a:pt x="46" y="10"/>
                      <a:pt x="46" y="23"/>
                    </a:cubicBezTo>
                    <a:cubicBezTo>
                      <a:pt x="46" y="23"/>
                      <a:pt x="46" y="23"/>
                      <a:pt x="46" y="23"/>
                    </a:cubicBezTo>
                    <a:cubicBezTo>
                      <a:pt x="46" y="36"/>
                      <a:pt x="35" y="46"/>
                      <a:pt x="23" y="46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64" name="Freeform 13">
                <a:extLst>
                  <a:ext uri="{FF2B5EF4-FFF2-40B4-BE49-F238E27FC236}">
                    <a16:creationId xmlns:a16="http://schemas.microsoft.com/office/drawing/2014/main" id="{2B55D9B4-81F1-4C27-82CE-7C5819C7EE7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241551" y="2590800"/>
                <a:ext cx="404813" cy="1174750"/>
              </a:xfrm>
              <a:custGeom>
                <a:avLst/>
                <a:gdLst>
                  <a:gd name="T0" fmla="*/ 45 w 108"/>
                  <a:gd name="T1" fmla="*/ 312 h 312"/>
                  <a:gd name="T2" fmla="*/ 45 w 108"/>
                  <a:gd name="T3" fmla="*/ 147 h 312"/>
                  <a:gd name="T4" fmla="*/ 20 w 108"/>
                  <a:gd name="T5" fmla="*/ 94 h 312"/>
                  <a:gd name="T6" fmla="*/ 1 w 108"/>
                  <a:gd name="T7" fmla="*/ 49 h 312"/>
                  <a:gd name="T8" fmla="*/ 49 w 108"/>
                  <a:gd name="T9" fmla="*/ 0 h 312"/>
                  <a:gd name="T10" fmla="*/ 55 w 108"/>
                  <a:gd name="T11" fmla="*/ 0 h 312"/>
                  <a:gd name="T12" fmla="*/ 108 w 108"/>
                  <a:gd name="T13" fmla="*/ 53 h 312"/>
                  <a:gd name="T14" fmla="*/ 89 w 108"/>
                  <a:gd name="T15" fmla="*/ 95 h 312"/>
                  <a:gd name="T16" fmla="*/ 64 w 108"/>
                  <a:gd name="T17" fmla="*/ 147 h 312"/>
                  <a:gd name="T18" fmla="*/ 64 w 108"/>
                  <a:gd name="T19" fmla="*/ 312 h 312"/>
                  <a:gd name="T20" fmla="*/ 45 w 108"/>
                  <a:gd name="T21" fmla="*/ 312 h 312"/>
                  <a:gd name="T22" fmla="*/ 55 w 108"/>
                  <a:gd name="T23" fmla="*/ 19 h 312"/>
                  <a:gd name="T24" fmla="*/ 20 w 108"/>
                  <a:gd name="T25" fmla="*/ 53 h 312"/>
                  <a:gd name="T26" fmla="*/ 55 w 108"/>
                  <a:gd name="T27" fmla="*/ 88 h 312"/>
                  <a:gd name="T28" fmla="*/ 89 w 108"/>
                  <a:gd name="T29" fmla="*/ 53 h 312"/>
                  <a:gd name="T30" fmla="*/ 55 w 108"/>
                  <a:gd name="T31" fmla="*/ 19 h 3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08" h="312">
                    <a:moveTo>
                      <a:pt x="45" y="312"/>
                    </a:moveTo>
                    <a:cubicBezTo>
                      <a:pt x="45" y="147"/>
                      <a:pt x="45" y="147"/>
                      <a:pt x="45" y="147"/>
                    </a:cubicBezTo>
                    <a:cubicBezTo>
                      <a:pt x="45" y="127"/>
                      <a:pt x="36" y="108"/>
                      <a:pt x="20" y="94"/>
                    </a:cubicBezTo>
                    <a:cubicBezTo>
                      <a:pt x="7" y="83"/>
                      <a:pt x="0" y="66"/>
                      <a:pt x="1" y="49"/>
                    </a:cubicBezTo>
                    <a:cubicBezTo>
                      <a:pt x="3" y="23"/>
                      <a:pt x="23" y="3"/>
                      <a:pt x="49" y="0"/>
                    </a:cubicBezTo>
                    <a:cubicBezTo>
                      <a:pt x="51" y="0"/>
                      <a:pt x="53" y="0"/>
                      <a:pt x="55" y="0"/>
                    </a:cubicBezTo>
                    <a:cubicBezTo>
                      <a:pt x="84" y="0"/>
                      <a:pt x="108" y="24"/>
                      <a:pt x="108" y="53"/>
                    </a:cubicBezTo>
                    <a:cubicBezTo>
                      <a:pt x="108" y="69"/>
                      <a:pt x="101" y="84"/>
                      <a:pt x="89" y="95"/>
                    </a:cubicBezTo>
                    <a:cubicBezTo>
                      <a:pt x="73" y="107"/>
                      <a:pt x="64" y="126"/>
                      <a:pt x="64" y="147"/>
                    </a:cubicBezTo>
                    <a:cubicBezTo>
                      <a:pt x="64" y="312"/>
                      <a:pt x="64" y="312"/>
                      <a:pt x="64" y="312"/>
                    </a:cubicBezTo>
                    <a:lnTo>
                      <a:pt x="45" y="312"/>
                    </a:lnTo>
                    <a:close/>
                    <a:moveTo>
                      <a:pt x="55" y="19"/>
                    </a:moveTo>
                    <a:cubicBezTo>
                      <a:pt x="36" y="19"/>
                      <a:pt x="20" y="34"/>
                      <a:pt x="20" y="53"/>
                    </a:cubicBezTo>
                    <a:cubicBezTo>
                      <a:pt x="20" y="72"/>
                      <a:pt x="36" y="88"/>
                      <a:pt x="55" y="88"/>
                    </a:cubicBezTo>
                    <a:cubicBezTo>
                      <a:pt x="74" y="88"/>
                      <a:pt x="89" y="72"/>
                      <a:pt x="89" y="53"/>
                    </a:cubicBezTo>
                    <a:cubicBezTo>
                      <a:pt x="89" y="34"/>
                      <a:pt x="74" y="19"/>
                      <a:pt x="55" y="19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65" name="Freeform 14">
                <a:extLst>
                  <a:ext uri="{FF2B5EF4-FFF2-40B4-BE49-F238E27FC236}">
                    <a16:creationId xmlns:a16="http://schemas.microsoft.com/office/drawing/2014/main" id="{8486FA54-F1EB-4D14-828B-E2F3723F919E}"/>
                  </a:ext>
                </a:extLst>
              </p:cNvPr>
              <p:cNvSpPr/>
              <p:nvPr/>
            </p:nvSpPr>
            <p:spPr bwMode="auto">
              <a:xfrm>
                <a:off x="2387601" y="3683000"/>
                <a:ext cx="120650" cy="120650"/>
              </a:xfrm>
              <a:custGeom>
                <a:avLst/>
                <a:gdLst>
                  <a:gd name="T0" fmla="*/ 16 w 32"/>
                  <a:gd name="T1" fmla="*/ 32 h 32"/>
                  <a:gd name="T2" fmla="*/ 16 w 32"/>
                  <a:gd name="T3" fmla="*/ 32 h 32"/>
                  <a:gd name="T4" fmla="*/ 0 w 32"/>
                  <a:gd name="T5" fmla="*/ 16 h 32"/>
                  <a:gd name="T6" fmla="*/ 0 w 32"/>
                  <a:gd name="T7" fmla="*/ 16 h 32"/>
                  <a:gd name="T8" fmla="*/ 16 w 32"/>
                  <a:gd name="T9" fmla="*/ 0 h 32"/>
                  <a:gd name="T10" fmla="*/ 16 w 32"/>
                  <a:gd name="T11" fmla="*/ 0 h 32"/>
                  <a:gd name="T12" fmla="*/ 32 w 32"/>
                  <a:gd name="T13" fmla="*/ 16 h 32"/>
                  <a:gd name="T14" fmla="*/ 32 w 32"/>
                  <a:gd name="T15" fmla="*/ 16 h 32"/>
                  <a:gd name="T16" fmla="*/ 16 w 32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2" h="32">
                    <a:moveTo>
                      <a:pt x="16" y="32"/>
                    </a:moveTo>
                    <a:cubicBezTo>
                      <a:pt x="16" y="32"/>
                      <a:pt x="16" y="32"/>
                      <a:pt x="16" y="32"/>
                    </a:cubicBezTo>
                    <a:cubicBezTo>
                      <a:pt x="7" y="32"/>
                      <a:pt x="0" y="25"/>
                      <a:pt x="0" y="1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8"/>
                      <a:pt x="7" y="0"/>
                      <a:pt x="16" y="0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25" y="0"/>
                      <a:pt x="32" y="8"/>
                      <a:pt x="32" y="16"/>
                    </a:cubicBezTo>
                    <a:cubicBezTo>
                      <a:pt x="32" y="16"/>
                      <a:pt x="32" y="16"/>
                      <a:pt x="32" y="16"/>
                    </a:cubicBezTo>
                    <a:cubicBezTo>
                      <a:pt x="32" y="25"/>
                      <a:pt x="25" y="32"/>
                      <a:pt x="16" y="3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66" name="Freeform 15">
                <a:extLst>
                  <a:ext uri="{FF2B5EF4-FFF2-40B4-BE49-F238E27FC236}">
                    <a16:creationId xmlns:a16="http://schemas.microsoft.com/office/drawing/2014/main" id="{BA9CC105-D22F-4304-B252-D735F4D842D4}"/>
                  </a:ext>
                </a:extLst>
              </p:cNvPr>
              <p:cNvSpPr/>
              <p:nvPr/>
            </p:nvSpPr>
            <p:spPr bwMode="auto">
              <a:xfrm>
                <a:off x="2417763" y="3713163"/>
                <a:ext cx="60325" cy="63500"/>
              </a:xfrm>
              <a:custGeom>
                <a:avLst/>
                <a:gdLst>
                  <a:gd name="T0" fmla="*/ 8 w 16"/>
                  <a:gd name="T1" fmla="*/ 17 h 17"/>
                  <a:gd name="T2" fmla="*/ 8 w 16"/>
                  <a:gd name="T3" fmla="*/ 17 h 17"/>
                  <a:gd name="T4" fmla="*/ 0 w 16"/>
                  <a:gd name="T5" fmla="*/ 8 h 17"/>
                  <a:gd name="T6" fmla="*/ 0 w 16"/>
                  <a:gd name="T7" fmla="*/ 8 h 17"/>
                  <a:gd name="T8" fmla="*/ 8 w 16"/>
                  <a:gd name="T9" fmla="*/ 0 h 17"/>
                  <a:gd name="T10" fmla="*/ 8 w 16"/>
                  <a:gd name="T11" fmla="*/ 0 h 17"/>
                  <a:gd name="T12" fmla="*/ 16 w 16"/>
                  <a:gd name="T13" fmla="*/ 8 h 17"/>
                  <a:gd name="T14" fmla="*/ 16 w 16"/>
                  <a:gd name="T15" fmla="*/ 8 h 17"/>
                  <a:gd name="T16" fmla="*/ 8 w 16"/>
                  <a:gd name="T17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17">
                    <a:moveTo>
                      <a:pt x="8" y="17"/>
                    </a:moveTo>
                    <a:cubicBezTo>
                      <a:pt x="8" y="17"/>
                      <a:pt x="8" y="17"/>
                      <a:pt x="8" y="17"/>
                    </a:cubicBezTo>
                    <a:cubicBezTo>
                      <a:pt x="3" y="17"/>
                      <a:pt x="0" y="13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4"/>
                      <a:pt x="3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0"/>
                      <a:pt x="16" y="4"/>
                      <a:pt x="16" y="8"/>
                    </a:cubicBezTo>
                    <a:cubicBezTo>
                      <a:pt x="16" y="8"/>
                      <a:pt x="16" y="8"/>
                      <a:pt x="16" y="8"/>
                    </a:cubicBezTo>
                    <a:cubicBezTo>
                      <a:pt x="16" y="13"/>
                      <a:pt x="12" y="17"/>
                      <a:pt x="8" y="17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</p:grpSp>
        <p:grpSp>
          <p:nvGrpSpPr>
            <p:cNvPr id="50" name="Group 30">
              <a:extLst>
                <a:ext uri="{FF2B5EF4-FFF2-40B4-BE49-F238E27FC236}">
                  <a16:creationId xmlns:a16="http://schemas.microsoft.com/office/drawing/2014/main" id="{9ABA0331-8441-41A2-ABD1-B9B1A4AEC5C6}"/>
                </a:ext>
              </a:extLst>
            </p:cNvPr>
            <p:cNvGrpSpPr/>
            <p:nvPr/>
          </p:nvGrpSpPr>
          <p:grpSpPr>
            <a:xfrm>
              <a:off x="9132889" y="2643745"/>
              <a:ext cx="1182688" cy="2146300"/>
              <a:chOff x="1854201" y="2590800"/>
              <a:chExt cx="1182688" cy="2146300"/>
            </a:xfrm>
          </p:grpSpPr>
          <p:sp>
            <p:nvSpPr>
              <p:cNvPr id="55" name="Freeform 10">
                <a:extLst>
                  <a:ext uri="{FF2B5EF4-FFF2-40B4-BE49-F238E27FC236}">
                    <a16:creationId xmlns:a16="http://schemas.microsoft.com/office/drawing/2014/main" id="{84C19DB2-CB62-4A97-9A4D-78C21594113C}"/>
                  </a:ext>
                </a:extLst>
              </p:cNvPr>
              <p:cNvSpPr/>
              <p:nvPr/>
            </p:nvSpPr>
            <p:spPr bwMode="auto">
              <a:xfrm>
                <a:off x="1854201" y="3660775"/>
                <a:ext cx="1182688" cy="1076325"/>
              </a:xfrm>
              <a:custGeom>
                <a:avLst/>
                <a:gdLst>
                  <a:gd name="T0" fmla="*/ 315 w 315"/>
                  <a:gd name="T1" fmla="*/ 230 h 286"/>
                  <a:gd name="T2" fmla="*/ 315 w 315"/>
                  <a:gd name="T3" fmla="*/ 0 h 286"/>
                  <a:gd name="T4" fmla="*/ 0 w 315"/>
                  <a:gd name="T5" fmla="*/ 0 h 286"/>
                  <a:gd name="T6" fmla="*/ 0 w 315"/>
                  <a:gd name="T7" fmla="*/ 230 h 286"/>
                  <a:gd name="T8" fmla="*/ 56 w 315"/>
                  <a:gd name="T9" fmla="*/ 286 h 286"/>
                  <a:gd name="T10" fmla="*/ 259 w 315"/>
                  <a:gd name="T11" fmla="*/ 286 h 286"/>
                  <a:gd name="T12" fmla="*/ 315 w 315"/>
                  <a:gd name="T13" fmla="*/ 230 h 2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15" h="286">
                    <a:moveTo>
                      <a:pt x="315" y="230"/>
                    </a:moveTo>
                    <a:cubicBezTo>
                      <a:pt x="315" y="0"/>
                      <a:pt x="315" y="0"/>
                      <a:pt x="315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30"/>
                      <a:pt x="0" y="230"/>
                      <a:pt x="0" y="230"/>
                    </a:cubicBezTo>
                    <a:cubicBezTo>
                      <a:pt x="0" y="261"/>
                      <a:pt x="25" y="286"/>
                      <a:pt x="56" y="286"/>
                    </a:cubicBezTo>
                    <a:cubicBezTo>
                      <a:pt x="259" y="286"/>
                      <a:pt x="259" y="286"/>
                      <a:pt x="259" y="286"/>
                    </a:cubicBezTo>
                    <a:cubicBezTo>
                      <a:pt x="290" y="286"/>
                      <a:pt x="315" y="261"/>
                      <a:pt x="315" y="23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56" name="Rectangle 11">
                <a:extLst>
                  <a:ext uri="{FF2B5EF4-FFF2-40B4-BE49-F238E27FC236}">
                    <a16:creationId xmlns:a16="http://schemas.microsoft.com/office/drawing/2014/main" id="{AB6748CA-C8EA-4814-B0E5-C364FA0184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4201" y="3660775"/>
                <a:ext cx="1182688" cy="176213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57" name="Freeform 12">
                <a:extLst>
                  <a:ext uri="{FF2B5EF4-FFF2-40B4-BE49-F238E27FC236}">
                    <a16:creationId xmlns:a16="http://schemas.microsoft.com/office/drawing/2014/main" id="{83AB85BB-F6C4-42A6-8AD6-0B37EC9B4B35}"/>
                  </a:ext>
                </a:extLst>
              </p:cNvPr>
              <p:cNvSpPr/>
              <p:nvPr/>
            </p:nvSpPr>
            <p:spPr bwMode="auto">
              <a:xfrm>
                <a:off x="2360613" y="2703513"/>
                <a:ext cx="173038" cy="173038"/>
              </a:xfrm>
              <a:custGeom>
                <a:avLst/>
                <a:gdLst>
                  <a:gd name="T0" fmla="*/ 23 w 46"/>
                  <a:gd name="T1" fmla="*/ 46 h 46"/>
                  <a:gd name="T2" fmla="*/ 23 w 46"/>
                  <a:gd name="T3" fmla="*/ 46 h 46"/>
                  <a:gd name="T4" fmla="*/ 0 w 46"/>
                  <a:gd name="T5" fmla="*/ 23 h 46"/>
                  <a:gd name="T6" fmla="*/ 0 w 46"/>
                  <a:gd name="T7" fmla="*/ 23 h 46"/>
                  <a:gd name="T8" fmla="*/ 23 w 46"/>
                  <a:gd name="T9" fmla="*/ 0 h 46"/>
                  <a:gd name="T10" fmla="*/ 23 w 46"/>
                  <a:gd name="T11" fmla="*/ 0 h 46"/>
                  <a:gd name="T12" fmla="*/ 46 w 46"/>
                  <a:gd name="T13" fmla="*/ 23 h 46"/>
                  <a:gd name="T14" fmla="*/ 46 w 46"/>
                  <a:gd name="T15" fmla="*/ 23 h 46"/>
                  <a:gd name="T16" fmla="*/ 23 w 46"/>
                  <a:gd name="T17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6" h="46">
                    <a:moveTo>
                      <a:pt x="23" y="46"/>
                    </a:moveTo>
                    <a:cubicBezTo>
                      <a:pt x="23" y="46"/>
                      <a:pt x="23" y="46"/>
                      <a:pt x="23" y="46"/>
                    </a:cubicBezTo>
                    <a:cubicBezTo>
                      <a:pt x="10" y="46"/>
                      <a:pt x="0" y="36"/>
                      <a:pt x="0" y="23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0" y="10"/>
                      <a:pt x="10" y="0"/>
                      <a:pt x="23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35" y="0"/>
                      <a:pt x="46" y="10"/>
                      <a:pt x="46" y="23"/>
                    </a:cubicBezTo>
                    <a:cubicBezTo>
                      <a:pt x="46" y="23"/>
                      <a:pt x="46" y="23"/>
                      <a:pt x="46" y="23"/>
                    </a:cubicBezTo>
                    <a:cubicBezTo>
                      <a:pt x="46" y="36"/>
                      <a:pt x="35" y="46"/>
                      <a:pt x="23" y="4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58" name="Freeform 13">
                <a:extLst>
                  <a:ext uri="{FF2B5EF4-FFF2-40B4-BE49-F238E27FC236}">
                    <a16:creationId xmlns:a16="http://schemas.microsoft.com/office/drawing/2014/main" id="{36F84E3B-A50D-4D27-8E76-B7CA058EB88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241551" y="2590800"/>
                <a:ext cx="404813" cy="1174750"/>
              </a:xfrm>
              <a:custGeom>
                <a:avLst/>
                <a:gdLst>
                  <a:gd name="T0" fmla="*/ 45 w 108"/>
                  <a:gd name="T1" fmla="*/ 312 h 312"/>
                  <a:gd name="T2" fmla="*/ 45 w 108"/>
                  <a:gd name="T3" fmla="*/ 147 h 312"/>
                  <a:gd name="T4" fmla="*/ 20 w 108"/>
                  <a:gd name="T5" fmla="*/ 94 h 312"/>
                  <a:gd name="T6" fmla="*/ 1 w 108"/>
                  <a:gd name="T7" fmla="*/ 49 h 312"/>
                  <a:gd name="T8" fmla="*/ 49 w 108"/>
                  <a:gd name="T9" fmla="*/ 0 h 312"/>
                  <a:gd name="T10" fmla="*/ 55 w 108"/>
                  <a:gd name="T11" fmla="*/ 0 h 312"/>
                  <a:gd name="T12" fmla="*/ 108 w 108"/>
                  <a:gd name="T13" fmla="*/ 53 h 312"/>
                  <a:gd name="T14" fmla="*/ 89 w 108"/>
                  <a:gd name="T15" fmla="*/ 95 h 312"/>
                  <a:gd name="T16" fmla="*/ 64 w 108"/>
                  <a:gd name="T17" fmla="*/ 147 h 312"/>
                  <a:gd name="T18" fmla="*/ 64 w 108"/>
                  <a:gd name="T19" fmla="*/ 312 h 312"/>
                  <a:gd name="T20" fmla="*/ 45 w 108"/>
                  <a:gd name="T21" fmla="*/ 312 h 312"/>
                  <a:gd name="T22" fmla="*/ 55 w 108"/>
                  <a:gd name="T23" fmla="*/ 19 h 312"/>
                  <a:gd name="T24" fmla="*/ 20 w 108"/>
                  <a:gd name="T25" fmla="*/ 53 h 312"/>
                  <a:gd name="T26" fmla="*/ 55 w 108"/>
                  <a:gd name="T27" fmla="*/ 88 h 312"/>
                  <a:gd name="T28" fmla="*/ 89 w 108"/>
                  <a:gd name="T29" fmla="*/ 53 h 312"/>
                  <a:gd name="T30" fmla="*/ 55 w 108"/>
                  <a:gd name="T31" fmla="*/ 19 h 3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08" h="312">
                    <a:moveTo>
                      <a:pt x="45" y="312"/>
                    </a:moveTo>
                    <a:cubicBezTo>
                      <a:pt x="45" y="147"/>
                      <a:pt x="45" y="147"/>
                      <a:pt x="45" y="147"/>
                    </a:cubicBezTo>
                    <a:cubicBezTo>
                      <a:pt x="45" y="127"/>
                      <a:pt x="36" y="108"/>
                      <a:pt x="20" y="94"/>
                    </a:cubicBezTo>
                    <a:cubicBezTo>
                      <a:pt x="7" y="83"/>
                      <a:pt x="0" y="66"/>
                      <a:pt x="1" y="49"/>
                    </a:cubicBezTo>
                    <a:cubicBezTo>
                      <a:pt x="3" y="23"/>
                      <a:pt x="23" y="3"/>
                      <a:pt x="49" y="0"/>
                    </a:cubicBezTo>
                    <a:cubicBezTo>
                      <a:pt x="51" y="0"/>
                      <a:pt x="53" y="0"/>
                      <a:pt x="55" y="0"/>
                    </a:cubicBezTo>
                    <a:cubicBezTo>
                      <a:pt x="84" y="0"/>
                      <a:pt x="108" y="24"/>
                      <a:pt x="108" y="53"/>
                    </a:cubicBezTo>
                    <a:cubicBezTo>
                      <a:pt x="108" y="69"/>
                      <a:pt x="101" y="84"/>
                      <a:pt x="89" y="95"/>
                    </a:cubicBezTo>
                    <a:cubicBezTo>
                      <a:pt x="73" y="107"/>
                      <a:pt x="64" y="126"/>
                      <a:pt x="64" y="147"/>
                    </a:cubicBezTo>
                    <a:cubicBezTo>
                      <a:pt x="64" y="312"/>
                      <a:pt x="64" y="312"/>
                      <a:pt x="64" y="312"/>
                    </a:cubicBezTo>
                    <a:lnTo>
                      <a:pt x="45" y="312"/>
                    </a:lnTo>
                    <a:close/>
                    <a:moveTo>
                      <a:pt x="55" y="19"/>
                    </a:moveTo>
                    <a:cubicBezTo>
                      <a:pt x="36" y="19"/>
                      <a:pt x="20" y="34"/>
                      <a:pt x="20" y="53"/>
                    </a:cubicBezTo>
                    <a:cubicBezTo>
                      <a:pt x="20" y="72"/>
                      <a:pt x="36" y="88"/>
                      <a:pt x="55" y="88"/>
                    </a:cubicBezTo>
                    <a:cubicBezTo>
                      <a:pt x="74" y="88"/>
                      <a:pt x="89" y="72"/>
                      <a:pt x="89" y="53"/>
                    </a:cubicBezTo>
                    <a:cubicBezTo>
                      <a:pt x="89" y="34"/>
                      <a:pt x="74" y="19"/>
                      <a:pt x="55" y="19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59" name="Freeform 14">
                <a:extLst>
                  <a:ext uri="{FF2B5EF4-FFF2-40B4-BE49-F238E27FC236}">
                    <a16:creationId xmlns:a16="http://schemas.microsoft.com/office/drawing/2014/main" id="{70EA1E91-903A-44D9-B179-DCC5ED81ABBE}"/>
                  </a:ext>
                </a:extLst>
              </p:cNvPr>
              <p:cNvSpPr/>
              <p:nvPr/>
            </p:nvSpPr>
            <p:spPr bwMode="auto">
              <a:xfrm>
                <a:off x="2387601" y="3683000"/>
                <a:ext cx="120650" cy="120650"/>
              </a:xfrm>
              <a:custGeom>
                <a:avLst/>
                <a:gdLst>
                  <a:gd name="T0" fmla="*/ 16 w 32"/>
                  <a:gd name="T1" fmla="*/ 32 h 32"/>
                  <a:gd name="T2" fmla="*/ 16 w 32"/>
                  <a:gd name="T3" fmla="*/ 32 h 32"/>
                  <a:gd name="T4" fmla="*/ 0 w 32"/>
                  <a:gd name="T5" fmla="*/ 16 h 32"/>
                  <a:gd name="T6" fmla="*/ 0 w 32"/>
                  <a:gd name="T7" fmla="*/ 16 h 32"/>
                  <a:gd name="T8" fmla="*/ 16 w 32"/>
                  <a:gd name="T9" fmla="*/ 0 h 32"/>
                  <a:gd name="T10" fmla="*/ 16 w 32"/>
                  <a:gd name="T11" fmla="*/ 0 h 32"/>
                  <a:gd name="T12" fmla="*/ 32 w 32"/>
                  <a:gd name="T13" fmla="*/ 16 h 32"/>
                  <a:gd name="T14" fmla="*/ 32 w 32"/>
                  <a:gd name="T15" fmla="*/ 16 h 32"/>
                  <a:gd name="T16" fmla="*/ 16 w 32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2" h="32">
                    <a:moveTo>
                      <a:pt x="16" y="32"/>
                    </a:moveTo>
                    <a:cubicBezTo>
                      <a:pt x="16" y="32"/>
                      <a:pt x="16" y="32"/>
                      <a:pt x="16" y="32"/>
                    </a:cubicBezTo>
                    <a:cubicBezTo>
                      <a:pt x="7" y="32"/>
                      <a:pt x="0" y="25"/>
                      <a:pt x="0" y="1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8"/>
                      <a:pt x="7" y="0"/>
                      <a:pt x="16" y="0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25" y="0"/>
                      <a:pt x="32" y="8"/>
                      <a:pt x="32" y="16"/>
                    </a:cubicBezTo>
                    <a:cubicBezTo>
                      <a:pt x="32" y="16"/>
                      <a:pt x="32" y="16"/>
                      <a:pt x="32" y="16"/>
                    </a:cubicBezTo>
                    <a:cubicBezTo>
                      <a:pt x="32" y="25"/>
                      <a:pt x="25" y="32"/>
                      <a:pt x="16" y="32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60" name="公众号：陈西设计之家。微信搜索即可">
                <a:extLst>
                  <a:ext uri="{FF2B5EF4-FFF2-40B4-BE49-F238E27FC236}">
                    <a16:creationId xmlns:a16="http://schemas.microsoft.com/office/drawing/2014/main" id="{16BD4C61-6F5B-41E6-9097-8E0546AFBA79}"/>
                  </a:ext>
                </a:extLst>
              </p:cNvPr>
              <p:cNvSpPr/>
              <p:nvPr/>
            </p:nvSpPr>
            <p:spPr bwMode="auto">
              <a:xfrm>
                <a:off x="2417763" y="3713163"/>
                <a:ext cx="60325" cy="63500"/>
              </a:xfrm>
              <a:custGeom>
                <a:avLst/>
                <a:gdLst>
                  <a:gd name="T0" fmla="*/ 8 w 16"/>
                  <a:gd name="T1" fmla="*/ 17 h 17"/>
                  <a:gd name="T2" fmla="*/ 8 w 16"/>
                  <a:gd name="T3" fmla="*/ 17 h 17"/>
                  <a:gd name="T4" fmla="*/ 0 w 16"/>
                  <a:gd name="T5" fmla="*/ 8 h 17"/>
                  <a:gd name="T6" fmla="*/ 0 w 16"/>
                  <a:gd name="T7" fmla="*/ 8 h 17"/>
                  <a:gd name="T8" fmla="*/ 8 w 16"/>
                  <a:gd name="T9" fmla="*/ 0 h 17"/>
                  <a:gd name="T10" fmla="*/ 8 w 16"/>
                  <a:gd name="T11" fmla="*/ 0 h 17"/>
                  <a:gd name="T12" fmla="*/ 16 w 16"/>
                  <a:gd name="T13" fmla="*/ 8 h 17"/>
                  <a:gd name="T14" fmla="*/ 16 w 16"/>
                  <a:gd name="T15" fmla="*/ 8 h 17"/>
                  <a:gd name="T16" fmla="*/ 8 w 16"/>
                  <a:gd name="T17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17">
                    <a:moveTo>
                      <a:pt x="8" y="17"/>
                    </a:moveTo>
                    <a:cubicBezTo>
                      <a:pt x="8" y="17"/>
                      <a:pt x="8" y="17"/>
                      <a:pt x="8" y="17"/>
                    </a:cubicBezTo>
                    <a:cubicBezTo>
                      <a:pt x="3" y="17"/>
                      <a:pt x="0" y="13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4"/>
                      <a:pt x="3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0"/>
                      <a:pt x="16" y="4"/>
                      <a:pt x="16" y="8"/>
                    </a:cubicBezTo>
                    <a:cubicBezTo>
                      <a:pt x="16" y="8"/>
                      <a:pt x="16" y="8"/>
                      <a:pt x="16" y="8"/>
                    </a:cubicBezTo>
                    <a:cubicBezTo>
                      <a:pt x="16" y="13"/>
                      <a:pt x="12" y="17"/>
                      <a:pt x="8" y="17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</p:grpSp>
        <p:sp>
          <p:nvSpPr>
            <p:cNvPr id="51" name="Inhaltsplatzhalter 4">
              <a:extLst>
                <a:ext uri="{FF2B5EF4-FFF2-40B4-BE49-F238E27FC236}">
                  <a16:creationId xmlns:a16="http://schemas.microsoft.com/office/drawing/2014/main" id="{3768346D-C3D1-4928-A246-33B6BE528FAF}"/>
                </a:ext>
              </a:extLst>
            </p:cNvPr>
            <p:cNvSpPr txBox="1"/>
            <p:nvPr/>
          </p:nvSpPr>
          <p:spPr>
            <a:xfrm>
              <a:off x="2001336" y="1947924"/>
              <a:ext cx="885242" cy="553998"/>
            </a:xfrm>
            <a:prstGeom prst="rect">
              <a:avLst/>
            </a:prstGeom>
          </p:spPr>
          <p:txBody>
            <a:bodyPr wrap="square" lIns="0" tIns="0" rIns="0" bIns="0" anchor="ctr">
              <a:spAutoFit/>
            </a:bodyPr>
            <a:lstStyle>
              <a:lvl1pPr marL="273050" indent="-273050" algn="l" defTabSz="913765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Wingdings" panose="05000000000000000000" pitchFamily="2" charset="2"/>
                <a:buChar char="§"/>
                <a:defRPr sz="23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1pPr>
              <a:lvl2pPr marL="807720" indent="-273050" algn="l" defTabSz="913765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20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2pPr>
              <a:lvl3pPr marL="1080770" indent="-177800" algn="l" defTabSz="913765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9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3pPr>
              <a:lvl4pPr marL="1436370" indent="-177800" algn="l" defTabSz="913765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6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4pPr>
              <a:lvl5pPr marL="1793240" indent="-179070" algn="l" defTabSz="913765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6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5pPr>
              <a:lvl6pPr marL="2513965" indent="-228600" algn="l" defTabSz="913765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165" indent="-228600" algn="l" defTabSz="913765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7730" indent="-228600" algn="l" defTabSz="913765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4930" indent="-228600" algn="l" defTabSz="913765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spcAft>
                  <a:spcPts val="1200"/>
                </a:spcAft>
                <a:buNone/>
              </a:pPr>
              <a:r>
                <a:rPr lang="en-US" sz="3600" b="1" dirty="0">
                  <a:solidFill>
                    <a:schemeClr val="accent1"/>
                  </a:solidFill>
                  <a:latin typeface="+mj-lt"/>
                </a:rPr>
                <a:t>01</a:t>
              </a:r>
              <a:endParaRPr lang="en-US" sz="2800" dirty="0">
                <a:solidFill>
                  <a:schemeClr val="accent1"/>
                </a:solidFill>
                <a:latin typeface="+mn-lt"/>
              </a:endParaRPr>
            </a:p>
          </p:txBody>
        </p:sp>
        <p:sp>
          <p:nvSpPr>
            <p:cNvPr id="52" name="Inhaltsplatzhalter 4">
              <a:extLst>
                <a:ext uri="{FF2B5EF4-FFF2-40B4-BE49-F238E27FC236}">
                  <a16:creationId xmlns:a16="http://schemas.microsoft.com/office/drawing/2014/main" id="{8A44375F-464F-492E-AA8C-1A6B80EC4243}"/>
                </a:ext>
              </a:extLst>
            </p:cNvPr>
            <p:cNvSpPr txBox="1"/>
            <p:nvPr/>
          </p:nvSpPr>
          <p:spPr>
            <a:xfrm>
              <a:off x="4545516" y="1783369"/>
              <a:ext cx="636336" cy="883108"/>
            </a:xfrm>
            <a:prstGeom prst="rect">
              <a:avLst/>
            </a:prstGeom>
          </p:spPr>
          <p:txBody>
            <a:bodyPr wrap="square" lIns="0" tIns="0" rIns="0" bIns="0" anchor="ctr">
              <a:spAutoFit/>
            </a:bodyPr>
            <a:lstStyle>
              <a:lvl1pPr marL="273050" indent="-273050" algn="l" defTabSz="913765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Wingdings" panose="05000000000000000000" pitchFamily="2" charset="2"/>
                <a:buChar char="§"/>
                <a:defRPr sz="23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1pPr>
              <a:lvl2pPr marL="807720" indent="-273050" algn="l" defTabSz="913765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20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2pPr>
              <a:lvl3pPr marL="1080770" indent="-177800" algn="l" defTabSz="913765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9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3pPr>
              <a:lvl4pPr marL="1436370" indent="-177800" algn="l" defTabSz="913765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6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4pPr>
              <a:lvl5pPr marL="1793240" indent="-179070" algn="l" defTabSz="913765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6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5pPr>
              <a:lvl6pPr marL="2513965" indent="-228600" algn="l" defTabSz="913765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165" indent="-228600" algn="l" defTabSz="913765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7730" indent="-228600" algn="l" defTabSz="913765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4930" indent="-228600" algn="l" defTabSz="913765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spcAft>
                  <a:spcPts val="1200"/>
                </a:spcAft>
                <a:buNone/>
              </a:pPr>
              <a:r>
                <a:rPr lang="en-US" sz="3600" b="1" dirty="0">
                  <a:solidFill>
                    <a:schemeClr val="accent2"/>
                  </a:solidFill>
                  <a:latin typeface="+mj-lt"/>
                </a:rPr>
                <a:t>02</a:t>
              </a:r>
              <a:endParaRPr lang="en-US" sz="2800" dirty="0">
                <a:solidFill>
                  <a:schemeClr val="accent2"/>
                </a:solidFill>
                <a:latin typeface="+mn-lt"/>
              </a:endParaRPr>
            </a:p>
          </p:txBody>
        </p:sp>
        <p:sp>
          <p:nvSpPr>
            <p:cNvPr id="53" name="Inhaltsplatzhalter 4">
              <a:extLst>
                <a:ext uri="{FF2B5EF4-FFF2-40B4-BE49-F238E27FC236}">
                  <a16:creationId xmlns:a16="http://schemas.microsoft.com/office/drawing/2014/main" id="{787980D7-34FA-4966-B90F-BFBA181312B7}"/>
                </a:ext>
              </a:extLst>
            </p:cNvPr>
            <p:cNvSpPr txBox="1"/>
            <p:nvPr/>
          </p:nvSpPr>
          <p:spPr>
            <a:xfrm>
              <a:off x="6791493" y="1947924"/>
              <a:ext cx="885242" cy="553998"/>
            </a:xfrm>
            <a:prstGeom prst="rect">
              <a:avLst/>
            </a:prstGeom>
          </p:spPr>
          <p:txBody>
            <a:bodyPr wrap="square" lIns="0" tIns="0" rIns="0" bIns="0" anchor="ctr">
              <a:spAutoFit/>
            </a:bodyPr>
            <a:lstStyle>
              <a:lvl1pPr marL="273050" indent="-273050" algn="l" defTabSz="913765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Wingdings" panose="05000000000000000000" pitchFamily="2" charset="2"/>
                <a:buChar char="§"/>
                <a:defRPr sz="23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1pPr>
              <a:lvl2pPr marL="807720" indent="-273050" algn="l" defTabSz="913765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20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2pPr>
              <a:lvl3pPr marL="1080770" indent="-177800" algn="l" defTabSz="913765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9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3pPr>
              <a:lvl4pPr marL="1436370" indent="-177800" algn="l" defTabSz="913765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6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4pPr>
              <a:lvl5pPr marL="1793240" indent="-179070" algn="l" defTabSz="913765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6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5pPr>
              <a:lvl6pPr marL="2513965" indent="-228600" algn="l" defTabSz="913765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165" indent="-228600" algn="l" defTabSz="913765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7730" indent="-228600" algn="l" defTabSz="913765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4930" indent="-228600" algn="l" defTabSz="913765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spcAft>
                  <a:spcPts val="1200"/>
                </a:spcAft>
                <a:buNone/>
              </a:pPr>
              <a:r>
                <a:rPr lang="en-US" sz="3600" b="1" dirty="0">
                  <a:solidFill>
                    <a:schemeClr val="accent3"/>
                  </a:solidFill>
                  <a:latin typeface="+mj-lt"/>
                </a:rPr>
                <a:t>03</a:t>
              </a:r>
              <a:endParaRPr lang="en-US" sz="2800" dirty="0">
                <a:solidFill>
                  <a:schemeClr val="accent3"/>
                </a:solidFill>
                <a:latin typeface="+mn-lt"/>
              </a:endParaRPr>
            </a:p>
          </p:txBody>
        </p:sp>
        <p:sp>
          <p:nvSpPr>
            <p:cNvPr id="54" name="Inhaltsplatzhalter 4">
              <a:extLst>
                <a:ext uri="{FF2B5EF4-FFF2-40B4-BE49-F238E27FC236}">
                  <a16:creationId xmlns:a16="http://schemas.microsoft.com/office/drawing/2014/main" id="{ED11E38C-32B1-4F33-B4E9-EAFE3512CA10}"/>
                </a:ext>
              </a:extLst>
            </p:cNvPr>
            <p:cNvSpPr txBox="1"/>
            <p:nvPr/>
          </p:nvSpPr>
          <p:spPr>
            <a:xfrm>
              <a:off x="9286375" y="1947924"/>
              <a:ext cx="885242" cy="553998"/>
            </a:xfrm>
            <a:prstGeom prst="rect">
              <a:avLst/>
            </a:prstGeom>
          </p:spPr>
          <p:txBody>
            <a:bodyPr wrap="square" lIns="0" tIns="0" rIns="0" bIns="0" anchor="ctr">
              <a:spAutoFit/>
            </a:bodyPr>
            <a:lstStyle>
              <a:lvl1pPr marL="273050" indent="-273050" algn="l" defTabSz="913765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Wingdings" panose="05000000000000000000" pitchFamily="2" charset="2"/>
                <a:buChar char="§"/>
                <a:defRPr sz="23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1pPr>
              <a:lvl2pPr marL="807720" indent="-273050" algn="l" defTabSz="913765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20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2pPr>
              <a:lvl3pPr marL="1080770" indent="-177800" algn="l" defTabSz="913765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9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3pPr>
              <a:lvl4pPr marL="1436370" indent="-177800" algn="l" defTabSz="913765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6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4pPr>
              <a:lvl5pPr marL="1793240" indent="-179070" algn="l" defTabSz="913765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6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5pPr>
              <a:lvl6pPr marL="2513965" indent="-228600" algn="l" defTabSz="913765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165" indent="-228600" algn="l" defTabSz="913765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7730" indent="-228600" algn="l" defTabSz="913765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4930" indent="-228600" algn="l" defTabSz="913765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spcAft>
                  <a:spcPts val="1200"/>
                </a:spcAft>
                <a:buNone/>
              </a:pPr>
              <a:r>
                <a:rPr lang="en-US" sz="3600" b="1" dirty="0">
                  <a:solidFill>
                    <a:schemeClr val="accent4"/>
                  </a:solidFill>
                  <a:latin typeface="+mj-lt"/>
                </a:rPr>
                <a:t>04</a:t>
              </a:r>
              <a:endParaRPr lang="en-US" sz="2800" dirty="0">
                <a:solidFill>
                  <a:schemeClr val="accent4"/>
                </a:solidFill>
                <a:latin typeface="+mn-lt"/>
              </a:endParaRPr>
            </a:p>
          </p:txBody>
        </p:sp>
      </p:grpSp>
      <p:sp>
        <p:nvSpPr>
          <p:cNvPr id="2" name="TextBox 60">
            <a:extLst>
              <a:ext uri="{FF2B5EF4-FFF2-40B4-BE49-F238E27FC236}">
                <a16:creationId xmlns:a16="http://schemas.microsoft.com/office/drawing/2014/main" id="{085D1BA2-16FE-4AF6-A40C-C76EFCA8C629}"/>
              </a:ext>
            </a:extLst>
          </p:cNvPr>
          <p:cNvSpPr txBox="1"/>
          <p:nvPr/>
        </p:nvSpPr>
        <p:spPr>
          <a:xfrm>
            <a:off x="1478910" y="3079338"/>
            <a:ext cx="158950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b="1" dirty="0">
                <a:solidFill>
                  <a:schemeClr val="accent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眉栏填写</a:t>
            </a:r>
            <a:endParaRPr lang="en-US" altLang="zh-CN" sz="2400" b="1" dirty="0">
              <a:solidFill>
                <a:schemeClr val="accent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" name="TextBox 60">
            <a:extLst>
              <a:ext uri="{FF2B5EF4-FFF2-40B4-BE49-F238E27FC236}">
                <a16:creationId xmlns:a16="http://schemas.microsoft.com/office/drawing/2014/main" id="{0461DE32-DA17-430E-AC68-B80A40D5F1F5}"/>
              </a:ext>
            </a:extLst>
          </p:cNvPr>
          <p:cNvSpPr txBox="1"/>
          <p:nvPr/>
        </p:nvSpPr>
        <p:spPr>
          <a:xfrm>
            <a:off x="3804134" y="2950724"/>
            <a:ext cx="160693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b="1" dirty="0">
                <a:solidFill>
                  <a:schemeClr val="accent2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交班报告书写顺序</a:t>
            </a:r>
            <a:endParaRPr lang="id-ID" sz="2400" b="1" dirty="0">
              <a:solidFill>
                <a:schemeClr val="accent2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7" name="TextBox 60">
            <a:extLst>
              <a:ext uri="{FF2B5EF4-FFF2-40B4-BE49-F238E27FC236}">
                <a16:creationId xmlns:a16="http://schemas.microsoft.com/office/drawing/2014/main" id="{1F282858-2FA7-49A1-B9F2-AB061DD92AEE}"/>
              </a:ext>
            </a:extLst>
          </p:cNvPr>
          <p:cNvSpPr txBox="1"/>
          <p:nvPr/>
        </p:nvSpPr>
        <p:spPr>
          <a:xfrm>
            <a:off x="8716829" y="3069545"/>
            <a:ext cx="173156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b="1" dirty="0">
                <a:solidFill>
                  <a:schemeClr val="accent4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交班前</a:t>
            </a:r>
            <a:r>
              <a:rPr lang="en-US" altLang="zh-CN" sz="2400" b="1" dirty="0">
                <a:solidFill>
                  <a:schemeClr val="accent4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1h</a:t>
            </a:r>
            <a:r>
              <a:rPr lang="zh-CN" altLang="en-US" sz="2400" b="1" dirty="0">
                <a:solidFill>
                  <a:schemeClr val="accent4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书写，写完后注明页数并签名。</a:t>
            </a:r>
            <a:endParaRPr lang="id-ID" sz="2400" b="1" dirty="0">
              <a:solidFill>
                <a:schemeClr val="accent4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96" name="文本框 95">
            <a:extLst>
              <a:ext uri="{FF2B5EF4-FFF2-40B4-BE49-F238E27FC236}">
                <a16:creationId xmlns:a16="http://schemas.microsoft.com/office/drawing/2014/main" id="{51DE7F35-C1EA-49CF-8FC2-1979385C133C}"/>
              </a:ext>
            </a:extLst>
          </p:cNvPr>
          <p:cNvSpPr txBox="1"/>
          <p:nvPr/>
        </p:nvSpPr>
        <p:spPr>
          <a:xfrm>
            <a:off x="227419" y="3578259"/>
            <a:ext cx="313274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病区、日期、时间、病人总数、入院、出院、转出、转入、手术、分娩、死亡人数等。</a:t>
            </a:r>
            <a:endParaRPr kumimoji="0" lang="id-ID" altLang="zh-C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33A51B02-DA5E-4E73-90AC-068DA7D13529}"/>
              </a:ext>
            </a:extLst>
          </p:cNvPr>
          <p:cNvSpPr txBox="1"/>
          <p:nvPr/>
        </p:nvSpPr>
        <p:spPr>
          <a:xfrm>
            <a:off x="3506942" y="3824760"/>
            <a:ext cx="238593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400" b="1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先写离开的，再写进入的，最后写重点观察和护理的病人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。</a:t>
            </a:r>
            <a:endParaRPr kumimoji="0" lang="id-ID" altLang="zh-C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DD2D3C3F-F50C-4E64-BCF8-3C943943C25F}"/>
              </a:ext>
            </a:extLst>
          </p:cNvPr>
          <p:cNvSpPr txBox="1"/>
          <p:nvPr/>
        </p:nvSpPr>
        <p:spPr>
          <a:xfrm>
            <a:off x="6013962" y="3038232"/>
            <a:ext cx="2412655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400" b="1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新入、转入、手术、分娩的病人在诊断下方用红笔注“</a:t>
            </a:r>
            <a:r>
              <a:rPr lang="zh-CN" altLang="en-US" sz="24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新</a:t>
            </a:r>
            <a:r>
              <a:rPr lang="zh-CN" altLang="en-US" sz="2400" b="1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”“</a:t>
            </a:r>
            <a:r>
              <a:rPr lang="zh-CN" altLang="en-US" sz="24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转入</a:t>
            </a:r>
            <a:r>
              <a:rPr lang="zh-CN" altLang="en-US" sz="2400" b="1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”“</a:t>
            </a:r>
            <a:r>
              <a:rPr lang="zh-CN" altLang="en-US" sz="24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术</a:t>
            </a:r>
            <a:r>
              <a:rPr lang="zh-CN" altLang="en-US" sz="2400" b="1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”“</a:t>
            </a:r>
            <a:r>
              <a:rPr lang="zh-CN" altLang="en-US" sz="24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分娩</a:t>
            </a:r>
            <a:r>
              <a:rPr lang="zh-CN" altLang="en-US" sz="2400" b="1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”“</a:t>
            </a:r>
            <a:r>
              <a:rPr lang="zh-CN" altLang="en-US" sz="24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危</a:t>
            </a:r>
            <a:r>
              <a:rPr lang="zh-CN" altLang="en-US" sz="2400" b="1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”</a:t>
            </a:r>
            <a:endParaRPr kumimoji="0" lang="id-ID" altLang="zh-C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534561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3EFC29B-119C-4147-A0C2-6B7DC0F430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72488" y="6453188"/>
            <a:ext cx="3463925" cy="50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r>
              <a:rPr lang="zh-CN" altLang="en-US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  <a:endParaRPr lang="zh-CN" altLang="en-US" dirty="0">
              <a:solidFill>
                <a:schemeClr val="bg1"/>
              </a:solidFill>
              <a:latin typeface="等线" panose="02010600030101010101" pitchFamily="2" charset="-122"/>
              <a:ea typeface="华文行楷" panose="02010800040101010101" pitchFamily="2" charset="-122"/>
            </a:endParaRPr>
          </a:p>
        </p:txBody>
      </p:sp>
      <p:pic>
        <p:nvPicPr>
          <p:cNvPr id="3" name="Picture 2" descr="IMG_1281">
            <a:extLst>
              <a:ext uri="{FF2B5EF4-FFF2-40B4-BE49-F238E27FC236}">
                <a16:creationId xmlns:a16="http://schemas.microsoft.com/office/drawing/2014/main" id="{3A4FFE88-56DD-4210-81B8-18140A84CA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551" b="4150"/>
          <a:stretch/>
        </p:blipFill>
        <p:spPr bwMode="auto">
          <a:xfrm>
            <a:off x="1343472" y="116632"/>
            <a:ext cx="9144000" cy="6192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197244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C3A3537C-F62D-4BC2-A6F3-2E6395E8CC90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219200" y="635000"/>
            <a:ext cx="9753600" cy="2143125"/>
          </a:xfrm>
          <a:prstGeom prst="rect">
            <a:avLst/>
          </a:prstGeom>
          <a:noFill/>
        </p:spPr>
        <p:txBody>
          <a:bodyPr vert="horz" wrap="square" rtlCol="0" anchor="ctr" anchorCtr="0">
            <a:noAutofit/>
          </a:bodyPr>
          <a:lstStyle/>
          <a:p>
            <a:r>
              <a:rPr lang="zh-CN" altLang="en-US" sz="26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 panose="020B0503020204020204" pitchFamily="34" charset="-122"/>
              </a:rPr>
              <a:t>在下列患者中，护士在书写交班报告时首先应写（          ）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54EFA295-9286-43B9-86A2-E254DB5A91A0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2438400" y="2786063"/>
            <a:ext cx="8534400" cy="642938"/>
          </a:xfrm>
          <a:prstGeom prst="rect">
            <a:avLst/>
          </a:prstGeom>
          <a:noFill/>
        </p:spPr>
        <p:txBody>
          <a:bodyPr vert="horz" rtlCol="0" anchor="ctr" anchorCtr="0">
            <a:noAutofit/>
          </a:bodyPr>
          <a:lstStyle/>
          <a:p>
            <a:r>
              <a:rPr lang="en-US" altLang="zh-CN" sz="26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 panose="020B0503020204020204" pitchFamily="34" charset="-122"/>
              </a:rPr>
              <a:t>4</a:t>
            </a:r>
            <a:r>
              <a:rPr lang="zh-CN" altLang="en-US" sz="26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 panose="020B0503020204020204" pitchFamily="34" charset="-122"/>
              </a:rPr>
              <a:t>床，患者甲，上午</a:t>
            </a:r>
            <a:r>
              <a:rPr lang="en-US" altLang="zh-CN" sz="26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 panose="020B0503020204020204" pitchFamily="34" charset="-122"/>
              </a:rPr>
              <a:t>10</a:t>
            </a:r>
            <a:r>
              <a:rPr lang="zh-CN" altLang="en-US" sz="26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 panose="020B0503020204020204" pitchFamily="34" charset="-122"/>
              </a:rPr>
              <a:t>时转呼吸科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D965C623-4ADF-49CE-8EA8-84521858157B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2438400" y="3471863"/>
            <a:ext cx="8534400" cy="642938"/>
          </a:xfrm>
          <a:prstGeom prst="rect">
            <a:avLst/>
          </a:prstGeom>
          <a:noFill/>
        </p:spPr>
        <p:txBody>
          <a:bodyPr vert="horz" rtlCol="0" anchor="ctr" anchorCtr="0">
            <a:noAutofit/>
          </a:bodyPr>
          <a:lstStyle/>
          <a:p>
            <a:r>
              <a:rPr lang="en-US" altLang="zh-CN" sz="26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 panose="020B0503020204020204" pitchFamily="34" charset="-122"/>
              </a:rPr>
              <a:t>18</a:t>
            </a:r>
            <a:r>
              <a:rPr lang="zh-CN" altLang="en-US" sz="26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 panose="020B0503020204020204" pitchFamily="34" charset="-122"/>
              </a:rPr>
              <a:t>床，患者乙，上午</a:t>
            </a:r>
            <a:r>
              <a:rPr lang="en-US" altLang="zh-CN" sz="26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 panose="020B0503020204020204" pitchFamily="34" charset="-122"/>
              </a:rPr>
              <a:t>9</a:t>
            </a:r>
            <a:r>
              <a:rPr lang="zh-CN" altLang="en-US" sz="26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 panose="020B0503020204020204" pitchFamily="34" charset="-122"/>
              </a:rPr>
              <a:t>时入院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7065BC82-0DB7-444C-B87F-FC960F2B1825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2438400" y="4157663"/>
            <a:ext cx="8534400" cy="642938"/>
          </a:xfrm>
          <a:prstGeom prst="rect">
            <a:avLst/>
          </a:prstGeom>
          <a:noFill/>
        </p:spPr>
        <p:txBody>
          <a:bodyPr vert="horz" rtlCol="0" anchor="ctr" anchorCtr="0">
            <a:noAutofit/>
          </a:bodyPr>
          <a:lstStyle/>
          <a:p>
            <a:r>
              <a:rPr lang="en-US" altLang="zh-CN" sz="26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 panose="020B0503020204020204" pitchFamily="34" charset="-122"/>
              </a:rPr>
              <a:t>21</a:t>
            </a:r>
            <a:r>
              <a:rPr lang="zh-CN" altLang="en-US" sz="26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 panose="020B0503020204020204" pitchFamily="34" charset="-122"/>
              </a:rPr>
              <a:t>床，患者丙，上午</a:t>
            </a:r>
            <a:r>
              <a:rPr lang="en-US" altLang="zh-CN" sz="26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 panose="020B0503020204020204" pitchFamily="34" charset="-122"/>
              </a:rPr>
              <a:t>8</a:t>
            </a:r>
            <a:r>
              <a:rPr lang="zh-CN" altLang="en-US" sz="26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 panose="020B0503020204020204" pitchFamily="34" charset="-122"/>
              </a:rPr>
              <a:t>时手术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C74DDFD3-8495-4736-8234-2181F7B3389F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2438400" y="4843463"/>
            <a:ext cx="8534400" cy="642938"/>
          </a:xfrm>
          <a:prstGeom prst="rect">
            <a:avLst/>
          </a:prstGeom>
          <a:noFill/>
        </p:spPr>
        <p:txBody>
          <a:bodyPr vert="horz" rtlCol="0" anchor="ctr" anchorCtr="0">
            <a:noAutofit/>
          </a:bodyPr>
          <a:lstStyle/>
          <a:p>
            <a:r>
              <a:rPr lang="en-US" altLang="zh-CN" sz="26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 panose="020B0503020204020204" pitchFamily="34" charset="-122"/>
              </a:rPr>
              <a:t>25</a:t>
            </a:r>
            <a:r>
              <a:rPr lang="zh-CN" altLang="en-US" sz="26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 panose="020B0503020204020204" pitchFamily="34" charset="-122"/>
              </a:rPr>
              <a:t>床，患者丁，下午行胸腔穿刺术</a:t>
            </a:r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3617F766-EC29-4085-B632-8FBBCE669D5A}"/>
              </a:ext>
            </a:extLst>
          </p:cNvPr>
          <p:cNvSpPr>
            <a:spLocks noChangeAspect="1"/>
          </p:cNvSpPr>
          <p:nvPr>
            <p:custDataLst>
              <p:tags r:id="rId7"/>
            </p:custDataLst>
          </p:nvPr>
        </p:nvSpPr>
        <p:spPr>
          <a:xfrm>
            <a:off x="1571625" y="2850356"/>
            <a:ext cx="514350" cy="514350"/>
          </a:xfrm>
          <a:prstGeom prst="ellipse">
            <a:avLst/>
          </a:prstGeom>
          <a:solidFill>
            <a:srgbClr val="808080"/>
          </a:solidFill>
          <a:ln cmpd="sng">
            <a:solidFill>
              <a:srgbClr val="0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1">
            <a:noAutofit/>
          </a:bodyPr>
          <a:lstStyle/>
          <a:p>
            <a:pPr algn="ctr"/>
            <a:r>
              <a:rPr lang="en-US" altLang="zh-CN" sz="1600">
                <a:solidFill>
                  <a:srgbClr val="FFFF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 panose="020B0503020204020204" pitchFamily="34" charset="-122"/>
              </a:rPr>
              <a:t>A</a:t>
            </a:r>
            <a:endParaRPr lang="zh-CN" altLang="en-US" sz="1600">
              <a:solidFill>
                <a:srgbClr val="FFFFFF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Yahei" panose="020B0503020204020204" pitchFamily="34" charset="-122"/>
            </a:endParaRPr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FBFB9449-8A26-4E84-A8DC-91B2536A6704}"/>
              </a:ext>
            </a:extLst>
          </p:cNvPr>
          <p:cNvSpPr>
            <a:spLocks noChangeAspect="1"/>
          </p:cNvSpPr>
          <p:nvPr>
            <p:custDataLst>
              <p:tags r:id="rId8"/>
            </p:custDataLst>
          </p:nvPr>
        </p:nvSpPr>
        <p:spPr>
          <a:xfrm>
            <a:off x="1571625" y="3536156"/>
            <a:ext cx="514350" cy="514350"/>
          </a:xfrm>
          <a:prstGeom prst="ellipse">
            <a:avLst/>
          </a:prstGeom>
          <a:solidFill>
            <a:srgbClr val="808080"/>
          </a:solidFill>
          <a:ln cmpd="sng">
            <a:solidFill>
              <a:srgbClr val="0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1">
            <a:noAutofit/>
          </a:bodyPr>
          <a:lstStyle/>
          <a:p>
            <a:pPr algn="ctr"/>
            <a:r>
              <a:rPr lang="en-US" altLang="zh-CN" sz="1600">
                <a:solidFill>
                  <a:srgbClr val="FFFF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 panose="020B0503020204020204" pitchFamily="34" charset="-122"/>
              </a:rPr>
              <a:t>B</a:t>
            </a:r>
            <a:endParaRPr lang="zh-CN" altLang="en-US" sz="1600">
              <a:solidFill>
                <a:srgbClr val="FFFFFF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Yahei" panose="020B0503020204020204" pitchFamily="34" charset="-122"/>
            </a:endParaRPr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40FD40FA-11D5-4507-BC18-310A3FC85E69}"/>
              </a:ext>
            </a:extLst>
          </p:cNvPr>
          <p:cNvSpPr>
            <a:spLocks noChangeAspect="1"/>
          </p:cNvSpPr>
          <p:nvPr>
            <p:custDataLst>
              <p:tags r:id="rId9"/>
            </p:custDataLst>
          </p:nvPr>
        </p:nvSpPr>
        <p:spPr>
          <a:xfrm>
            <a:off x="1571625" y="4221956"/>
            <a:ext cx="514350" cy="514350"/>
          </a:xfrm>
          <a:prstGeom prst="ellipse">
            <a:avLst/>
          </a:prstGeom>
          <a:solidFill>
            <a:srgbClr val="808080"/>
          </a:solidFill>
          <a:ln cmpd="sng">
            <a:solidFill>
              <a:srgbClr val="0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1">
            <a:noAutofit/>
          </a:bodyPr>
          <a:lstStyle/>
          <a:p>
            <a:pPr algn="ctr"/>
            <a:r>
              <a:rPr lang="en-US" altLang="zh-CN" sz="1600">
                <a:solidFill>
                  <a:srgbClr val="FFFF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 panose="020B0503020204020204" pitchFamily="34" charset="-122"/>
              </a:rPr>
              <a:t>C</a:t>
            </a:r>
            <a:endParaRPr lang="zh-CN" altLang="en-US" sz="1600">
              <a:solidFill>
                <a:srgbClr val="FFFFFF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Yahei" panose="020B0503020204020204" pitchFamily="34" charset="-122"/>
            </a:endParaRPr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id="{CB40F381-AF6A-45A0-A458-850E0E8A7921}"/>
              </a:ext>
            </a:extLst>
          </p:cNvPr>
          <p:cNvSpPr>
            <a:spLocks noChangeAspect="1"/>
          </p:cNvSpPr>
          <p:nvPr>
            <p:custDataLst>
              <p:tags r:id="rId10"/>
            </p:custDataLst>
          </p:nvPr>
        </p:nvSpPr>
        <p:spPr>
          <a:xfrm>
            <a:off x="1571625" y="4907756"/>
            <a:ext cx="514350" cy="514350"/>
          </a:xfrm>
          <a:prstGeom prst="ellipse">
            <a:avLst/>
          </a:prstGeom>
          <a:solidFill>
            <a:srgbClr val="808080"/>
          </a:solidFill>
          <a:ln cmpd="sng">
            <a:solidFill>
              <a:srgbClr val="0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1">
            <a:noAutofit/>
          </a:bodyPr>
          <a:lstStyle/>
          <a:p>
            <a:pPr algn="ctr"/>
            <a:r>
              <a:rPr lang="en-US" altLang="zh-CN" sz="1600">
                <a:solidFill>
                  <a:srgbClr val="FFFF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 panose="020B0503020204020204" pitchFamily="34" charset="-122"/>
              </a:rPr>
              <a:t>D</a:t>
            </a:r>
            <a:endParaRPr lang="zh-CN" altLang="en-US" sz="1600">
              <a:solidFill>
                <a:srgbClr val="FFFFFF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Yahei" panose="020B0503020204020204" pitchFamily="34" charset="-122"/>
            </a:endParaRPr>
          </a:p>
        </p:txBody>
      </p:sp>
      <p:sp>
        <p:nvSpPr>
          <p:cNvPr id="13" name="矩形: 圆角 12">
            <a:extLst>
              <a:ext uri="{FF2B5EF4-FFF2-40B4-BE49-F238E27FC236}">
                <a16:creationId xmlns:a16="http://schemas.microsoft.com/office/drawing/2014/main" id="{B3FBDF9D-6723-4DAB-9896-E9D73B5956D3}"/>
              </a:ext>
            </a:extLst>
          </p:cNvPr>
          <p:cNvSpPr/>
          <p:nvPr>
            <p:custDataLst>
              <p:tags r:id="rId11"/>
            </p:custDataLst>
          </p:nvPr>
        </p:nvSpPr>
        <p:spPr>
          <a:xfrm>
            <a:off x="8915400" y="6215063"/>
            <a:ext cx="1543050" cy="411480"/>
          </a:xfrm>
          <a:prstGeom prst="roundRect">
            <a:avLst/>
          </a:prstGeom>
          <a:solidFill>
            <a:srgbClr val="808080"/>
          </a:solidFill>
          <a:ln w="38100" cmpd="sng">
            <a:solidFill>
              <a:srgbClr val="0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1">
            <a:noAutofit/>
          </a:bodyPr>
          <a:lstStyle/>
          <a:p>
            <a:pPr algn="ctr"/>
            <a:r>
              <a:rPr lang="zh-CN" altLang="en-US" sz="1600">
                <a:solidFill>
                  <a:srgbClr val="FFFF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 panose="020B0503020204020204" pitchFamily="34" charset="-122"/>
              </a:rPr>
              <a:t>提交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DE2260B3-509A-4E10-A1F4-6E113559C6D6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2438400" y="5529263"/>
            <a:ext cx="8534400" cy="642938"/>
          </a:xfrm>
          <a:prstGeom prst="rect">
            <a:avLst/>
          </a:prstGeom>
          <a:noFill/>
        </p:spPr>
        <p:txBody>
          <a:bodyPr vert="horz" rtlCol="0" anchor="ctr" anchorCtr="0">
            <a:noAutofit/>
          </a:bodyPr>
          <a:lstStyle/>
          <a:p>
            <a:r>
              <a:rPr lang="en-US" altLang="zh-CN" sz="26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 panose="020B0503020204020204" pitchFamily="34" charset="-122"/>
              </a:rPr>
              <a:t>41</a:t>
            </a:r>
            <a:r>
              <a:rPr lang="zh-CN" altLang="en-US" sz="26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 panose="020B0503020204020204" pitchFamily="34" charset="-122"/>
              </a:rPr>
              <a:t>床，患者戊，医嘱特级护理</a:t>
            </a:r>
          </a:p>
        </p:txBody>
      </p:sp>
      <p:sp>
        <p:nvSpPr>
          <p:cNvPr id="21" name="椭圆 20">
            <a:extLst>
              <a:ext uri="{FF2B5EF4-FFF2-40B4-BE49-F238E27FC236}">
                <a16:creationId xmlns:a16="http://schemas.microsoft.com/office/drawing/2014/main" id="{D16D1A03-32A5-4C09-9B90-9B00360FE68E}"/>
              </a:ext>
            </a:extLst>
          </p:cNvPr>
          <p:cNvSpPr>
            <a:spLocks noChangeAspect="1"/>
          </p:cNvSpPr>
          <p:nvPr>
            <p:custDataLst>
              <p:tags r:id="rId13"/>
            </p:custDataLst>
          </p:nvPr>
        </p:nvSpPr>
        <p:spPr>
          <a:xfrm>
            <a:off x="1571625" y="5593556"/>
            <a:ext cx="514350" cy="514350"/>
          </a:xfrm>
          <a:prstGeom prst="ellipse">
            <a:avLst/>
          </a:prstGeom>
          <a:solidFill>
            <a:srgbClr val="808080"/>
          </a:solidFill>
          <a:ln cmpd="sng">
            <a:solidFill>
              <a:srgbClr val="0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1">
            <a:noAutofit/>
          </a:bodyPr>
          <a:lstStyle/>
          <a:p>
            <a:pPr algn="ctr"/>
            <a:r>
              <a:rPr lang="en-US" altLang="zh-CN" sz="1600">
                <a:solidFill>
                  <a:srgbClr val="FFFF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 panose="020B0503020204020204" pitchFamily="34" charset="-122"/>
              </a:rPr>
              <a:t>E</a:t>
            </a:r>
            <a:endParaRPr lang="zh-CN" altLang="en-US" sz="1600">
              <a:solidFill>
                <a:srgbClr val="FFFFFF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Yahei" panose="020B0503020204020204" pitchFamily="34" charset="-122"/>
            </a:endParaRPr>
          </a:p>
        </p:txBody>
      </p: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8CAF791C-4A51-45F9-AEA8-4A5C97A684D7}"/>
              </a:ext>
            </a:extLst>
          </p:cNvPr>
          <p:cNvGrpSpPr/>
          <p:nvPr>
            <p:custDataLst>
              <p:tags r:id="rId14"/>
            </p:custDataLst>
          </p:nvPr>
        </p:nvGrpSpPr>
        <p:grpSpPr>
          <a:xfrm>
            <a:off x="0" y="0"/>
            <a:ext cx="12192000" cy="635000"/>
            <a:chOff x="0" y="0"/>
            <a:chExt cx="12192000" cy="635000"/>
          </a:xfrm>
        </p:grpSpPr>
        <p:sp>
          <p:nvSpPr>
            <p:cNvPr id="14" name="TitleBackground">
              <a:extLst>
                <a:ext uri="{FF2B5EF4-FFF2-40B4-BE49-F238E27FC236}">
                  <a16:creationId xmlns:a16="http://schemas.microsoft.com/office/drawing/2014/main" id="{A5407BFE-C020-400C-93FB-01DC08F7B884}"/>
                </a:ext>
              </a:extLst>
            </p:cNvPr>
            <p:cNvSpPr/>
            <p:nvPr>
              <p:custDataLst>
                <p:tags r:id="rId16"/>
              </p:custDataLst>
            </p:nvPr>
          </p:nvSpPr>
          <p:spPr>
            <a:xfrm>
              <a:off x="0" y="0"/>
              <a:ext cx="12192000" cy="635000"/>
            </a:xfrm>
            <a:prstGeom prst="rect">
              <a:avLst/>
            </a:prstGeom>
            <a:solidFill>
              <a:srgbClr val="F6F7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ColorBlock">
              <a:extLst>
                <a:ext uri="{FF2B5EF4-FFF2-40B4-BE49-F238E27FC236}">
                  <a16:creationId xmlns:a16="http://schemas.microsoft.com/office/drawing/2014/main" id="{408B88C5-0A49-453F-AB47-87DEED1AF88E}"/>
                </a:ext>
              </a:extLst>
            </p:cNvPr>
            <p:cNvSpPr/>
            <p:nvPr>
              <p:custDataLst>
                <p:tags r:id="rId17"/>
              </p:custDataLst>
            </p:nvPr>
          </p:nvSpPr>
          <p:spPr>
            <a:xfrm>
              <a:off x="0" y="0"/>
              <a:ext cx="190500" cy="635000"/>
            </a:xfrm>
            <a:prstGeom prst="rect">
              <a:avLst/>
            </a:prstGeom>
            <a:solidFill>
              <a:srgbClr val="639E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TypeText">
              <a:extLst>
                <a:ext uri="{FF2B5EF4-FFF2-40B4-BE49-F238E27FC236}">
                  <a16:creationId xmlns:a16="http://schemas.microsoft.com/office/drawing/2014/main" id="{24EE35E3-C65A-4370-8632-8A1A68FE5FA1}"/>
                </a:ext>
              </a:extLst>
            </p:cNvPr>
            <p:cNvSpPr txBox="1"/>
            <p:nvPr>
              <p:custDataLst>
                <p:tags r:id="rId18"/>
              </p:custDataLst>
            </p:nvPr>
          </p:nvSpPr>
          <p:spPr>
            <a:xfrm>
              <a:off x="254000" y="0"/>
              <a:ext cx="1905000" cy="635000"/>
            </a:xfrm>
            <a:prstGeom prst="rect">
              <a:avLst/>
            </a:prstGeom>
            <a:noFill/>
          </p:spPr>
          <p:txBody>
            <a:bodyPr vert="horz" wrap="none" rtlCol="0" anchor="ctr" anchorCtr="0">
              <a:noAutofit/>
            </a:bodyPr>
            <a:lstStyle/>
            <a:p>
              <a:r>
                <a:rPr lang="zh-CN" altLang="en-US" sz="26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rPr>
                <a:t>投票</a:t>
              </a:r>
            </a:p>
          </p:txBody>
        </p:sp>
        <p:sp>
          <p:nvSpPr>
            <p:cNvPr id="22" name="TipText">
              <a:extLst>
                <a:ext uri="{FF2B5EF4-FFF2-40B4-BE49-F238E27FC236}">
                  <a16:creationId xmlns:a16="http://schemas.microsoft.com/office/drawing/2014/main" id="{C0B7088D-CDE6-4CBC-A47F-746A3EC54650}"/>
                </a:ext>
              </a:extLst>
            </p:cNvPr>
            <p:cNvSpPr txBox="1"/>
            <p:nvPr>
              <p:custDataLst>
                <p:tags r:id="rId19"/>
              </p:custDataLst>
            </p:nvPr>
          </p:nvSpPr>
          <p:spPr>
            <a:xfrm>
              <a:off x="1195705" y="109220"/>
              <a:ext cx="2286000" cy="508000"/>
            </a:xfrm>
            <a:prstGeom prst="rect">
              <a:avLst/>
            </a:prstGeom>
            <a:noFill/>
          </p:spPr>
          <p:txBody>
            <a:bodyPr vert="horz" wrap="none" rtlCol="0" anchor="ctr" anchorCtr="0">
              <a:noAutofit/>
            </a:bodyPr>
            <a:lstStyle/>
            <a:p>
              <a:r>
                <a:rPr lang="zh-CN" altLang="en-US" sz="2000">
                  <a:solidFill>
                    <a:srgbClr val="80808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rPr>
                <a:t>最多可选</a:t>
              </a:r>
              <a:r>
                <a:rPr lang="en-US" altLang="zh-CN" sz="2000">
                  <a:solidFill>
                    <a:srgbClr val="80808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rPr>
                <a:t>1</a:t>
              </a:r>
              <a:r>
                <a:rPr lang="zh-CN" altLang="en-US" sz="2000">
                  <a:solidFill>
                    <a:srgbClr val="80808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rPr>
                <a:t>项</a:t>
              </a:r>
            </a:p>
          </p:txBody>
        </p:sp>
      </p:grpSp>
      <p:pic>
        <p:nvPicPr>
          <p:cNvPr id="3" name="图片 2">
            <a:extLst>
              <a:ext uri="{FF2B5EF4-FFF2-40B4-BE49-F238E27FC236}">
                <a16:creationId xmlns:a16="http://schemas.microsoft.com/office/drawing/2014/main" id="{E0834DAE-9BE0-46CB-83A7-1B30B17C48CB}"/>
              </a:ext>
            </a:extLst>
          </p:cNvPr>
          <p:cNvPicPr>
            <a:picLocks/>
          </p:cNvPicPr>
          <p:nvPr>
            <p:custDataLst>
              <p:tags r:id="rId15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2600" y="63500"/>
            <a:ext cx="1422400" cy="50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1190658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50177D50-A57A-4A74-A7BE-BB34FFB10B4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64651" y="104917"/>
            <a:ext cx="8647773" cy="575005"/>
          </a:xfrm>
        </p:spPr>
        <p:txBody>
          <a:bodyPr anchor="ctr" anchorCtr="0"/>
          <a:lstStyle/>
          <a:p>
            <a:r>
              <a:rPr lang="zh-CN" altLang="en-US" sz="3200" dirty="0">
                <a:latin typeface="黑体" panose="02010609060101010101" pitchFamily="49" charset="-122"/>
                <a:ea typeface="黑体" panose="02010609060101010101" pitchFamily="49" charset="-122"/>
              </a:rPr>
              <a:t>六、护理病历</a:t>
            </a:r>
            <a:endParaRPr lang="zh-CN" altLang="en-US" sz="3200" dirty="0">
              <a:solidFill>
                <a:srgbClr val="00206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A56E388-4882-405C-A57D-1F184CA057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60296" y="6381750"/>
            <a:ext cx="3431704" cy="41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等线" charset="0"/>
              </a:defRPr>
            </a:lvl1pPr>
            <a:lvl2pPr marL="742950" indent="-2857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等线" charset="0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等线" charset="0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等线" charset="0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等线" charset="0"/>
              </a:defRPr>
            </a:lvl5pPr>
            <a:lvl6pPr marL="2514600" indent="-228600" algn="l" defTabSz="6858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971800" indent="-228600" algn="l" defTabSz="6858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429000" indent="-228600" algn="l" defTabSz="6858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886200" indent="-228600" algn="l" defTabSz="6858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r>
              <a:rPr lang="zh-CN" altLang="en-US" sz="1800" b="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  <a:endParaRPr lang="zh-CN" altLang="en-US" sz="1800" b="0" dirty="0">
              <a:solidFill>
                <a:schemeClr val="bg1"/>
              </a:solidFill>
              <a:latin typeface="等线" panose="02010600030101010101" pitchFamily="2" charset="-122"/>
              <a:ea typeface="华文行楷" panose="02010800040101010101" pitchFamily="2" charset="-122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87F14BF7-09FF-4349-9C49-4FE476665B90}"/>
              </a:ext>
            </a:extLst>
          </p:cNvPr>
          <p:cNvSpPr txBox="1"/>
          <p:nvPr/>
        </p:nvSpPr>
        <p:spPr>
          <a:xfrm>
            <a:off x="551384" y="1001456"/>
            <a:ext cx="11161240" cy="16341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2800" b="1" dirty="0">
                <a:solidFill>
                  <a:srgbClr val="00206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    在临床应用护理程序过程中，有关病人的健康资料、护理问题、护理计划、护理措施和效果评价等，均应有书面记录，这些记录构成护理病历</a:t>
            </a:r>
            <a:r>
              <a:rPr lang="zh-CN" alt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仿宋" panose="02010609060101010101" pitchFamily="49" charset="-122"/>
                <a:ea typeface="仿宋" panose="02010609060101010101" pitchFamily="49" charset="-122"/>
              </a:rPr>
              <a:t>。</a:t>
            </a:r>
            <a:endParaRPr lang="en-US" altLang="zh-CN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20CD447-286C-4605-81B0-E80083A4CF0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883"/>
          <a:stretch/>
        </p:blipFill>
        <p:spPr>
          <a:xfrm>
            <a:off x="570110" y="3140968"/>
            <a:ext cx="936104" cy="77073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AF0F2FB-F3EE-4DB3-B74D-B9D48DD47BA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54"/>
          <a:stretch/>
        </p:blipFill>
        <p:spPr>
          <a:xfrm>
            <a:off x="536573" y="4307905"/>
            <a:ext cx="865696" cy="770734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C43769F5-931D-4EC0-90A9-B99F28EB7A08}"/>
              </a:ext>
            </a:extLst>
          </p:cNvPr>
          <p:cNvSpPr/>
          <p:nvPr/>
        </p:nvSpPr>
        <p:spPr>
          <a:xfrm>
            <a:off x="1631504" y="3212976"/>
            <a:ext cx="6624736" cy="1792903"/>
          </a:xfrm>
          <a:prstGeom prst="roundRect">
            <a:avLst/>
          </a:prstGeom>
          <a:noFill/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25000"/>
              </a:lnSpc>
            </a:pPr>
            <a:r>
              <a:rPr lang="zh-CN" altLang="en-US" sz="2800" b="1" dirty="0">
                <a:solidFill>
                  <a:schemeClr val="bg2">
                    <a:lumMod val="25000"/>
                  </a:schemeClr>
                </a:solidFill>
              </a:rPr>
              <a:t>病人入院评估表、住院评估表、护理计划单、护理记录单、健康宣教计划、出院指导等。</a:t>
            </a:r>
            <a:endParaRPr lang="en-US" altLang="zh-CN" sz="2800" b="1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0117B225-6010-4BF2-83E8-D11C5D47207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6789" y="1746308"/>
            <a:ext cx="4235835" cy="4635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10631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50177D50-A57A-4A74-A7BE-BB34FFB10B4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64651" y="104917"/>
            <a:ext cx="8647773" cy="575005"/>
          </a:xfrm>
        </p:spPr>
        <p:txBody>
          <a:bodyPr anchor="ctr" anchorCtr="0"/>
          <a:lstStyle/>
          <a:p>
            <a:r>
              <a:rPr lang="zh-CN" altLang="en-US" sz="3200" dirty="0">
                <a:latin typeface="黑体" panose="02010609060101010101" pitchFamily="49" charset="-122"/>
                <a:ea typeface="黑体" panose="02010609060101010101" pitchFamily="49" charset="-122"/>
              </a:rPr>
              <a:t>六、护理病历</a:t>
            </a:r>
            <a:r>
              <a:rPr lang="en-US" altLang="zh-CN" sz="3200" dirty="0">
                <a:latin typeface="黑体" panose="02010609060101010101" pitchFamily="49" charset="-122"/>
                <a:ea typeface="黑体" panose="02010609060101010101" pitchFamily="49" charset="-122"/>
              </a:rPr>
              <a:t>——</a:t>
            </a:r>
            <a:r>
              <a:rPr lang="zh-CN" altLang="en-US" sz="3200" dirty="0">
                <a:latin typeface="黑体" panose="02010609060101010101" pitchFamily="49" charset="-122"/>
                <a:ea typeface="黑体" panose="02010609060101010101" pitchFamily="49" charset="-122"/>
              </a:rPr>
              <a:t>病人入院评估表</a:t>
            </a:r>
            <a:endParaRPr lang="zh-CN" altLang="en-US" sz="3200" dirty="0">
              <a:solidFill>
                <a:srgbClr val="00206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A56E388-4882-405C-A57D-1F184CA057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60296" y="6381750"/>
            <a:ext cx="3431704" cy="41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等线" charset="0"/>
              </a:defRPr>
            </a:lvl1pPr>
            <a:lvl2pPr marL="742950" indent="-2857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等线" charset="0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等线" charset="0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等线" charset="0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等线" charset="0"/>
              </a:defRPr>
            </a:lvl5pPr>
            <a:lvl6pPr marL="2514600" indent="-228600" algn="l" defTabSz="6858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971800" indent="-228600" algn="l" defTabSz="6858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429000" indent="-228600" algn="l" defTabSz="6858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886200" indent="-228600" algn="l" defTabSz="6858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r>
              <a:rPr lang="zh-CN" altLang="en-US" sz="1800" b="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  <a:endParaRPr lang="zh-CN" altLang="en-US" sz="1800" b="0" dirty="0">
              <a:solidFill>
                <a:schemeClr val="bg1"/>
              </a:solidFill>
              <a:latin typeface="等线" panose="02010600030101010101" pitchFamily="2" charset="-122"/>
              <a:ea typeface="华文行楷" panose="02010800040101010101" pitchFamily="2" charset="-122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87F14BF7-09FF-4349-9C49-4FE476665B90}"/>
              </a:ext>
            </a:extLst>
          </p:cNvPr>
          <p:cNvSpPr txBox="1"/>
          <p:nvPr/>
        </p:nvSpPr>
        <p:spPr>
          <a:xfrm>
            <a:off x="551384" y="1001456"/>
            <a:ext cx="11161240" cy="10954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2800" b="1" dirty="0">
                <a:solidFill>
                  <a:srgbClr val="00206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    对新入院病人进行初步评估，找出存在的健康问题，确定护理诊断</a:t>
            </a:r>
            <a:r>
              <a:rPr lang="zh-CN" alt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仿宋" panose="02010609060101010101" pitchFamily="49" charset="-122"/>
                <a:ea typeface="仿宋" panose="02010609060101010101" pitchFamily="49" charset="-122"/>
              </a:rPr>
              <a:t>。</a:t>
            </a:r>
            <a:r>
              <a:rPr lang="zh-CN" altLang="en-US" sz="2800" b="1" dirty="0">
                <a:solidFill>
                  <a:srgbClr val="00206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包括病人一般资料、现在及既往健康状况、心理和社会状况。</a:t>
            </a:r>
            <a:endParaRPr lang="en-US" altLang="zh-CN" sz="2800" b="1" dirty="0">
              <a:solidFill>
                <a:srgbClr val="002060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0117B225-6010-4BF2-83E8-D11C5D47207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6789" y="1746308"/>
            <a:ext cx="4235835" cy="463544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698501EF-8FF0-4C1A-8019-8D3608101A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424" y="5177"/>
            <a:ext cx="4465707" cy="618797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8DABE91-0A21-4331-B5E8-65405D50B7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3803" y="13375"/>
            <a:ext cx="4436810" cy="6187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410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50177D50-A57A-4A74-A7BE-BB34FFB10B4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64651" y="104917"/>
            <a:ext cx="8647773" cy="575005"/>
          </a:xfrm>
        </p:spPr>
        <p:txBody>
          <a:bodyPr anchor="ctr" anchorCtr="0"/>
          <a:lstStyle/>
          <a:p>
            <a:r>
              <a:rPr lang="zh-CN" altLang="en-US" sz="3200" dirty="0">
                <a:latin typeface="黑体" panose="02010609060101010101" pitchFamily="49" charset="-122"/>
                <a:ea typeface="黑体" panose="02010609060101010101" pitchFamily="49" charset="-122"/>
              </a:rPr>
              <a:t>六、护理病历</a:t>
            </a:r>
            <a:r>
              <a:rPr lang="en-US" altLang="zh-CN" sz="3200" dirty="0">
                <a:latin typeface="黑体" panose="02010609060101010101" pitchFamily="49" charset="-122"/>
                <a:ea typeface="黑体" panose="02010609060101010101" pitchFamily="49" charset="-122"/>
              </a:rPr>
              <a:t>——</a:t>
            </a:r>
            <a:r>
              <a:rPr lang="zh-CN" altLang="en-US" sz="3200" dirty="0">
                <a:latin typeface="黑体" panose="02010609060101010101" pitchFamily="49" charset="-122"/>
                <a:ea typeface="黑体" panose="02010609060101010101" pitchFamily="49" charset="-122"/>
              </a:rPr>
              <a:t>病人住院记录单</a:t>
            </a:r>
            <a:endParaRPr lang="zh-CN" altLang="en-US" sz="3200" dirty="0">
              <a:solidFill>
                <a:srgbClr val="00206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A56E388-4882-405C-A57D-1F184CA057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60296" y="6381750"/>
            <a:ext cx="3431704" cy="41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等线" charset="0"/>
              </a:defRPr>
            </a:lvl1pPr>
            <a:lvl2pPr marL="742950" indent="-2857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等线" charset="0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等线" charset="0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等线" charset="0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等线" charset="0"/>
              </a:defRPr>
            </a:lvl5pPr>
            <a:lvl6pPr marL="2514600" indent="-228600" algn="l" defTabSz="6858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971800" indent="-228600" algn="l" defTabSz="6858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429000" indent="-228600" algn="l" defTabSz="6858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886200" indent="-228600" algn="l" defTabSz="6858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r>
              <a:rPr lang="zh-CN" altLang="en-US" sz="1800" b="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  <a:endParaRPr lang="zh-CN" altLang="en-US" sz="1800" b="0" dirty="0">
              <a:solidFill>
                <a:schemeClr val="bg1"/>
              </a:solidFill>
              <a:latin typeface="等线" panose="02010600030101010101" pitchFamily="2" charset="-122"/>
              <a:ea typeface="华文行楷" panose="02010800040101010101" pitchFamily="2" charset="-122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87F14BF7-09FF-4349-9C49-4FE476665B90}"/>
              </a:ext>
            </a:extLst>
          </p:cNvPr>
          <p:cNvSpPr txBox="1"/>
          <p:nvPr/>
        </p:nvSpPr>
        <p:spPr>
          <a:xfrm>
            <a:off x="551384" y="1001456"/>
            <a:ext cx="11161240" cy="556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25000"/>
              </a:lnSpc>
              <a:buFont typeface="Wingdings" panose="05000000000000000000" pitchFamily="2" charset="2"/>
              <a:buChar char="u"/>
            </a:pPr>
            <a:r>
              <a:rPr lang="zh-CN" altLang="en-US" sz="2800" b="1" dirty="0">
                <a:solidFill>
                  <a:srgbClr val="002060"/>
                </a:solidFill>
                <a:latin typeface="+mn-ea"/>
                <a:ea typeface="+mn-ea"/>
              </a:rPr>
              <a:t>住院病人护理评估表</a:t>
            </a:r>
            <a:endParaRPr lang="en-US" altLang="zh-CN" sz="2800" b="1" dirty="0">
              <a:solidFill>
                <a:srgbClr val="002060"/>
              </a:solidFill>
              <a:latin typeface="+mn-ea"/>
              <a:ea typeface="+mn-ea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0117B225-6010-4BF2-83E8-D11C5D47207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6200" y="1746308"/>
            <a:ext cx="4235835" cy="4635442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8592E2FB-E5F7-4B3C-8BB3-C7FCDEB97F11}"/>
              </a:ext>
            </a:extLst>
          </p:cNvPr>
          <p:cNvSpPr txBox="1"/>
          <p:nvPr/>
        </p:nvSpPr>
        <p:spPr>
          <a:xfrm>
            <a:off x="551384" y="2297297"/>
            <a:ext cx="6094520" cy="556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l" defTabSz="914400" rtl="0" eaLnBrk="0" fontAlgn="base" latinLnBrk="0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u"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护理计划单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8EB2AEEF-FE68-40A9-843B-E3B511D5CC77}"/>
              </a:ext>
            </a:extLst>
          </p:cNvPr>
          <p:cNvSpPr txBox="1"/>
          <p:nvPr/>
        </p:nvSpPr>
        <p:spPr>
          <a:xfrm>
            <a:off x="551384" y="3402718"/>
            <a:ext cx="6094520" cy="556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l" defTabSz="914400" rtl="0" eaLnBrk="0" fontAlgn="base" latinLnBrk="0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u"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护理记录单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DD3B278E-9A8B-4DC5-9582-E59A0148FE1A}"/>
              </a:ext>
            </a:extLst>
          </p:cNvPr>
          <p:cNvSpPr txBox="1"/>
          <p:nvPr/>
        </p:nvSpPr>
        <p:spPr>
          <a:xfrm>
            <a:off x="983432" y="1646429"/>
            <a:ext cx="10981220" cy="556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2800" b="1" dirty="0">
                <a:latin typeface="仿宋" panose="02010609060101010101" pitchFamily="49" charset="-122"/>
                <a:ea typeface="仿宋" panose="02010609060101010101" pitchFamily="49" charset="-122"/>
              </a:rPr>
              <a:t>为及时全面掌握病人病情变化，对病人每班、每天或数天进行评估。</a:t>
            </a:r>
            <a:endParaRPr lang="en-US" altLang="zh-CN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0BE26D57-88AF-4A9E-92DB-6FF802EFD87D}"/>
              </a:ext>
            </a:extLst>
          </p:cNvPr>
          <p:cNvSpPr txBox="1"/>
          <p:nvPr/>
        </p:nvSpPr>
        <p:spPr>
          <a:xfrm>
            <a:off x="986386" y="2854181"/>
            <a:ext cx="8277966" cy="556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2800" b="1" dirty="0">
                <a:latin typeface="仿宋" panose="02010609060101010101" pitchFamily="49" charset="-122"/>
                <a:ea typeface="仿宋" panose="02010609060101010101" pitchFamily="49" charset="-122"/>
              </a:rPr>
              <a:t>对病人实施整体护理的具体方案。</a:t>
            </a:r>
            <a:endParaRPr lang="en-US" altLang="zh-CN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4689569C-306A-4C9F-9079-623920A0C86A}"/>
              </a:ext>
            </a:extLst>
          </p:cNvPr>
          <p:cNvSpPr txBox="1"/>
          <p:nvPr/>
        </p:nvSpPr>
        <p:spPr>
          <a:xfrm>
            <a:off x="983432" y="3972141"/>
            <a:ext cx="8277966" cy="556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2800" b="1" dirty="0">
                <a:latin typeface="仿宋" panose="02010609060101010101" pitchFamily="49" charset="-122"/>
                <a:ea typeface="仿宋" panose="02010609060101010101" pitchFamily="49" charset="-122"/>
              </a:rPr>
              <a:t>护士运用护理程序的方法为病人解决问题的记录。</a:t>
            </a:r>
            <a:endParaRPr lang="en-US" altLang="zh-CN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39B9E054-7BEA-430F-8EEA-B5B91E73A135}"/>
              </a:ext>
            </a:extLst>
          </p:cNvPr>
          <p:cNvSpPr txBox="1"/>
          <p:nvPr/>
        </p:nvSpPr>
        <p:spPr>
          <a:xfrm>
            <a:off x="1010063" y="4628904"/>
            <a:ext cx="10486537" cy="16341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en-US" altLang="zh-CN" sz="2800" b="1" dirty="0">
                <a:latin typeface="仿宋" panose="02010609060101010101" pitchFamily="49" charset="-122"/>
                <a:ea typeface="仿宋" panose="02010609060101010101" pitchFamily="49" charset="-122"/>
              </a:rPr>
              <a:t>PIO</a:t>
            </a:r>
            <a:r>
              <a:rPr lang="zh-CN" altLang="en-US" sz="2800" b="1" dirty="0">
                <a:latin typeface="仿宋" panose="02010609060101010101" pitchFamily="49" charset="-122"/>
                <a:ea typeface="仿宋" panose="02010609060101010101" pitchFamily="49" charset="-122"/>
              </a:rPr>
              <a:t>格式：</a:t>
            </a:r>
            <a:r>
              <a:rPr lang="en-US" altLang="zh-CN" sz="2800" b="1" dirty="0">
                <a:latin typeface="仿宋" panose="02010609060101010101" pitchFamily="49" charset="-122"/>
                <a:ea typeface="仿宋" panose="02010609060101010101" pitchFamily="49" charset="-122"/>
              </a:rPr>
              <a:t>P</a:t>
            </a:r>
            <a:r>
              <a:rPr lang="zh-CN" altLang="en-US" sz="2800" b="1" dirty="0">
                <a:latin typeface="仿宋" panose="02010609060101010101" pitchFamily="49" charset="-122"/>
                <a:ea typeface="仿宋" panose="02010609060101010101" pitchFamily="49" charset="-122"/>
              </a:rPr>
              <a:t>：（</a:t>
            </a:r>
            <a:r>
              <a:rPr lang="en-US" altLang="zh-CN" sz="2800" b="1" dirty="0">
                <a:latin typeface="仿宋" panose="02010609060101010101" pitchFamily="49" charset="-122"/>
                <a:ea typeface="仿宋" panose="02010609060101010101" pitchFamily="49" charset="-122"/>
              </a:rPr>
              <a:t>problem</a:t>
            </a:r>
            <a:r>
              <a:rPr lang="zh-CN" altLang="en-US" sz="2800" b="1" dirty="0">
                <a:latin typeface="仿宋" panose="02010609060101010101" pitchFamily="49" charset="-122"/>
                <a:ea typeface="仿宋" panose="02010609060101010101" pitchFamily="49" charset="-122"/>
              </a:rPr>
              <a:t>）病人的健康问题</a:t>
            </a:r>
            <a:endParaRPr lang="en-US" altLang="zh-CN" sz="2800" b="1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>
              <a:lnSpc>
                <a:spcPct val="125000"/>
              </a:lnSpc>
            </a:pPr>
            <a:r>
              <a:rPr lang="en-US" altLang="zh-CN" sz="2800" b="1" dirty="0">
                <a:latin typeface="仿宋" panose="02010609060101010101" pitchFamily="49" charset="-122"/>
                <a:ea typeface="仿宋" panose="02010609060101010101" pitchFamily="49" charset="-122"/>
              </a:rPr>
              <a:t>         I</a:t>
            </a:r>
            <a:r>
              <a:rPr lang="zh-CN" altLang="en-US" sz="2800" b="1" dirty="0">
                <a:latin typeface="仿宋" panose="02010609060101010101" pitchFamily="49" charset="-122"/>
                <a:ea typeface="仿宋" panose="02010609060101010101" pitchFamily="49" charset="-122"/>
              </a:rPr>
              <a:t>：（</a:t>
            </a:r>
            <a:r>
              <a:rPr lang="en-US" altLang="zh-CN" sz="2800" b="1" dirty="0">
                <a:latin typeface="仿宋" panose="02010609060101010101" pitchFamily="49" charset="-122"/>
                <a:ea typeface="仿宋" panose="02010609060101010101" pitchFamily="49" charset="-122"/>
              </a:rPr>
              <a:t>intervention</a:t>
            </a:r>
            <a:r>
              <a:rPr lang="zh-CN" altLang="en-US" sz="2800" b="1" dirty="0">
                <a:latin typeface="仿宋" panose="02010609060101010101" pitchFamily="49" charset="-122"/>
                <a:ea typeface="仿宋" panose="02010609060101010101" pitchFamily="49" charset="-122"/>
              </a:rPr>
              <a:t>）针对健康问题采取的护理措施</a:t>
            </a:r>
            <a:endParaRPr lang="en-US" altLang="zh-CN" sz="2800" b="1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>
              <a:lnSpc>
                <a:spcPct val="125000"/>
              </a:lnSpc>
            </a:pPr>
            <a:r>
              <a:rPr lang="en-US" altLang="zh-CN" sz="2800" b="1" dirty="0">
                <a:latin typeface="仿宋" panose="02010609060101010101" pitchFamily="49" charset="-122"/>
                <a:ea typeface="仿宋" panose="02010609060101010101" pitchFamily="49" charset="-122"/>
              </a:rPr>
              <a:t>         O</a:t>
            </a:r>
            <a:r>
              <a:rPr lang="zh-CN" altLang="en-US" sz="2800" b="1" dirty="0">
                <a:latin typeface="仿宋" panose="02010609060101010101" pitchFamily="49" charset="-122"/>
                <a:ea typeface="仿宋" panose="02010609060101010101" pitchFamily="49" charset="-122"/>
              </a:rPr>
              <a:t>：（</a:t>
            </a:r>
            <a:r>
              <a:rPr lang="en-US" altLang="zh-CN" sz="2800" b="1" dirty="0">
                <a:latin typeface="仿宋" panose="02010609060101010101" pitchFamily="49" charset="-122"/>
                <a:ea typeface="仿宋" panose="02010609060101010101" pitchFamily="49" charset="-122"/>
              </a:rPr>
              <a:t>outcome</a:t>
            </a:r>
            <a:r>
              <a:rPr lang="zh-CN" altLang="en-US" sz="2800" b="1" dirty="0">
                <a:latin typeface="仿宋" panose="02010609060101010101" pitchFamily="49" charset="-122"/>
                <a:ea typeface="仿宋" panose="02010609060101010101" pitchFamily="49" charset="-122"/>
              </a:rPr>
              <a:t>）护理效果</a:t>
            </a:r>
            <a:endParaRPr lang="en-US" altLang="zh-CN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701236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50177D50-A57A-4A74-A7BE-BB34FFB10B4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64651" y="104917"/>
            <a:ext cx="8647773" cy="575005"/>
          </a:xfrm>
        </p:spPr>
        <p:txBody>
          <a:bodyPr anchor="ctr" anchorCtr="0"/>
          <a:lstStyle/>
          <a:p>
            <a:r>
              <a:rPr lang="zh-CN" altLang="en-US" sz="3200" dirty="0">
                <a:latin typeface="黑体" panose="02010609060101010101" pitchFamily="49" charset="-122"/>
                <a:ea typeface="黑体" panose="02010609060101010101" pitchFamily="49" charset="-122"/>
              </a:rPr>
              <a:t>六、护理病历</a:t>
            </a:r>
            <a:r>
              <a:rPr lang="en-US" altLang="zh-CN" sz="3200" dirty="0">
                <a:latin typeface="黑体" panose="02010609060101010101" pitchFamily="49" charset="-122"/>
                <a:ea typeface="黑体" panose="02010609060101010101" pitchFamily="49" charset="-122"/>
              </a:rPr>
              <a:t>——</a:t>
            </a:r>
            <a:r>
              <a:rPr lang="zh-CN" altLang="en-US" sz="3200" dirty="0">
                <a:latin typeface="黑体" panose="02010609060101010101" pitchFamily="49" charset="-122"/>
                <a:ea typeface="黑体" panose="02010609060101010101" pitchFamily="49" charset="-122"/>
              </a:rPr>
              <a:t>病人住院期间健康教育</a:t>
            </a:r>
            <a:endParaRPr lang="zh-CN" altLang="en-US" sz="3200" dirty="0">
              <a:solidFill>
                <a:srgbClr val="00206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A56E388-4882-405C-A57D-1F184CA057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60296" y="6381750"/>
            <a:ext cx="3431704" cy="41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等线" charset="0"/>
              </a:defRPr>
            </a:lvl1pPr>
            <a:lvl2pPr marL="742950" indent="-2857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等线" charset="0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等线" charset="0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等线" charset="0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等线" charset="0"/>
              </a:defRPr>
            </a:lvl5pPr>
            <a:lvl6pPr marL="2514600" indent="-228600" algn="l" defTabSz="6858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971800" indent="-228600" algn="l" defTabSz="6858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429000" indent="-228600" algn="l" defTabSz="6858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886200" indent="-228600" algn="l" defTabSz="6858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r>
              <a:rPr lang="zh-CN" altLang="en-US" sz="1800" b="0" dirty="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  <a:endParaRPr lang="zh-CN" altLang="en-US" sz="1800" b="0" dirty="0">
              <a:solidFill>
                <a:schemeClr val="bg1"/>
              </a:solidFill>
              <a:latin typeface="等线" panose="02010600030101010101" pitchFamily="2" charset="-122"/>
              <a:ea typeface="华文行楷" panose="02010800040101010101" pitchFamily="2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0117B225-6010-4BF2-83E8-D11C5D47207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6789" y="1760367"/>
            <a:ext cx="4235835" cy="4635442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A0ACC137-2E51-4D88-BA0B-84AFE62F0068}"/>
              </a:ext>
            </a:extLst>
          </p:cNvPr>
          <p:cNvSpPr txBox="1"/>
          <p:nvPr/>
        </p:nvSpPr>
        <p:spPr>
          <a:xfrm>
            <a:off x="551384" y="1001456"/>
            <a:ext cx="11161240" cy="556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25000"/>
              </a:lnSpc>
              <a:buFont typeface="Wingdings" panose="05000000000000000000" pitchFamily="2" charset="2"/>
              <a:buChar char="u"/>
            </a:pPr>
            <a:r>
              <a:rPr lang="zh-CN" altLang="en-US" sz="2800" b="1" dirty="0">
                <a:solidFill>
                  <a:srgbClr val="002060"/>
                </a:solidFill>
                <a:latin typeface="+mn-ea"/>
                <a:ea typeface="+mn-ea"/>
              </a:rPr>
              <a:t>健康教育计划</a:t>
            </a:r>
            <a:endParaRPr lang="en-US" altLang="zh-CN" sz="2800" b="1" dirty="0">
              <a:solidFill>
                <a:srgbClr val="002060"/>
              </a:solidFill>
              <a:latin typeface="+mn-ea"/>
              <a:ea typeface="+mn-ea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1DC3D745-973A-4614-B8F8-DF5BAA9F5252}"/>
              </a:ext>
            </a:extLst>
          </p:cNvPr>
          <p:cNvSpPr txBox="1"/>
          <p:nvPr/>
        </p:nvSpPr>
        <p:spPr>
          <a:xfrm>
            <a:off x="615495" y="3266765"/>
            <a:ext cx="6094520" cy="556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l" defTabSz="914400" rtl="0" eaLnBrk="0" fontAlgn="base" latinLnBrk="0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u"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出院指导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A60A68E0-87E9-42B0-A26B-C1B716414558}"/>
              </a:ext>
            </a:extLst>
          </p:cNvPr>
          <p:cNvSpPr txBox="1"/>
          <p:nvPr/>
        </p:nvSpPr>
        <p:spPr>
          <a:xfrm>
            <a:off x="623392" y="1531248"/>
            <a:ext cx="11161240" cy="16341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2800" b="1" dirty="0">
                <a:latin typeface="仿宋" panose="02010609060101010101" pitchFamily="49" charset="-122"/>
                <a:ea typeface="仿宋" panose="02010609060101010101" pitchFamily="49" charset="-122"/>
              </a:rPr>
              <a:t>    为恢复和促进病人健康，保证病人出院后能够获得有效的自我护理能力而制定和实施的，帮助病人掌握健康知识的学习计划与技能训练计划。</a:t>
            </a:r>
            <a:endParaRPr lang="en-US" altLang="zh-CN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E6F6C245-C403-4ACD-BC11-D37741231918}"/>
              </a:ext>
            </a:extLst>
          </p:cNvPr>
          <p:cNvSpPr txBox="1"/>
          <p:nvPr/>
        </p:nvSpPr>
        <p:spPr>
          <a:xfrm>
            <a:off x="767408" y="3823649"/>
            <a:ext cx="11161240" cy="556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2800" b="1" dirty="0">
                <a:latin typeface="仿宋" panose="02010609060101010101" pitchFamily="49" charset="-122"/>
                <a:ea typeface="仿宋" panose="02010609060101010101" pitchFamily="49" charset="-122"/>
              </a:rPr>
              <a:t>    对病人出院后的活动、饮食、药物、复诊等进行指导。</a:t>
            </a:r>
            <a:endParaRPr lang="en-US" altLang="zh-CN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8716230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8">
            <a:extLst>
              <a:ext uri="{FF2B5EF4-FFF2-40B4-BE49-F238E27FC236}">
                <a16:creationId xmlns:a16="http://schemas.microsoft.com/office/drawing/2014/main" id="{0E8B12A9-2297-461D-9128-BE6DD60489E9}"/>
              </a:ext>
            </a:extLst>
          </p:cNvPr>
          <p:cNvGrpSpPr/>
          <p:nvPr/>
        </p:nvGrpSpPr>
        <p:grpSpPr bwMode="auto">
          <a:xfrm>
            <a:off x="3591454" y="1146274"/>
            <a:ext cx="4367212" cy="3743513"/>
            <a:chOff x="2392363" y="1735755"/>
            <a:chExt cx="4367212" cy="3744295"/>
          </a:xfrm>
        </p:grpSpPr>
        <p:sp>
          <p:nvSpPr>
            <p:cNvPr id="7" name="Freeform 9">
              <a:extLst>
                <a:ext uri="{FF2B5EF4-FFF2-40B4-BE49-F238E27FC236}">
                  <a16:creationId xmlns:a16="http://schemas.microsoft.com/office/drawing/2014/main" id="{A62D036D-99EC-4578-8DEA-9376655BE65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63925" y="2413000"/>
              <a:ext cx="2597150" cy="2601913"/>
            </a:xfrm>
            <a:custGeom>
              <a:avLst/>
              <a:gdLst>
                <a:gd name="T0" fmla="*/ 2147483646 w 398"/>
                <a:gd name="T1" fmla="*/ 0 h 398"/>
                <a:gd name="T2" fmla="*/ 0 w 398"/>
                <a:gd name="T3" fmla="*/ 2147483646 h 398"/>
                <a:gd name="T4" fmla="*/ 2147483646 w 398"/>
                <a:gd name="T5" fmla="*/ 2147483646 h 398"/>
                <a:gd name="T6" fmla="*/ 2147483646 w 398"/>
                <a:gd name="T7" fmla="*/ 2147483646 h 398"/>
                <a:gd name="T8" fmla="*/ 2147483646 w 398"/>
                <a:gd name="T9" fmla="*/ 0 h 398"/>
                <a:gd name="T10" fmla="*/ 2147483646 w 398"/>
                <a:gd name="T11" fmla="*/ 2147483646 h 398"/>
                <a:gd name="T12" fmla="*/ 2147483646 w 398"/>
                <a:gd name="T13" fmla="*/ 2147483646 h 398"/>
                <a:gd name="T14" fmla="*/ 425821666 w 398"/>
                <a:gd name="T15" fmla="*/ 2147483646 h 398"/>
                <a:gd name="T16" fmla="*/ 2147483646 w 398"/>
                <a:gd name="T17" fmla="*/ 427387091 h 398"/>
                <a:gd name="T18" fmla="*/ 2147483646 w 398"/>
                <a:gd name="T19" fmla="*/ 598341928 h 398"/>
                <a:gd name="T20" fmla="*/ 2147483646 w 398"/>
                <a:gd name="T21" fmla="*/ 2147483646 h 398"/>
                <a:gd name="T22" fmla="*/ 2147483646 w 398"/>
                <a:gd name="T23" fmla="*/ 2147483646 h 398"/>
                <a:gd name="T24" fmla="*/ 2147483646 w 398"/>
                <a:gd name="T25" fmla="*/ 2147483646 h 398"/>
                <a:gd name="T26" fmla="*/ 2147483646 w 398"/>
                <a:gd name="T27" fmla="*/ 2147483646 h 39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398" h="398">
                  <a:moveTo>
                    <a:pt x="199" y="0"/>
                  </a:moveTo>
                  <a:cubicBezTo>
                    <a:pt x="90" y="0"/>
                    <a:pt x="0" y="90"/>
                    <a:pt x="0" y="199"/>
                  </a:cubicBezTo>
                  <a:cubicBezTo>
                    <a:pt x="0" y="309"/>
                    <a:pt x="90" y="398"/>
                    <a:pt x="199" y="398"/>
                  </a:cubicBezTo>
                  <a:cubicBezTo>
                    <a:pt x="309" y="398"/>
                    <a:pt x="398" y="309"/>
                    <a:pt x="398" y="199"/>
                  </a:cubicBezTo>
                  <a:cubicBezTo>
                    <a:pt x="398" y="90"/>
                    <a:pt x="309" y="0"/>
                    <a:pt x="199" y="0"/>
                  </a:cubicBezTo>
                  <a:close/>
                  <a:moveTo>
                    <a:pt x="199" y="388"/>
                  </a:moveTo>
                  <a:cubicBezTo>
                    <a:pt x="142" y="388"/>
                    <a:pt x="91" y="363"/>
                    <a:pt x="56" y="323"/>
                  </a:cubicBezTo>
                  <a:cubicBezTo>
                    <a:pt x="27" y="290"/>
                    <a:pt x="10" y="246"/>
                    <a:pt x="10" y="199"/>
                  </a:cubicBezTo>
                  <a:cubicBezTo>
                    <a:pt x="10" y="95"/>
                    <a:pt x="95" y="10"/>
                    <a:pt x="199" y="10"/>
                  </a:cubicBezTo>
                  <a:cubicBezTo>
                    <a:pt x="213" y="10"/>
                    <a:pt x="227" y="11"/>
                    <a:pt x="241" y="14"/>
                  </a:cubicBezTo>
                  <a:cubicBezTo>
                    <a:pt x="292" y="26"/>
                    <a:pt x="336" y="58"/>
                    <a:pt x="362" y="103"/>
                  </a:cubicBezTo>
                  <a:cubicBezTo>
                    <a:pt x="379" y="131"/>
                    <a:pt x="389" y="164"/>
                    <a:pt x="389" y="199"/>
                  </a:cubicBezTo>
                  <a:cubicBezTo>
                    <a:pt x="389" y="245"/>
                    <a:pt x="372" y="286"/>
                    <a:pt x="346" y="319"/>
                  </a:cubicBezTo>
                  <a:cubicBezTo>
                    <a:pt x="311" y="361"/>
                    <a:pt x="258" y="388"/>
                    <a:pt x="199" y="38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" name="Freeform 10">
              <a:extLst>
                <a:ext uri="{FF2B5EF4-FFF2-40B4-BE49-F238E27FC236}">
                  <a16:creationId xmlns:a16="http://schemas.microsoft.com/office/drawing/2014/main" id="{82965654-0AE4-4BF2-B46F-AB81B9D215AB}"/>
                </a:ext>
              </a:extLst>
            </p:cNvPr>
            <p:cNvSpPr/>
            <p:nvPr/>
          </p:nvSpPr>
          <p:spPr bwMode="auto">
            <a:xfrm>
              <a:off x="3730625" y="2680703"/>
              <a:ext cx="1260475" cy="1706919"/>
            </a:xfrm>
            <a:custGeom>
              <a:avLst/>
              <a:gdLst>
                <a:gd name="T0" fmla="*/ 64 w 193"/>
                <a:gd name="T1" fmla="*/ 158 h 261"/>
                <a:gd name="T2" fmla="*/ 160 w 193"/>
                <a:gd name="T3" fmla="*/ 62 h 261"/>
                <a:gd name="T4" fmla="*/ 179 w 193"/>
                <a:gd name="T5" fmla="*/ 64 h 261"/>
                <a:gd name="T6" fmla="*/ 193 w 193"/>
                <a:gd name="T7" fmla="*/ 4 h 261"/>
                <a:gd name="T8" fmla="*/ 158 w 193"/>
                <a:gd name="T9" fmla="*/ 0 h 261"/>
                <a:gd name="T10" fmla="*/ 0 w 193"/>
                <a:gd name="T11" fmla="*/ 158 h 261"/>
                <a:gd name="T12" fmla="*/ 39 w 193"/>
                <a:gd name="T13" fmla="*/ 261 h 261"/>
                <a:gd name="T14" fmla="*/ 86 w 193"/>
                <a:gd name="T15" fmla="*/ 220 h 261"/>
                <a:gd name="T16" fmla="*/ 64 w 193"/>
                <a:gd name="T17" fmla="*/ 158 h 2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3" h="261">
                  <a:moveTo>
                    <a:pt x="64" y="158"/>
                  </a:moveTo>
                  <a:cubicBezTo>
                    <a:pt x="64" y="105"/>
                    <a:pt x="107" y="62"/>
                    <a:pt x="160" y="62"/>
                  </a:cubicBezTo>
                  <a:cubicBezTo>
                    <a:pt x="167" y="62"/>
                    <a:pt x="173" y="63"/>
                    <a:pt x="179" y="64"/>
                  </a:cubicBezTo>
                  <a:cubicBezTo>
                    <a:pt x="193" y="4"/>
                    <a:pt x="193" y="4"/>
                    <a:pt x="193" y="4"/>
                  </a:cubicBezTo>
                  <a:cubicBezTo>
                    <a:pt x="182" y="2"/>
                    <a:pt x="170" y="0"/>
                    <a:pt x="158" y="0"/>
                  </a:cubicBezTo>
                  <a:cubicBezTo>
                    <a:pt x="71" y="0"/>
                    <a:pt x="0" y="71"/>
                    <a:pt x="0" y="158"/>
                  </a:cubicBezTo>
                  <a:cubicBezTo>
                    <a:pt x="0" y="198"/>
                    <a:pt x="15" y="234"/>
                    <a:pt x="39" y="261"/>
                  </a:cubicBezTo>
                  <a:cubicBezTo>
                    <a:pt x="86" y="220"/>
                    <a:pt x="86" y="220"/>
                    <a:pt x="86" y="220"/>
                  </a:cubicBezTo>
                  <a:cubicBezTo>
                    <a:pt x="72" y="204"/>
                    <a:pt x="64" y="182"/>
                    <a:pt x="64" y="158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AF520168-919B-4E40-8980-021AC8AE7927}"/>
                </a:ext>
              </a:extLst>
            </p:cNvPr>
            <p:cNvSpPr/>
            <p:nvPr/>
          </p:nvSpPr>
          <p:spPr bwMode="auto">
            <a:xfrm>
              <a:off x="3529013" y="2478088"/>
              <a:ext cx="1508125" cy="2047875"/>
            </a:xfrm>
            <a:custGeom>
              <a:avLst/>
              <a:gdLst>
                <a:gd name="T0" fmla="*/ 1321332946 w 231"/>
                <a:gd name="T1" fmla="*/ 2147483646 h 313"/>
                <a:gd name="T2" fmla="*/ 2147483646 w 231"/>
                <a:gd name="T3" fmla="*/ 1327029543 h 313"/>
                <a:gd name="T4" fmla="*/ 2147483646 w 231"/>
                <a:gd name="T5" fmla="*/ 1498259372 h 313"/>
                <a:gd name="T6" fmla="*/ 2147483646 w 231"/>
                <a:gd name="T7" fmla="*/ 171229829 h 313"/>
                <a:gd name="T8" fmla="*/ 2147483646 w 231"/>
                <a:gd name="T9" fmla="*/ 0 h 313"/>
                <a:gd name="T10" fmla="*/ 0 w 231"/>
                <a:gd name="T11" fmla="*/ 2147483646 h 313"/>
                <a:gd name="T12" fmla="*/ 1960686545 w 231"/>
                <a:gd name="T13" fmla="*/ 2147483646 h 313"/>
                <a:gd name="T14" fmla="*/ 2147483646 w 231"/>
                <a:gd name="T15" fmla="*/ 2147483646 h 313"/>
                <a:gd name="T16" fmla="*/ 1321332946 w 231"/>
                <a:gd name="T17" fmla="*/ 2147483646 h 31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31" h="313">
                  <a:moveTo>
                    <a:pt x="31" y="189"/>
                  </a:moveTo>
                  <a:cubicBezTo>
                    <a:pt x="31" y="102"/>
                    <a:pt x="102" y="31"/>
                    <a:pt x="189" y="31"/>
                  </a:cubicBezTo>
                  <a:cubicBezTo>
                    <a:pt x="201" y="31"/>
                    <a:pt x="213" y="33"/>
                    <a:pt x="224" y="35"/>
                  </a:cubicBezTo>
                  <a:cubicBezTo>
                    <a:pt x="231" y="4"/>
                    <a:pt x="231" y="4"/>
                    <a:pt x="231" y="4"/>
                  </a:cubicBezTo>
                  <a:cubicBezTo>
                    <a:pt x="217" y="1"/>
                    <a:pt x="203" y="0"/>
                    <a:pt x="189" y="0"/>
                  </a:cubicBezTo>
                  <a:cubicBezTo>
                    <a:pt x="85" y="0"/>
                    <a:pt x="0" y="85"/>
                    <a:pt x="0" y="189"/>
                  </a:cubicBezTo>
                  <a:cubicBezTo>
                    <a:pt x="0" y="236"/>
                    <a:pt x="17" y="280"/>
                    <a:pt x="46" y="313"/>
                  </a:cubicBezTo>
                  <a:cubicBezTo>
                    <a:pt x="70" y="292"/>
                    <a:pt x="70" y="292"/>
                    <a:pt x="70" y="292"/>
                  </a:cubicBezTo>
                  <a:cubicBezTo>
                    <a:pt x="46" y="265"/>
                    <a:pt x="31" y="229"/>
                    <a:pt x="31" y="18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DE851BF8-CCE4-4596-B7C5-F2D0CD1E41D4}"/>
                </a:ext>
              </a:extLst>
            </p:cNvPr>
            <p:cNvSpPr/>
            <p:nvPr/>
          </p:nvSpPr>
          <p:spPr bwMode="auto">
            <a:xfrm>
              <a:off x="4899025" y="2706108"/>
              <a:ext cx="750888" cy="681179"/>
            </a:xfrm>
            <a:custGeom>
              <a:avLst/>
              <a:gdLst>
                <a:gd name="T0" fmla="*/ 14 w 115"/>
                <a:gd name="T1" fmla="*/ 0 h 104"/>
                <a:gd name="T2" fmla="*/ 0 w 115"/>
                <a:gd name="T3" fmla="*/ 60 h 104"/>
                <a:gd name="T4" fmla="*/ 63 w 115"/>
                <a:gd name="T5" fmla="*/ 104 h 104"/>
                <a:gd name="T6" fmla="*/ 115 w 115"/>
                <a:gd name="T7" fmla="*/ 74 h 104"/>
                <a:gd name="T8" fmla="*/ 14 w 115"/>
                <a:gd name="T9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5" h="104">
                  <a:moveTo>
                    <a:pt x="14" y="0"/>
                  </a:moveTo>
                  <a:cubicBezTo>
                    <a:pt x="0" y="60"/>
                    <a:pt x="0" y="60"/>
                    <a:pt x="0" y="60"/>
                  </a:cubicBezTo>
                  <a:cubicBezTo>
                    <a:pt x="27" y="65"/>
                    <a:pt x="50" y="82"/>
                    <a:pt x="63" y="104"/>
                  </a:cubicBezTo>
                  <a:cubicBezTo>
                    <a:pt x="115" y="74"/>
                    <a:pt x="115" y="74"/>
                    <a:pt x="115" y="74"/>
                  </a:cubicBezTo>
                  <a:cubicBezTo>
                    <a:pt x="93" y="37"/>
                    <a:pt x="57" y="10"/>
                    <a:pt x="14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E5645191-F643-4C37-BF80-7A82B07966F7}"/>
                </a:ext>
              </a:extLst>
            </p:cNvPr>
            <p:cNvSpPr/>
            <p:nvPr/>
          </p:nvSpPr>
          <p:spPr bwMode="auto">
            <a:xfrm>
              <a:off x="4991100" y="2504453"/>
              <a:ext cx="835025" cy="685943"/>
            </a:xfrm>
            <a:custGeom>
              <a:avLst/>
              <a:gdLst>
                <a:gd name="T0" fmla="*/ 101 w 128"/>
                <a:gd name="T1" fmla="*/ 105 h 105"/>
                <a:gd name="T2" fmla="*/ 128 w 128"/>
                <a:gd name="T3" fmla="*/ 89 h 105"/>
                <a:gd name="T4" fmla="*/ 7 w 128"/>
                <a:gd name="T5" fmla="*/ 0 h 105"/>
                <a:gd name="T6" fmla="*/ 0 w 128"/>
                <a:gd name="T7" fmla="*/ 31 h 105"/>
                <a:gd name="T8" fmla="*/ 101 w 128"/>
                <a:gd name="T9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" h="105">
                  <a:moveTo>
                    <a:pt x="101" y="105"/>
                  </a:moveTo>
                  <a:cubicBezTo>
                    <a:pt x="128" y="89"/>
                    <a:pt x="128" y="89"/>
                    <a:pt x="128" y="89"/>
                  </a:cubicBezTo>
                  <a:cubicBezTo>
                    <a:pt x="102" y="44"/>
                    <a:pt x="58" y="12"/>
                    <a:pt x="7" y="0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43" y="41"/>
                    <a:pt x="79" y="68"/>
                    <a:pt x="101" y="10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id="{5998056F-325D-49A3-8D7C-DE241B9D52A5}"/>
                </a:ext>
              </a:extLst>
            </p:cNvPr>
            <p:cNvSpPr/>
            <p:nvPr/>
          </p:nvSpPr>
          <p:spPr bwMode="auto">
            <a:xfrm>
              <a:off x="5259388" y="3190396"/>
              <a:ext cx="534987" cy="1178171"/>
            </a:xfrm>
            <a:custGeom>
              <a:avLst/>
              <a:gdLst>
                <a:gd name="T0" fmla="*/ 22 w 82"/>
                <a:gd name="T1" fmla="*/ 80 h 180"/>
                <a:gd name="T2" fmla="*/ 0 w 82"/>
                <a:gd name="T3" fmla="*/ 142 h 180"/>
                <a:gd name="T4" fmla="*/ 46 w 82"/>
                <a:gd name="T5" fmla="*/ 180 h 180"/>
                <a:gd name="T6" fmla="*/ 82 w 82"/>
                <a:gd name="T7" fmla="*/ 80 h 180"/>
                <a:gd name="T8" fmla="*/ 60 w 82"/>
                <a:gd name="T9" fmla="*/ 0 h 180"/>
                <a:gd name="T10" fmla="*/ 8 w 82"/>
                <a:gd name="T11" fmla="*/ 30 h 180"/>
                <a:gd name="T12" fmla="*/ 22 w 82"/>
                <a:gd name="T13" fmla="*/ 8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2" h="180">
                  <a:moveTo>
                    <a:pt x="22" y="80"/>
                  </a:moveTo>
                  <a:cubicBezTo>
                    <a:pt x="22" y="104"/>
                    <a:pt x="14" y="125"/>
                    <a:pt x="0" y="142"/>
                  </a:cubicBezTo>
                  <a:cubicBezTo>
                    <a:pt x="46" y="180"/>
                    <a:pt x="46" y="180"/>
                    <a:pt x="46" y="180"/>
                  </a:cubicBezTo>
                  <a:cubicBezTo>
                    <a:pt x="69" y="153"/>
                    <a:pt x="82" y="118"/>
                    <a:pt x="82" y="80"/>
                  </a:cubicBezTo>
                  <a:cubicBezTo>
                    <a:pt x="82" y="51"/>
                    <a:pt x="74" y="23"/>
                    <a:pt x="60" y="0"/>
                  </a:cubicBezTo>
                  <a:cubicBezTo>
                    <a:pt x="8" y="30"/>
                    <a:pt x="8" y="30"/>
                    <a:pt x="8" y="30"/>
                  </a:cubicBezTo>
                  <a:cubicBezTo>
                    <a:pt x="17" y="45"/>
                    <a:pt x="22" y="62"/>
                    <a:pt x="22" y="80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715AEBA9-91D2-4E30-952C-D3B6A91F672D}"/>
                </a:ext>
              </a:extLst>
            </p:cNvPr>
            <p:cNvSpPr/>
            <p:nvPr/>
          </p:nvSpPr>
          <p:spPr bwMode="auto">
            <a:xfrm>
              <a:off x="5559425" y="3085599"/>
              <a:ext cx="442913" cy="1413170"/>
            </a:xfrm>
            <a:custGeom>
              <a:avLst/>
              <a:gdLst>
                <a:gd name="T0" fmla="*/ 41 w 68"/>
                <a:gd name="T1" fmla="*/ 0 h 216"/>
                <a:gd name="T2" fmla="*/ 14 w 68"/>
                <a:gd name="T3" fmla="*/ 16 h 216"/>
                <a:gd name="T4" fmla="*/ 36 w 68"/>
                <a:gd name="T5" fmla="*/ 96 h 216"/>
                <a:gd name="T6" fmla="*/ 0 w 68"/>
                <a:gd name="T7" fmla="*/ 196 h 216"/>
                <a:gd name="T8" fmla="*/ 25 w 68"/>
                <a:gd name="T9" fmla="*/ 216 h 216"/>
                <a:gd name="T10" fmla="*/ 68 w 68"/>
                <a:gd name="T11" fmla="*/ 96 h 216"/>
                <a:gd name="T12" fmla="*/ 41 w 68"/>
                <a:gd name="T13" fmla="*/ 0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8" h="216">
                  <a:moveTo>
                    <a:pt x="41" y="0"/>
                  </a:moveTo>
                  <a:cubicBezTo>
                    <a:pt x="14" y="16"/>
                    <a:pt x="14" y="16"/>
                    <a:pt x="14" y="16"/>
                  </a:cubicBezTo>
                  <a:cubicBezTo>
                    <a:pt x="28" y="39"/>
                    <a:pt x="36" y="67"/>
                    <a:pt x="36" y="96"/>
                  </a:cubicBezTo>
                  <a:cubicBezTo>
                    <a:pt x="36" y="134"/>
                    <a:pt x="23" y="169"/>
                    <a:pt x="0" y="196"/>
                  </a:cubicBezTo>
                  <a:cubicBezTo>
                    <a:pt x="25" y="216"/>
                    <a:pt x="25" y="216"/>
                    <a:pt x="25" y="216"/>
                  </a:cubicBezTo>
                  <a:cubicBezTo>
                    <a:pt x="51" y="183"/>
                    <a:pt x="68" y="142"/>
                    <a:pt x="68" y="96"/>
                  </a:cubicBezTo>
                  <a:cubicBezTo>
                    <a:pt x="68" y="61"/>
                    <a:pt x="58" y="28"/>
                    <a:pt x="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18" name="Freeform 16">
              <a:extLst>
                <a:ext uri="{FF2B5EF4-FFF2-40B4-BE49-F238E27FC236}">
                  <a16:creationId xmlns:a16="http://schemas.microsoft.com/office/drawing/2014/main" id="{2CF34D5C-8146-4457-A8D9-AC5CDF8C6277}"/>
                </a:ext>
              </a:extLst>
            </p:cNvPr>
            <p:cNvSpPr/>
            <p:nvPr/>
          </p:nvSpPr>
          <p:spPr bwMode="auto">
            <a:xfrm>
              <a:off x="3986213" y="4119279"/>
              <a:ext cx="1573212" cy="628781"/>
            </a:xfrm>
            <a:custGeom>
              <a:avLst/>
              <a:gdLst>
                <a:gd name="T0" fmla="*/ 121 w 241"/>
                <a:gd name="T1" fmla="*/ 34 h 96"/>
                <a:gd name="T2" fmla="*/ 47 w 241"/>
                <a:gd name="T3" fmla="*/ 0 h 96"/>
                <a:gd name="T4" fmla="*/ 0 w 241"/>
                <a:gd name="T5" fmla="*/ 41 h 96"/>
                <a:gd name="T6" fmla="*/ 119 w 241"/>
                <a:gd name="T7" fmla="*/ 96 h 96"/>
                <a:gd name="T8" fmla="*/ 241 w 241"/>
                <a:gd name="T9" fmla="*/ 38 h 96"/>
                <a:gd name="T10" fmla="*/ 195 w 241"/>
                <a:gd name="T11" fmla="*/ 0 h 96"/>
                <a:gd name="T12" fmla="*/ 121 w 241"/>
                <a:gd name="T13" fmla="*/ 34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1" h="96">
                  <a:moveTo>
                    <a:pt x="121" y="34"/>
                  </a:moveTo>
                  <a:cubicBezTo>
                    <a:pt x="91" y="34"/>
                    <a:pt x="65" y="21"/>
                    <a:pt x="47" y="0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29" y="75"/>
                    <a:pt x="72" y="96"/>
                    <a:pt x="119" y="96"/>
                  </a:cubicBezTo>
                  <a:cubicBezTo>
                    <a:pt x="168" y="96"/>
                    <a:pt x="212" y="73"/>
                    <a:pt x="241" y="38"/>
                  </a:cubicBezTo>
                  <a:cubicBezTo>
                    <a:pt x="195" y="0"/>
                    <a:pt x="195" y="0"/>
                    <a:pt x="195" y="0"/>
                  </a:cubicBezTo>
                  <a:cubicBezTo>
                    <a:pt x="177" y="21"/>
                    <a:pt x="151" y="34"/>
                    <a:pt x="121" y="34"/>
                  </a:cubicBezTo>
                  <a:close/>
                </a:path>
              </a:pathLst>
            </a:custGeom>
            <a:solidFill>
              <a:schemeClr val="tx2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19" name="Freeform 17">
              <a:extLst>
                <a:ext uri="{FF2B5EF4-FFF2-40B4-BE49-F238E27FC236}">
                  <a16:creationId xmlns:a16="http://schemas.microsoft.com/office/drawing/2014/main" id="{AF56C562-DBFE-4C1B-AEA4-97D582501CAA}"/>
                </a:ext>
              </a:extLst>
            </p:cNvPr>
            <p:cNvSpPr/>
            <p:nvPr/>
          </p:nvSpPr>
          <p:spPr bwMode="auto">
            <a:xfrm>
              <a:off x="3829050" y="4368800"/>
              <a:ext cx="1893887" cy="581025"/>
            </a:xfrm>
            <a:custGeom>
              <a:avLst/>
              <a:gdLst>
                <a:gd name="T0" fmla="*/ 2147483646 w 290"/>
                <a:gd name="T1" fmla="*/ 2147483646 h 89"/>
                <a:gd name="T2" fmla="*/ 1023580617 w 290"/>
                <a:gd name="T3" fmla="*/ 127858142 h 89"/>
                <a:gd name="T4" fmla="*/ 0 w 290"/>
                <a:gd name="T5" fmla="*/ 1022871663 h 89"/>
                <a:gd name="T6" fmla="*/ 2147483646 w 290"/>
                <a:gd name="T7" fmla="*/ 2147483646 h 89"/>
                <a:gd name="T8" fmla="*/ 2147483646 w 290"/>
                <a:gd name="T9" fmla="*/ 852389788 h 89"/>
                <a:gd name="T10" fmla="*/ 2147483646 w 290"/>
                <a:gd name="T11" fmla="*/ 0 h 89"/>
                <a:gd name="T12" fmla="*/ 2147483646 w 290"/>
                <a:gd name="T13" fmla="*/ 2147483646 h 8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90" h="89">
                  <a:moveTo>
                    <a:pt x="143" y="58"/>
                  </a:moveTo>
                  <a:cubicBezTo>
                    <a:pt x="96" y="58"/>
                    <a:pt x="53" y="37"/>
                    <a:pt x="24" y="3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35" y="64"/>
                    <a:pt x="86" y="89"/>
                    <a:pt x="143" y="89"/>
                  </a:cubicBezTo>
                  <a:cubicBezTo>
                    <a:pt x="202" y="89"/>
                    <a:pt x="255" y="62"/>
                    <a:pt x="290" y="20"/>
                  </a:cubicBezTo>
                  <a:cubicBezTo>
                    <a:pt x="265" y="0"/>
                    <a:pt x="265" y="0"/>
                    <a:pt x="265" y="0"/>
                  </a:cubicBezTo>
                  <a:cubicBezTo>
                    <a:pt x="236" y="35"/>
                    <a:pt x="192" y="58"/>
                    <a:pt x="143" y="5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" name="Freeform 18">
              <a:extLst>
                <a:ext uri="{FF2B5EF4-FFF2-40B4-BE49-F238E27FC236}">
                  <a16:creationId xmlns:a16="http://schemas.microsoft.com/office/drawing/2014/main" id="{F3A36598-74D1-4941-AA73-D70AE2962EDE}"/>
                </a:ext>
              </a:extLst>
            </p:cNvPr>
            <p:cNvSpPr/>
            <p:nvPr/>
          </p:nvSpPr>
          <p:spPr bwMode="auto">
            <a:xfrm>
              <a:off x="3032125" y="1968500"/>
              <a:ext cx="1690687" cy="2333625"/>
            </a:xfrm>
            <a:custGeom>
              <a:avLst/>
              <a:gdLst>
                <a:gd name="T0" fmla="*/ 1278342149 w 259"/>
                <a:gd name="T1" fmla="*/ 2147483646 h 357"/>
                <a:gd name="T2" fmla="*/ 511338165 w 259"/>
                <a:gd name="T3" fmla="*/ 2147483646 h 357"/>
                <a:gd name="T4" fmla="*/ 0 w 259"/>
                <a:gd name="T5" fmla="*/ 2147483646 h 357"/>
                <a:gd name="T6" fmla="*/ 2147483646 w 259"/>
                <a:gd name="T7" fmla="*/ 2147483646 h 357"/>
                <a:gd name="T8" fmla="*/ 2147483646 w 259"/>
                <a:gd name="T9" fmla="*/ 85461662 h 357"/>
                <a:gd name="T10" fmla="*/ 2147483646 w 259"/>
                <a:gd name="T11" fmla="*/ 769128809 h 357"/>
                <a:gd name="T12" fmla="*/ 2147483646 w 259"/>
                <a:gd name="T13" fmla="*/ 1666443574 h 357"/>
                <a:gd name="T14" fmla="*/ 1619234259 w 259"/>
                <a:gd name="T15" fmla="*/ 2147483646 h 357"/>
                <a:gd name="T16" fmla="*/ 2045352661 w 259"/>
                <a:gd name="T17" fmla="*/ 2147483646 h 357"/>
                <a:gd name="T18" fmla="*/ 1534014495 w 259"/>
                <a:gd name="T19" fmla="*/ 2147483646 h 357"/>
                <a:gd name="T20" fmla="*/ 1278342149 w 259"/>
                <a:gd name="T21" fmla="*/ 2147483646 h 35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59" h="357">
                  <a:moveTo>
                    <a:pt x="30" y="357"/>
                  </a:moveTo>
                  <a:cubicBezTo>
                    <a:pt x="22" y="357"/>
                    <a:pt x="14" y="352"/>
                    <a:pt x="12" y="343"/>
                  </a:cubicBezTo>
                  <a:cubicBezTo>
                    <a:pt x="4" y="318"/>
                    <a:pt x="0" y="292"/>
                    <a:pt x="0" y="266"/>
                  </a:cubicBezTo>
                  <a:cubicBezTo>
                    <a:pt x="0" y="200"/>
                    <a:pt x="25" y="137"/>
                    <a:pt x="69" y="88"/>
                  </a:cubicBezTo>
                  <a:cubicBezTo>
                    <a:pt x="112" y="39"/>
                    <a:pt x="172" y="9"/>
                    <a:pt x="237" y="2"/>
                  </a:cubicBezTo>
                  <a:cubicBezTo>
                    <a:pt x="247" y="0"/>
                    <a:pt x="257" y="8"/>
                    <a:pt x="258" y="18"/>
                  </a:cubicBezTo>
                  <a:cubicBezTo>
                    <a:pt x="259" y="29"/>
                    <a:pt x="252" y="38"/>
                    <a:pt x="241" y="39"/>
                  </a:cubicBezTo>
                  <a:cubicBezTo>
                    <a:pt x="126" y="52"/>
                    <a:pt x="38" y="149"/>
                    <a:pt x="38" y="266"/>
                  </a:cubicBezTo>
                  <a:cubicBezTo>
                    <a:pt x="38" y="288"/>
                    <a:pt x="42" y="311"/>
                    <a:pt x="48" y="332"/>
                  </a:cubicBezTo>
                  <a:cubicBezTo>
                    <a:pt x="51" y="342"/>
                    <a:pt x="46" y="353"/>
                    <a:pt x="36" y="356"/>
                  </a:cubicBezTo>
                  <a:cubicBezTo>
                    <a:pt x="34" y="357"/>
                    <a:pt x="32" y="357"/>
                    <a:pt x="30" y="3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1" name="Freeform 19">
              <a:extLst>
                <a:ext uri="{FF2B5EF4-FFF2-40B4-BE49-F238E27FC236}">
                  <a16:creationId xmlns:a16="http://schemas.microsoft.com/office/drawing/2014/main" id="{7D1F3B17-209D-49C1-85ED-46693F789D8B}"/>
                </a:ext>
              </a:extLst>
            </p:cNvPr>
            <p:cNvSpPr/>
            <p:nvPr/>
          </p:nvSpPr>
          <p:spPr bwMode="auto">
            <a:xfrm>
              <a:off x="3254375" y="4413250"/>
              <a:ext cx="2311400" cy="1033463"/>
            </a:xfrm>
            <a:custGeom>
              <a:avLst/>
              <a:gdLst>
                <a:gd name="T0" fmla="*/ 2147483646 w 354"/>
                <a:gd name="T1" fmla="*/ 2147483646 h 158"/>
                <a:gd name="T2" fmla="*/ 2147483646 w 354"/>
                <a:gd name="T3" fmla="*/ 2147483646 h 158"/>
                <a:gd name="T4" fmla="*/ 255794933 w 354"/>
                <a:gd name="T5" fmla="*/ 1326286238 h 158"/>
                <a:gd name="T6" fmla="*/ 511596396 w 354"/>
                <a:gd name="T7" fmla="*/ 213920300 h 158"/>
                <a:gd name="T8" fmla="*/ 1620043284 w 354"/>
                <a:gd name="T9" fmla="*/ 470618119 h 158"/>
                <a:gd name="T10" fmla="*/ 2147483646 w 354"/>
                <a:gd name="T11" fmla="*/ 2147483646 h 158"/>
                <a:gd name="T12" fmla="*/ 2147483646 w 354"/>
                <a:gd name="T13" fmla="*/ 2147483646 h 158"/>
                <a:gd name="T14" fmla="*/ 2147483646 w 354"/>
                <a:gd name="T15" fmla="*/ 2147483646 h 158"/>
                <a:gd name="T16" fmla="*/ 2147483646 w 354"/>
                <a:gd name="T17" fmla="*/ 2147483646 h 158"/>
                <a:gd name="T18" fmla="*/ 2147483646 w 354"/>
                <a:gd name="T19" fmla="*/ 2147483646 h 15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54" h="158">
                  <a:moveTo>
                    <a:pt x="232" y="158"/>
                  </a:moveTo>
                  <a:cubicBezTo>
                    <a:pt x="186" y="158"/>
                    <a:pt x="140" y="146"/>
                    <a:pt x="101" y="123"/>
                  </a:cubicBezTo>
                  <a:cubicBezTo>
                    <a:pt x="62" y="101"/>
                    <a:pt x="29" y="69"/>
                    <a:pt x="6" y="31"/>
                  </a:cubicBezTo>
                  <a:cubicBezTo>
                    <a:pt x="0" y="22"/>
                    <a:pt x="3" y="11"/>
                    <a:pt x="12" y="5"/>
                  </a:cubicBezTo>
                  <a:cubicBezTo>
                    <a:pt x="21" y="0"/>
                    <a:pt x="33" y="2"/>
                    <a:pt x="38" y="11"/>
                  </a:cubicBezTo>
                  <a:cubicBezTo>
                    <a:pt x="80" y="79"/>
                    <a:pt x="152" y="119"/>
                    <a:pt x="232" y="119"/>
                  </a:cubicBezTo>
                  <a:cubicBezTo>
                    <a:pt x="264" y="119"/>
                    <a:pt x="295" y="113"/>
                    <a:pt x="324" y="100"/>
                  </a:cubicBezTo>
                  <a:cubicBezTo>
                    <a:pt x="334" y="96"/>
                    <a:pt x="345" y="100"/>
                    <a:pt x="350" y="110"/>
                  </a:cubicBezTo>
                  <a:cubicBezTo>
                    <a:pt x="354" y="119"/>
                    <a:pt x="350" y="130"/>
                    <a:pt x="340" y="135"/>
                  </a:cubicBezTo>
                  <a:cubicBezTo>
                    <a:pt x="306" y="150"/>
                    <a:pt x="270" y="158"/>
                    <a:pt x="232" y="15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2" name="Freeform 20">
              <a:extLst>
                <a:ext uri="{FF2B5EF4-FFF2-40B4-BE49-F238E27FC236}">
                  <a16:creationId xmlns:a16="http://schemas.microsoft.com/office/drawing/2014/main" id="{44995A9B-8455-4552-8D7E-FD33E9918D02}"/>
                </a:ext>
              </a:extLst>
            </p:cNvPr>
            <p:cNvSpPr/>
            <p:nvPr/>
          </p:nvSpPr>
          <p:spPr bwMode="auto">
            <a:xfrm>
              <a:off x="5643563" y="3263437"/>
              <a:ext cx="862012" cy="1824419"/>
            </a:xfrm>
            <a:custGeom>
              <a:avLst/>
              <a:gdLst>
                <a:gd name="T0" fmla="*/ 21 w 132"/>
                <a:gd name="T1" fmla="*/ 279 h 279"/>
                <a:gd name="T2" fmla="*/ 7 w 132"/>
                <a:gd name="T3" fmla="*/ 272 h 279"/>
                <a:gd name="T4" fmla="*/ 9 w 132"/>
                <a:gd name="T5" fmla="*/ 245 h 279"/>
                <a:gd name="T6" fmla="*/ 94 w 132"/>
                <a:gd name="T7" fmla="*/ 68 h 279"/>
                <a:gd name="T8" fmla="*/ 89 w 132"/>
                <a:gd name="T9" fmla="*/ 24 h 279"/>
                <a:gd name="T10" fmla="*/ 105 w 132"/>
                <a:gd name="T11" fmla="*/ 2 h 279"/>
                <a:gd name="T12" fmla="*/ 127 w 132"/>
                <a:gd name="T13" fmla="*/ 17 h 279"/>
                <a:gd name="T14" fmla="*/ 132 w 132"/>
                <a:gd name="T15" fmla="*/ 68 h 279"/>
                <a:gd name="T16" fmla="*/ 33 w 132"/>
                <a:gd name="T17" fmla="*/ 274 h 279"/>
                <a:gd name="T18" fmla="*/ 21 w 132"/>
                <a:gd name="T19" fmla="*/ 279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2" h="279">
                  <a:moveTo>
                    <a:pt x="21" y="279"/>
                  </a:moveTo>
                  <a:cubicBezTo>
                    <a:pt x="16" y="279"/>
                    <a:pt x="10" y="276"/>
                    <a:pt x="7" y="272"/>
                  </a:cubicBezTo>
                  <a:cubicBezTo>
                    <a:pt x="0" y="263"/>
                    <a:pt x="1" y="251"/>
                    <a:pt x="9" y="245"/>
                  </a:cubicBezTo>
                  <a:cubicBezTo>
                    <a:pt x="63" y="201"/>
                    <a:pt x="94" y="137"/>
                    <a:pt x="94" y="68"/>
                  </a:cubicBezTo>
                  <a:cubicBezTo>
                    <a:pt x="94" y="53"/>
                    <a:pt x="92" y="38"/>
                    <a:pt x="89" y="24"/>
                  </a:cubicBezTo>
                  <a:cubicBezTo>
                    <a:pt x="87" y="14"/>
                    <a:pt x="94" y="4"/>
                    <a:pt x="105" y="2"/>
                  </a:cubicBezTo>
                  <a:cubicBezTo>
                    <a:pt x="115" y="0"/>
                    <a:pt x="125" y="6"/>
                    <a:pt x="127" y="17"/>
                  </a:cubicBezTo>
                  <a:cubicBezTo>
                    <a:pt x="130" y="33"/>
                    <a:pt x="132" y="51"/>
                    <a:pt x="132" y="68"/>
                  </a:cubicBezTo>
                  <a:cubicBezTo>
                    <a:pt x="132" y="148"/>
                    <a:pt x="96" y="224"/>
                    <a:pt x="33" y="274"/>
                  </a:cubicBezTo>
                  <a:cubicBezTo>
                    <a:pt x="30" y="277"/>
                    <a:pt x="26" y="279"/>
                    <a:pt x="21" y="27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23" name="Freeform 21">
              <a:extLst>
                <a:ext uri="{FF2B5EF4-FFF2-40B4-BE49-F238E27FC236}">
                  <a16:creationId xmlns:a16="http://schemas.microsoft.com/office/drawing/2014/main" id="{4864F963-4684-4A23-A4D5-3A259901C4D2}"/>
                </a:ext>
              </a:extLst>
            </p:cNvPr>
            <p:cNvSpPr/>
            <p:nvPr/>
          </p:nvSpPr>
          <p:spPr bwMode="auto">
            <a:xfrm>
              <a:off x="4821238" y="1974850"/>
              <a:ext cx="1554162" cy="1177925"/>
            </a:xfrm>
            <a:custGeom>
              <a:avLst/>
              <a:gdLst>
                <a:gd name="T0" fmla="*/ 2147483646 w 238"/>
                <a:gd name="T1" fmla="*/ 2147483646 h 180"/>
                <a:gd name="T2" fmla="*/ 2147483646 w 238"/>
                <a:gd name="T3" fmla="*/ 2147483646 h 180"/>
                <a:gd name="T4" fmla="*/ 767560125 w 238"/>
                <a:gd name="T5" fmla="*/ 1670147137 h 180"/>
                <a:gd name="T6" fmla="*/ 42641504 w 238"/>
                <a:gd name="T7" fmla="*/ 728010002 h 180"/>
                <a:gd name="T8" fmla="*/ 938126140 w 238"/>
                <a:gd name="T9" fmla="*/ 42824118 h 180"/>
                <a:gd name="T10" fmla="*/ 2147483646 w 238"/>
                <a:gd name="T11" fmla="*/ 2141212433 h 180"/>
                <a:gd name="T12" fmla="*/ 2147483646 w 238"/>
                <a:gd name="T13" fmla="*/ 2147483646 h 180"/>
                <a:gd name="T14" fmla="*/ 2147483646 w 238"/>
                <a:gd name="T15" fmla="*/ 2147483646 h 180"/>
                <a:gd name="T16" fmla="*/ 2147483646 w 238"/>
                <a:gd name="T17" fmla="*/ 2147483646 h 18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38" h="180">
                  <a:moveTo>
                    <a:pt x="216" y="180"/>
                  </a:moveTo>
                  <a:cubicBezTo>
                    <a:pt x="209" y="180"/>
                    <a:pt x="202" y="176"/>
                    <a:pt x="199" y="169"/>
                  </a:cubicBezTo>
                  <a:cubicBezTo>
                    <a:pt x="165" y="97"/>
                    <a:pt x="96" y="47"/>
                    <a:pt x="18" y="39"/>
                  </a:cubicBezTo>
                  <a:cubicBezTo>
                    <a:pt x="8" y="37"/>
                    <a:pt x="0" y="28"/>
                    <a:pt x="1" y="17"/>
                  </a:cubicBezTo>
                  <a:cubicBezTo>
                    <a:pt x="3" y="7"/>
                    <a:pt x="12" y="0"/>
                    <a:pt x="22" y="1"/>
                  </a:cubicBezTo>
                  <a:cubicBezTo>
                    <a:pt x="68" y="6"/>
                    <a:pt x="112" y="23"/>
                    <a:pt x="149" y="50"/>
                  </a:cubicBezTo>
                  <a:cubicBezTo>
                    <a:pt x="185" y="77"/>
                    <a:pt x="214" y="112"/>
                    <a:pt x="233" y="153"/>
                  </a:cubicBezTo>
                  <a:cubicBezTo>
                    <a:pt x="238" y="162"/>
                    <a:pt x="233" y="174"/>
                    <a:pt x="224" y="178"/>
                  </a:cubicBezTo>
                  <a:cubicBezTo>
                    <a:pt x="221" y="179"/>
                    <a:pt x="219" y="180"/>
                    <a:pt x="216" y="18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4" name="公众号：陈西设计之家。微信搜索即可">
              <a:extLst>
                <a:ext uri="{FF2B5EF4-FFF2-40B4-BE49-F238E27FC236}">
                  <a16:creationId xmlns:a16="http://schemas.microsoft.com/office/drawing/2014/main" id="{530C50BF-35C7-4B57-B326-966A17B470AA}"/>
                </a:ext>
              </a:extLst>
            </p:cNvPr>
            <p:cNvSpPr/>
            <p:nvPr/>
          </p:nvSpPr>
          <p:spPr bwMode="auto">
            <a:xfrm>
              <a:off x="6016625" y="4970356"/>
              <a:ext cx="742950" cy="352499"/>
            </a:xfrm>
            <a:custGeom>
              <a:avLst/>
              <a:gdLst>
                <a:gd name="T0" fmla="*/ 102 w 114"/>
                <a:gd name="T1" fmla="*/ 35 h 54"/>
                <a:gd name="T2" fmla="*/ 92 w 114"/>
                <a:gd name="T3" fmla="*/ 43 h 54"/>
                <a:gd name="T4" fmla="*/ 41 w 114"/>
                <a:gd name="T5" fmla="*/ 43 h 54"/>
                <a:gd name="T6" fmla="*/ 20 w 114"/>
                <a:gd name="T7" fmla="*/ 15 h 54"/>
                <a:gd name="T8" fmla="*/ 12 w 114"/>
                <a:gd name="T9" fmla="*/ 0 h 54"/>
                <a:gd name="T10" fmla="*/ 12 w 114"/>
                <a:gd name="T11" fmla="*/ 19 h 54"/>
                <a:gd name="T12" fmla="*/ 16 w 114"/>
                <a:gd name="T13" fmla="*/ 19 h 54"/>
                <a:gd name="T14" fmla="*/ 38 w 114"/>
                <a:gd name="T15" fmla="*/ 49 h 54"/>
                <a:gd name="T16" fmla="*/ 93 w 114"/>
                <a:gd name="T17" fmla="*/ 49 h 54"/>
                <a:gd name="T18" fmla="*/ 102 w 114"/>
                <a:gd name="T19" fmla="*/ 54 h 54"/>
                <a:gd name="T20" fmla="*/ 102 w 114"/>
                <a:gd name="T21" fmla="*/ 35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4" h="54">
                  <a:moveTo>
                    <a:pt x="102" y="35"/>
                  </a:moveTo>
                  <a:cubicBezTo>
                    <a:pt x="96" y="35"/>
                    <a:pt x="93" y="38"/>
                    <a:pt x="92" y="43"/>
                  </a:cubicBezTo>
                  <a:cubicBezTo>
                    <a:pt x="41" y="43"/>
                    <a:pt x="41" y="43"/>
                    <a:pt x="41" y="43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24" y="9"/>
                    <a:pt x="21" y="0"/>
                    <a:pt x="12" y="0"/>
                  </a:cubicBezTo>
                  <a:cubicBezTo>
                    <a:pt x="0" y="0"/>
                    <a:pt x="0" y="19"/>
                    <a:pt x="12" y="19"/>
                  </a:cubicBezTo>
                  <a:cubicBezTo>
                    <a:pt x="14" y="19"/>
                    <a:pt x="15" y="19"/>
                    <a:pt x="16" y="19"/>
                  </a:cubicBezTo>
                  <a:cubicBezTo>
                    <a:pt x="38" y="49"/>
                    <a:pt x="38" y="49"/>
                    <a:pt x="38" y="49"/>
                  </a:cubicBezTo>
                  <a:cubicBezTo>
                    <a:pt x="93" y="49"/>
                    <a:pt x="93" y="49"/>
                    <a:pt x="93" y="49"/>
                  </a:cubicBezTo>
                  <a:cubicBezTo>
                    <a:pt x="94" y="52"/>
                    <a:pt x="97" y="54"/>
                    <a:pt x="102" y="54"/>
                  </a:cubicBezTo>
                  <a:cubicBezTo>
                    <a:pt x="114" y="54"/>
                    <a:pt x="114" y="35"/>
                    <a:pt x="102" y="3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25" name="Freeform 23">
              <a:extLst>
                <a:ext uri="{FF2B5EF4-FFF2-40B4-BE49-F238E27FC236}">
                  <a16:creationId xmlns:a16="http://schemas.microsoft.com/office/drawing/2014/main" id="{D52D4934-7284-4696-9D84-91D803CA0BF1}"/>
                </a:ext>
              </a:extLst>
            </p:cNvPr>
            <p:cNvSpPr/>
            <p:nvPr/>
          </p:nvSpPr>
          <p:spPr bwMode="auto">
            <a:xfrm>
              <a:off x="2392363" y="2217738"/>
              <a:ext cx="985837" cy="398463"/>
            </a:xfrm>
            <a:custGeom>
              <a:avLst/>
              <a:gdLst>
                <a:gd name="T0" fmla="*/ 2147483646 w 151"/>
                <a:gd name="T1" fmla="*/ 1749442003 h 61"/>
                <a:gd name="T2" fmla="*/ 2147483646 w 151"/>
                <a:gd name="T3" fmla="*/ 1792116737 h 61"/>
                <a:gd name="T4" fmla="*/ 2147483646 w 151"/>
                <a:gd name="T5" fmla="*/ 298683945 h 61"/>
                <a:gd name="T6" fmla="*/ 895107352 w 151"/>
                <a:gd name="T7" fmla="*/ 298683945 h 61"/>
                <a:gd name="T8" fmla="*/ 511492714 w 151"/>
                <a:gd name="T9" fmla="*/ 0 h 61"/>
                <a:gd name="T10" fmla="*/ 511492714 w 151"/>
                <a:gd name="T11" fmla="*/ 810715433 h 61"/>
                <a:gd name="T12" fmla="*/ 895107352 w 151"/>
                <a:gd name="T13" fmla="*/ 554699689 h 61"/>
                <a:gd name="T14" fmla="*/ 2147483646 w 151"/>
                <a:gd name="T15" fmla="*/ 554699689 h 61"/>
                <a:gd name="T16" fmla="*/ 2147483646 w 151"/>
                <a:gd name="T17" fmla="*/ 1962789545 h 61"/>
                <a:gd name="T18" fmla="*/ 2147483646 w 151"/>
                <a:gd name="T19" fmla="*/ 2147483646 h 61"/>
                <a:gd name="T20" fmla="*/ 2147483646 w 151"/>
                <a:gd name="T21" fmla="*/ 1749442003 h 6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51" h="61">
                  <a:moveTo>
                    <a:pt x="138" y="41"/>
                  </a:moveTo>
                  <a:cubicBezTo>
                    <a:pt x="137" y="41"/>
                    <a:pt x="135" y="42"/>
                    <a:pt x="134" y="42"/>
                  </a:cubicBezTo>
                  <a:cubicBezTo>
                    <a:pt x="100" y="7"/>
                    <a:pt x="100" y="7"/>
                    <a:pt x="100" y="7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0" y="3"/>
                    <a:pt x="17" y="0"/>
                    <a:pt x="12" y="0"/>
                  </a:cubicBezTo>
                  <a:cubicBezTo>
                    <a:pt x="0" y="0"/>
                    <a:pt x="0" y="19"/>
                    <a:pt x="12" y="19"/>
                  </a:cubicBezTo>
                  <a:cubicBezTo>
                    <a:pt x="17" y="19"/>
                    <a:pt x="20" y="16"/>
                    <a:pt x="21" y="13"/>
                  </a:cubicBezTo>
                  <a:cubicBezTo>
                    <a:pt x="97" y="13"/>
                    <a:pt x="97" y="13"/>
                    <a:pt x="97" y="13"/>
                  </a:cubicBezTo>
                  <a:cubicBezTo>
                    <a:pt x="130" y="46"/>
                    <a:pt x="130" y="46"/>
                    <a:pt x="130" y="46"/>
                  </a:cubicBezTo>
                  <a:cubicBezTo>
                    <a:pt x="127" y="52"/>
                    <a:pt x="130" y="61"/>
                    <a:pt x="138" y="61"/>
                  </a:cubicBezTo>
                  <a:cubicBezTo>
                    <a:pt x="151" y="61"/>
                    <a:pt x="151" y="41"/>
                    <a:pt x="138" y="4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6" name="Freeform 24">
              <a:extLst>
                <a:ext uri="{FF2B5EF4-FFF2-40B4-BE49-F238E27FC236}">
                  <a16:creationId xmlns:a16="http://schemas.microsoft.com/office/drawing/2014/main" id="{924FA011-7C35-4D03-A2CD-EB147244D951}"/>
                </a:ext>
              </a:extLst>
            </p:cNvPr>
            <p:cNvSpPr/>
            <p:nvPr/>
          </p:nvSpPr>
          <p:spPr bwMode="auto">
            <a:xfrm>
              <a:off x="2849563" y="5140325"/>
              <a:ext cx="849312" cy="339725"/>
            </a:xfrm>
            <a:custGeom>
              <a:avLst/>
              <a:gdLst>
                <a:gd name="T0" fmla="*/ 2147483646 w 130"/>
                <a:gd name="T1" fmla="*/ 0 h 52"/>
                <a:gd name="T2" fmla="*/ 2147483646 w 130"/>
                <a:gd name="T3" fmla="*/ 554868923 h 52"/>
                <a:gd name="T4" fmla="*/ 2147483646 w 130"/>
                <a:gd name="T5" fmla="*/ 1664613301 h 52"/>
                <a:gd name="T6" fmla="*/ 896331219 w 130"/>
                <a:gd name="T7" fmla="*/ 1664613301 h 52"/>
                <a:gd name="T8" fmla="*/ 512187401 w 130"/>
                <a:gd name="T9" fmla="*/ 1365838230 h 52"/>
                <a:gd name="T10" fmla="*/ 512187401 w 130"/>
                <a:gd name="T11" fmla="*/ 2147483646 h 52"/>
                <a:gd name="T12" fmla="*/ 896331219 w 130"/>
                <a:gd name="T13" fmla="*/ 1920707152 h 52"/>
                <a:gd name="T14" fmla="*/ 2147483646 w 130"/>
                <a:gd name="T15" fmla="*/ 1920707152 h 52"/>
                <a:gd name="T16" fmla="*/ 2147483646 w 130"/>
                <a:gd name="T17" fmla="*/ 768281554 h 52"/>
                <a:gd name="T18" fmla="*/ 2147483646 w 130"/>
                <a:gd name="T19" fmla="*/ 853643994 h 52"/>
                <a:gd name="T20" fmla="*/ 2147483646 w 130"/>
                <a:gd name="T21" fmla="*/ 0 h 5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30" h="52">
                  <a:moveTo>
                    <a:pt x="118" y="0"/>
                  </a:moveTo>
                  <a:cubicBezTo>
                    <a:pt x="110" y="0"/>
                    <a:pt x="107" y="8"/>
                    <a:pt x="109" y="13"/>
                  </a:cubicBezTo>
                  <a:cubicBezTo>
                    <a:pt x="77" y="39"/>
                    <a:pt x="77" y="39"/>
                    <a:pt x="77" y="39"/>
                  </a:cubicBezTo>
                  <a:cubicBezTo>
                    <a:pt x="21" y="39"/>
                    <a:pt x="21" y="39"/>
                    <a:pt x="21" y="39"/>
                  </a:cubicBezTo>
                  <a:cubicBezTo>
                    <a:pt x="20" y="36"/>
                    <a:pt x="17" y="32"/>
                    <a:pt x="12" y="32"/>
                  </a:cubicBezTo>
                  <a:cubicBezTo>
                    <a:pt x="0" y="32"/>
                    <a:pt x="0" y="52"/>
                    <a:pt x="12" y="52"/>
                  </a:cubicBezTo>
                  <a:cubicBezTo>
                    <a:pt x="17" y="52"/>
                    <a:pt x="20" y="49"/>
                    <a:pt x="21" y="45"/>
                  </a:cubicBezTo>
                  <a:cubicBezTo>
                    <a:pt x="79" y="45"/>
                    <a:pt x="79" y="45"/>
                    <a:pt x="79" y="45"/>
                  </a:cubicBezTo>
                  <a:cubicBezTo>
                    <a:pt x="112" y="18"/>
                    <a:pt x="112" y="18"/>
                    <a:pt x="112" y="18"/>
                  </a:cubicBezTo>
                  <a:cubicBezTo>
                    <a:pt x="114" y="19"/>
                    <a:pt x="115" y="20"/>
                    <a:pt x="118" y="20"/>
                  </a:cubicBezTo>
                  <a:cubicBezTo>
                    <a:pt x="130" y="20"/>
                    <a:pt x="130" y="0"/>
                    <a:pt x="118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7" name="Freeform 25">
              <a:extLst>
                <a:ext uri="{FF2B5EF4-FFF2-40B4-BE49-F238E27FC236}">
                  <a16:creationId xmlns:a16="http://schemas.microsoft.com/office/drawing/2014/main" id="{91A6E523-CB63-479D-AFF7-9EF4CFF4C56A}"/>
                </a:ext>
              </a:extLst>
            </p:cNvPr>
            <p:cNvSpPr/>
            <p:nvPr/>
          </p:nvSpPr>
          <p:spPr bwMode="auto">
            <a:xfrm>
              <a:off x="5569973" y="1735755"/>
              <a:ext cx="854075" cy="339725"/>
            </a:xfrm>
            <a:custGeom>
              <a:avLst/>
              <a:gdLst>
                <a:gd name="T0" fmla="*/ 2147483646 w 131"/>
                <a:gd name="T1" fmla="*/ 0 h 52"/>
                <a:gd name="T2" fmla="*/ 2147483646 w 131"/>
                <a:gd name="T3" fmla="*/ 554868923 h 52"/>
                <a:gd name="T4" fmla="*/ 2147483646 w 131"/>
                <a:gd name="T5" fmla="*/ 1664613301 h 52"/>
                <a:gd name="T6" fmla="*/ 935127369 w 131"/>
                <a:gd name="T7" fmla="*/ 1664613301 h 52"/>
                <a:gd name="T8" fmla="*/ 552580005 w 131"/>
                <a:gd name="T9" fmla="*/ 1365838230 h 52"/>
                <a:gd name="T10" fmla="*/ 552580005 w 131"/>
                <a:gd name="T11" fmla="*/ 2147483646 h 52"/>
                <a:gd name="T12" fmla="*/ 935127369 w 131"/>
                <a:gd name="T13" fmla="*/ 1920707152 h 52"/>
                <a:gd name="T14" fmla="*/ 2147483646 w 131"/>
                <a:gd name="T15" fmla="*/ 1920707152 h 52"/>
                <a:gd name="T16" fmla="*/ 2147483646 w 131"/>
                <a:gd name="T17" fmla="*/ 768281554 h 52"/>
                <a:gd name="T18" fmla="*/ 2147483646 w 131"/>
                <a:gd name="T19" fmla="*/ 853643994 h 52"/>
                <a:gd name="T20" fmla="*/ 2147483646 w 131"/>
                <a:gd name="T21" fmla="*/ 0 h 5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31" h="52">
                  <a:moveTo>
                    <a:pt x="118" y="0"/>
                  </a:moveTo>
                  <a:cubicBezTo>
                    <a:pt x="111" y="0"/>
                    <a:pt x="108" y="8"/>
                    <a:pt x="109" y="13"/>
                  </a:cubicBezTo>
                  <a:cubicBezTo>
                    <a:pt x="78" y="39"/>
                    <a:pt x="78" y="39"/>
                    <a:pt x="78" y="39"/>
                  </a:cubicBezTo>
                  <a:cubicBezTo>
                    <a:pt x="22" y="39"/>
                    <a:pt x="22" y="39"/>
                    <a:pt x="22" y="39"/>
                  </a:cubicBezTo>
                  <a:cubicBezTo>
                    <a:pt x="21" y="36"/>
                    <a:pt x="18" y="32"/>
                    <a:pt x="13" y="32"/>
                  </a:cubicBezTo>
                  <a:cubicBezTo>
                    <a:pt x="0" y="32"/>
                    <a:pt x="0" y="52"/>
                    <a:pt x="13" y="52"/>
                  </a:cubicBezTo>
                  <a:cubicBezTo>
                    <a:pt x="18" y="52"/>
                    <a:pt x="21" y="49"/>
                    <a:pt x="22" y="45"/>
                  </a:cubicBezTo>
                  <a:cubicBezTo>
                    <a:pt x="80" y="45"/>
                    <a:pt x="80" y="45"/>
                    <a:pt x="80" y="45"/>
                  </a:cubicBezTo>
                  <a:cubicBezTo>
                    <a:pt x="113" y="18"/>
                    <a:pt x="113" y="18"/>
                    <a:pt x="113" y="18"/>
                  </a:cubicBezTo>
                  <a:cubicBezTo>
                    <a:pt x="114" y="19"/>
                    <a:pt x="116" y="20"/>
                    <a:pt x="118" y="20"/>
                  </a:cubicBezTo>
                  <a:cubicBezTo>
                    <a:pt x="131" y="20"/>
                    <a:pt x="131" y="0"/>
                    <a:pt x="1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28" name="Group 26">
            <a:extLst>
              <a:ext uri="{FF2B5EF4-FFF2-40B4-BE49-F238E27FC236}">
                <a16:creationId xmlns:a16="http://schemas.microsoft.com/office/drawing/2014/main" id="{B61827CF-E70B-460D-80C6-8CBDA6FBCEE5}"/>
              </a:ext>
            </a:extLst>
          </p:cNvPr>
          <p:cNvGrpSpPr/>
          <p:nvPr/>
        </p:nvGrpSpPr>
        <p:grpSpPr>
          <a:xfrm>
            <a:off x="5182149" y="2332564"/>
            <a:ext cx="1620000" cy="1620000"/>
            <a:chOff x="4036060" y="2066253"/>
            <a:chExt cx="1620000" cy="1620000"/>
          </a:xfrm>
          <a:effectLst>
            <a:outerShdw blurRad="469900" dist="38100" dir="10800000" algn="r" rotWithShape="0">
              <a:prstClr val="black">
                <a:alpha val="40000"/>
              </a:prstClr>
            </a:outerShdw>
          </a:effectLst>
        </p:grpSpPr>
        <p:sp>
          <p:nvSpPr>
            <p:cNvPr id="29" name="Oval 27">
              <a:extLst>
                <a:ext uri="{FF2B5EF4-FFF2-40B4-BE49-F238E27FC236}">
                  <a16:creationId xmlns:a16="http://schemas.microsoft.com/office/drawing/2014/main" id="{B630553F-0085-4ECA-A903-64F76B60BB1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12901201" flipV="1">
              <a:off x="4036060" y="2066253"/>
              <a:ext cx="1620000" cy="1620000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0" scaled="1"/>
              <a:tileRect/>
            </a:gra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>
                <a:latin typeface="+mn-lt"/>
              </a:endParaRPr>
            </a:p>
          </p:txBody>
        </p:sp>
        <p:sp>
          <p:nvSpPr>
            <p:cNvPr id="30" name="公众号：陈西设计之家。微信搜索即可">
              <a:extLst>
                <a:ext uri="{FF2B5EF4-FFF2-40B4-BE49-F238E27FC236}">
                  <a16:creationId xmlns:a16="http://schemas.microsoft.com/office/drawing/2014/main" id="{AB0D5FFF-5873-4DE4-A73A-B2C9301F9CB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12901201" flipV="1">
              <a:off x="4167087" y="2195775"/>
              <a:ext cx="1368000" cy="1368000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5400000" scaled="1"/>
              <a:tileRect/>
            </a:gra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dirty="0">
                <a:latin typeface="+mn-lt"/>
              </a:endParaRPr>
            </a:p>
          </p:txBody>
        </p:sp>
      </p:grpSp>
      <p:sp>
        <p:nvSpPr>
          <p:cNvPr id="2" name="TextBox 60">
            <a:extLst>
              <a:ext uri="{FF2B5EF4-FFF2-40B4-BE49-F238E27FC236}">
                <a16:creationId xmlns:a16="http://schemas.microsoft.com/office/drawing/2014/main" id="{9D6AED5A-BC29-4520-B219-74F49CE100E9}"/>
              </a:ext>
            </a:extLst>
          </p:cNvPr>
          <p:cNvSpPr txBox="1"/>
          <p:nvPr/>
        </p:nvSpPr>
        <p:spPr>
          <a:xfrm>
            <a:off x="7644850" y="722326"/>
            <a:ext cx="1988045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记录的原则</a:t>
            </a:r>
            <a:endParaRPr lang="id-ID" sz="2800" b="1" dirty="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6" name="TextBox 60">
            <a:extLst>
              <a:ext uri="{FF2B5EF4-FFF2-40B4-BE49-F238E27FC236}">
                <a16:creationId xmlns:a16="http://schemas.microsoft.com/office/drawing/2014/main" id="{8425C7BF-8712-4D23-9CE9-B3C3E289DA96}"/>
              </a:ext>
            </a:extLst>
          </p:cNvPr>
          <p:cNvSpPr txBox="1"/>
          <p:nvPr/>
        </p:nvSpPr>
        <p:spPr>
          <a:xfrm>
            <a:off x="8077728" y="4322904"/>
            <a:ext cx="1627369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排列顺序</a:t>
            </a:r>
            <a:endParaRPr lang="id-ID" sz="2800" b="1" dirty="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8" name="TextBox 60">
            <a:extLst>
              <a:ext uri="{FF2B5EF4-FFF2-40B4-BE49-F238E27FC236}">
                <a16:creationId xmlns:a16="http://schemas.microsoft.com/office/drawing/2014/main" id="{66E7B20A-BB53-49EA-B9F1-E75C0215CACF}"/>
              </a:ext>
            </a:extLst>
          </p:cNvPr>
          <p:cNvSpPr txBox="1"/>
          <p:nvPr/>
        </p:nvSpPr>
        <p:spPr>
          <a:xfrm>
            <a:off x="1481828" y="1148137"/>
            <a:ext cx="1988045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记录的意义</a:t>
            </a:r>
            <a:endParaRPr lang="id-ID" sz="2800" b="1" dirty="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0" name="TextBox 60">
            <a:extLst>
              <a:ext uri="{FF2B5EF4-FFF2-40B4-BE49-F238E27FC236}">
                <a16:creationId xmlns:a16="http://schemas.microsoft.com/office/drawing/2014/main" id="{4BCD1804-4F75-40DA-9449-B693917CD7C1}"/>
              </a:ext>
            </a:extLst>
          </p:cNvPr>
          <p:cNvSpPr txBox="1"/>
          <p:nvPr/>
        </p:nvSpPr>
        <p:spPr>
          <a:xfrm>
            <a:off x="2365374" y="4428122"/>
            <a:ext cx="1627369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管理要求</a:t>
            </a:r>
            <a:endParaRPr lang="id-ID" sz="2800" b="1" dirty="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4" name="灯片编号占位符 3">
            <a:extLst>
              <a:ext uri="{FF2B5EF4-FFF2-40B4-BE49-F238E27FC236}">
                <a16:creationId xmlns:a16="http://schemas.microsoft.com/office/drawing/2014/main" id="{5FB523F0-F61F-4B2B-AF5A-2BE58D0A6C03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xfrm>
            <a:off x="8728075" y="6381750"/>
            <a:ext cx="3463925" cy="4175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dirty="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  <a:endParaRPr lang="zh-CN" altLang="en-US" dirty="0">
              <a:solidFill>
                <a:schemeClr val="bg1"/>
              </a:solidFill>
              <a:latin typeface="等线" panose="02010600030101010101" pitchFamily="2" charset="-122"/>
              <a:ea typeface="华文行楷" panose="02010800040101010101" pitchFamily="2" charset="-122"/>
            </a:endParaRPr>
          </a:p>
        </p:txBody>
      </p:sp>
      <p:sp>
        <p:nvSpPr>
          <p:cNvPr id="4" name="TextBox 60">
            <a:extLst>
              <a:ext uri="{FF2B5EF4-FFF2-40B4-BE49-F238E27FC236}">
                <a16:creationId xmlns:a16="http://schemas.microsoft.com/office/drawing/2014/main" id="{05E4874D-33E6-43EE-A92E-56EDB3476700}"/>
              </a:ext>
            </a:extLst>
          </p:cNvPr>
          <p:cNvSpPr txBox="1"/>
          <p:nvPr/>
        </p:nvSpPr>
        <p:spPr>
          <a:xfrm>
            <a:off x="5499843" y="2775800"/>
            <a:ext cx="1008610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概述</a:t>
            </a:r>
            <a:endParaRPr lang="id-ID" sz="3200" b="1" dirty="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673352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4">
            <a:extLst>
              <a:ext uri="{FF2B5EF4-FFF2-40B4-BE49-F238E27FC236}">
                <a16:creationId xmlns:a16="http://schemas.microsoft.com/office/drawing/2014/main" id="{35024FEE-B6A9-480F-BE5D-2A73DA995C72}"/>
              </a:ext>
            </a:extLst>
          </p:cNvPr>
          <p:cNvCxnSpPr/>
          <p:nvPr/>
        </p:nvCxnSpPr>
        <p:spPr>
          <a:xfrm>
            <a:off x="3387390" y="3576440"/>
            <a:ext cx="0" cy="1872000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5">
            <a:extLst>
              <a:ext uri="{FF2B5EF4-FFF2-40B4-BE49-F238E27FC236}">
                <a16:creationId xmlns:a16="http://schemas.microsoft.com/office/drawing/2014/main" id="{2ED332F8-92A7-4E87-A082-A63C76370520}"/>
              </a:ext>
            </a:extLst>
          </p:cNvPr>
          <p:cNvCxnSpPr/>
          <p:nvPr/>
        </p:nvCxnSpPr>
        <p:spPr>
          <a:xfrm>
            <a:off x="5986707" y="3576440"/>
            <a:ext cx="0" cy="1872000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7">
            <a:extLst>
              <a:ext uri="{FF2B5EF4-FFF2-40B4-BE49-F238E27FC236}">
                <a16:creationId xmlns:a16="http://schemas.microsoft.com/office/drawing/2014/main" id="{9C9D9D28-D4A1-4E74-9C09-67513C9AB880}"/>
              </a:ext>
            </a:extLst>
          </p:cNvPr>
          <p:cNvCxnSpPr/>
          <p:nvPr/>
        </p:nvCxnSpPr>
        <p:spPr>
          <a:xfrm>
            <a:off x="8594912" y="3576440"/>
            <a:ext cx="0" cy="1872000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9">
            <a:extLst>
              <a:ext uri="{FF2B5EF4-FFF2-40B4-BE49-F238E27FC236}">
                <a16:creationId xmlns:a16="http://schemas.microsoft.com/office/drawing/2014/main" id="{979A4723-E350-4734-AA9F-8CDEC47FE66F}"/>
              </a:ext>
            </a:extLst>
          </p:cNvPr>
          <p:cNvCxnSpPr/>
          <p:nvPr/>
        </p:nvCxnSpPr>
        <p:spPr>
          <a:xfrm>
            <a:off x="11203116" y="3576440"/>
            <a:ext cx="0" cy="1872000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Inhaltsplatzhalter 4">
            <a:extLst>
              <a:ext uri="{FF2B5EF4-FFF2-40B4-BE49-F238E27FC236}">
                <a16:creationId xmlns:a16="http://schemas.microsoft.com/office/drawing/2014/main" id="{E32783BE-6C59-4943-BFFD-BE354BD06835}"/>
              </a:ext>
            </a:extLst>
          </p:cNvPr>
          <p:cNvSpPr txBox="1"/>
          <p:nvPr/>
        </p:nvSpPr>
        <p:spPr>
          <a:xfrm>
            <a:off x="748504" y="2526699"/>
            <a:ext cx="2692477" cy="861774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3050" indent="-27305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1200"/>
              </a:spcAft>
              <a:buNone/>
            </a:pPr>
            <a:r>
              <a:rPr lang="zh-CN" altLang="en-US" sz="2800" b="1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提供病人信息资料</a:t>
            </a:r>
            <a:endParaRPr lang="en-US" sz="2000" dirty="0">
              <a:solidFill>
                <a:schemeClr val="bg2">
                  <a:lumMod val="25000"/>
                </a:schemeClr>
              </a:solidFill>
              <a:latin typeface="+mn-lt"/>
            </a:endParaRPr>
          </a:p>
        </p:txBody>
      </p:sp>
      <p:sp>
        <p:nvSpPr>
          <p:cNvPr id="19" name="Inhaltsplatzhalter 4">
            <a:extLst>
              <a:ext uri="{FF2B5EF4-FFF2-40B4-BE49-F238E27FC236}">
                <a16:creationId xmlns:a16="http://schemas.microsoft.com/office/drawing/2014/main" id="{A5744A7B-280E-4E1F-8091-0168C804A2DB}"/>
              </a:ext>
            </a:extLst>
          </p:cNvPr>
          <p:cNvSpPr txBox="1"/>
          <p:nvPr/>
        </p:nvSpPr>
        <p:spPr>
          <a:xfrm>
            <a:off x="3373816" y="2526699"/>
            <a:ext cx="2612891" cy="861774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3050" indent="-27305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1200"/>
              </a:spcAft>
              <a:buNone/>
            </a:pPr>
            <a:r>
              <a:rPr lang="zh-CN" altLang="en-US" sz="2800" b="1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提供教学与科研资料</a:t>
            </a:r>
            <a:endParaRPr lang="en-US" sz="2000" dirty="0">
              <a:solidFill>
                <a:schemeClr val="bg2">
                  <a:lumMod val="25000"/>
                </a:schemeClr>
              </a:solidFill>
              <a:latin typeface="+mn-lt"/>
            </a:endParaRPr>
          </a:p>
        </p:txBody>
      </p:sp>
      <p:sp>
        <p:nvSpPr>
          <p:cNvPr id="20" name="Inhaltsplatzhalter 4">
            <a:extLst>
              <a:ext uri="{FF2B5EF4-FFF2-40B4-BE49-F238E27FC236}">
                <a16:creationId xmlns:a16="http://schemas.microsoft.com/office/drawing/2014/main" id="{6498AAD5-D956-4CE8-B615-168D3EAC7FAD}"/>
              </a:ext>
            </a:extLst>
          </p:cNvPr>
          <p:cNvSpPr txBox="1"/>
          <p:nvPr/>
        </p:nvSpPr>
        <p:spPr>
          <a:xfrm>
            <a:off x="6152320" y="2555345"/>
            <a:ext cx="2459698" cy="430887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3050" indent="-27305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1200"/>
              </a:spcAft>
              <a:buNone/>
            </a:pPr>
            <a:r>
              <a:rPr lang="zh-CN" altLang="en-US" sz="2800" b="1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提供法律依据</a:t>
            </a:r>
            <a:endParaRPr lang="en-US" sz="2000" dirty="0">
              <a:solidFill>
                <a:schemeClr val="bg2">
                  <a:lumMod val="25000"/>
                </a:schemeClr>
              </a:solidFill>
              <a:latin typeface="+mn-lt"/>
            </a:endParaRPr>
          </a:p>
        </p:txBody>
      </p:sp>
      <p:sp>
        <p:nvSpPr>
          <p:cNvPr id="21" name="Inhaltsplatzhalter 4">
            <a:extLst>
              <a:ext uri="{FF2B5EF4-FFF2-40B4-BE49-F238E27FC236}">
                <a16:creationId xmlns:a16="http://schemas.microsoft.com/office/drawing/2014/main" id="{99881DB9-9994-4825-A8A0-2C66F9BBB4AD}"/>
              </a:ext>
            </a:extLst>
          </p:cNvPr>
          <p:cNvSpPr txBox="1"/>
          <p:nvPr/>
        </p:nvSpPr>
        <p:spPr>
          <a:xfrm>
            <a:off x="8811287" y="2555344"/>
            <a:ext cx="2391823" cy="430887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3050" indent="-27305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1200"/>
              </a:spcAft>
              <a:buNone/>
            </a:pPr>
            <a:r>
              <a:rPr lang="zh-CN" altLang="en-US" sz="2800" b="1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提供评价依据</a:t>
            </a:r>
            <a:endParaRPr lang="en-US" sz="2000" dirty="0">
              <a:solidFill>
                <a:schemeClr val="bg2">
                  <a:lumMod val="25000"/>
                </a:schemeClr>
              </a:solidFill>
              <a:latin typeface="+mn-lt"/>
            </a:endParaRPr>
          </a:p>
        </p:txBody>
      </p: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49F4BBCE-2142-4374-A346-26F459FBCE4A}"/>
              </a:ext>
            </a:extLst>
          </p:cNvPr>
          <p:cNvGrpSpPr/>
          <p:nvPr/>
        </p:nvGrpSpPr>
        <p:grpSpPr>
          <a:xfrm>
            <a:off x="823272" y="1285529"/>
            <a:ext cx="10545456" cy="1191070"/>
            <a:chOff x="823272" y="2299168"/>
            <a:chExt cx="10545456" cy="1191070"/>
          </a:xfrm>
        </p:grpSpPr>
        <p:sp>
          <p:nvSpPr>
            <p:cNvPr id="6" name="Pentagon 1">
              <a:extLst>
                <a:ext uri="{FF2B5EF4-FFF2-40B4-BE49-F238E27FC236}">
                  <a16:creationId xmlns:a16="http://schemas.microsoft.com/office/drawing/2014/main" id="{00A1E579-8E72-40A8-9211-EFF27F01368D}"/>
                </a:ext>
              </a:extLst>
            </p:cNvPr>
            <p:cNvSpPr/>
            <p:nvPr/>
          </p:nvSpPr>
          <p:spPr>
            <a:xfrm>
              <a:off x="823272" y="3139162"/>
              <a:ext cx="2720842" cy="351076"/>
            </a:xfrm>
            <a:prstGeom prst="homePlat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Notched Right Arrow 2">
              <a:extLst>
                <a:ext uri="{FF2B5EF4-FFF2-40B4-BE49-F238E27FC236}">
                  <a16:creationId xmlns:a16="http://schemas.microsoft.com/office/drawing/2014/main" id="{2F6C6677-1653-40C8-9301-FEF08226DB8C}"/>
                </a:ext>
              </a:extLst>
            </p:cNvPr>
            <p:cNvSpPr/>
            <p:nvPr/>
          </p:nvSpPr>
          <p:spPr>
            <a:xfrm>
              <a:off x="3431477" y="3139162"/>
              <a:ext cx="2720842" cy="351076"/>
            </a:xfrm>
            <a:prstGeom prst="notchedRightArrow">
              <a:avLst>
                <a:gd name="adj1" fmla="val 100000"/>
                <a:gd name="adj2" fmla="val 5000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Notched Right Arrow 6">
              <a:extLst>
                <a:ext uri="{FF2B5EF4-FFF2-40B4-BE49-F238E27FC236}">
                  <a16:creationId xmlns:a16="http://schemas.microsoft.com/office/drawing/2014/main" id="{A5B836AD-F8D1-454C-BA0B-EB9564B4482B}"/>
                </a:ext>
              </a:extLst>
            </p:cNvPr>
            <p:cNvSpPr/>
            <p:nvPr/>
          </p:nvSpPr>
          <p:spPr>
            <a:xfrm>
              <a:off x="6039681" y="3139162"/>
              <a:ext cx="2720842" cy="351076"/>
            </a:xfrm>
            <a:prstGeom prst="notchedRightArrow">
              <a:avLst>
                <a:gd name="adj1" fmla="val 100000"/>
                <a:gd name="adj2" fmla="val 50000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Notched Right Arrow 8">
              <a:extLst>
                <a:ext uri="{FF2B5EF4-FFF2-40B4-BE49-F238E27FC236}">
                  <a16:creationId xmlns:a16="http://schemas.microsoft.com/office/drawing/2014/main" id="{8F70C19A-8BF6-4ADD-9437-2C80794B2769}"/>
                </a:ext>
              </a:extLst>
            </p:cNvPr>
            <p:cNvSpPr/>
            <p:nvPr/>
          </p:nvSpPr>
          <p:spPr>
            <a:xfrm>
              <a:off x="8647886" y="3139162"/>
              <a:ext cx="2720842" cy="351076"/>
            </a:xfrm>
            <a:prstGeom prst="notchedRightArrow">
              <a:avLst>
                <a:gd name="adj1" fmla="val 100000"/>
                <a:gd name="adj2" fmla="val 50000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26" name="Group 21">
              <a:extLst>
                <a:ext uri="{FF2B5EF4-FFF2-40B4-BE49-F238E27FC236}">
                  <a16:creationId xmlns:a16="http://schemas.microsoft.com/office/drawing/2014/main" id="{2032582D-F81A-46AB-81D8-DAC7DC71BCAD}"/>
                </a:ext>
              </a:extLst>
            </p:cNvPr>
            <p:cNvGrpSpPr/>
            <p:nvPr/>
          </p:nvGrpSpPr>
          <p:grpSpPr>
            <a:xfrm>
              <a:off x="7147819" y="2390400"/>
              <a:ext cx="477837" cy="398463"/>
              <a:chOff x="10987088" y="1993900"/>
              <a:chExt cx="477837" cy="398463"/>
            </a:xfrm>
            <a:solidFill>
              <a:schemeClr val="accent3"/>
            </a:solidFill>
          </p:grpSpPr>
          <p:sp>
            <p:nvSpPr>
              <p:cNvPr id="27" name="Freeform 107">
                <a:extLst>
                  <a:ext uri="{FF2B5EF4-FFF2-40B4-BE49-F238E27FC236}">
                    <a16:creationId xmlns:a16="http://schemas.microsoft.com/office/drawing/2014/main" id="{03288B3D-050B-4FBA-BC7C-3F4A11D874C5}"/>
                  </a:ext>
                </a:extLst>
              </p:cNvPr>
              <p:cNvSpPr/>
              <p:nvPr/>
            </p:nvSpPr>
            <p:spPr bwMode="auto">
              <a:xfrm>
                <a:off x="10987088" y="1993900"/>
                <a:ext cx="396875" cy="398463"/>
              </a:xfrm>
              <a:custGeom>
                <a:avLst/>
                <a:gdLst>
                  <a:gd name="T0" fmla="*/ 0 w 2745"/>
                  <a:gd name="T1" fmla="*/ 0 h 2770"/>
                  <a:gd name="T2" fmla="*/ 371 w 2745"/>
                  <a:gd name="T3" fmla="*/ 0 h 2770"/>
                  <a:gd name="T4" fmla="*/ 371 w 2745"/>
                  <a:gd name="T5" fmla="*/ 2398 h 2770"/>
                  <a:gd name="T6" fmla="*/ 2745 w 2745"/>
                  <a:gd name="T7" fmla="*/ 2398 h 2770"/>
                  <a:gd name="T8" fmla="*/ 2745 w 2745"/>
                  <a:gd name="T9" fmla="*/ 2770 h 2770"/>
                  <a:gd name="T10" fmla="*/ 0 w 2745"/>
                  <a:gd name="T11" fmla="*/ 2770 h 2770"/>
                  <a:gd name="T12" fmla="*/ 0 w 2745"/>
                  <a:gd name="T13" fmla="*/ 0 h 27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45" h="2770">
                    <a:moveTo>
                      <a:pt x="0" y="0"/>
                    </a:moveTo>
                    <a:lnTo>
                      <a:pt x="371" y="0"/>
                    </a:lnTo>
                    <a:lnTo>
                      <a:pt x="371" y="2398"/>
                    </a:lnTo>
                    <a:lnTo>
                      <a:pt x="2745" y="2398"/>
                    </a:lnTo>
                    <a:lnTo>
                      <a:pt x="2745" y="2770"/>
                    </a:lnTo>
                    <a:lnTo>
                      <a:pt x="0" y="277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8" name="Freeform 108">
                <a:extLst>
                  <a:ext uri="{FF2B5EF4-FFF2-40B4-BE49-F238E27FC236}">
                    <a16:creationId xmlns:a16="http://schemas.microsoft.com/office/drawing/2014/main" id="{87559A01-0A24-46D6-83AF-99C9B1BE14EA}"/>
                  </a:ext>
                </a:extLst>
              </p:cNvPr>
              <p:cNvSpPr/>
              <p:nvPr/>
            </p:nvSpPr>
            <p:spPr bwMode="auto">
              <a:xfrm>
                <a:off x="11066463" y="2047875"/>
                <a:ext cx="398462" cy="249238"/>
              </a:xfrm>
              <a:custGeom>
                <a:avLst/>
                <a:gdLst>
                  <a:gd name="T0" fmla="*/ 2761 w 2761"/>
                  <a:gd name="T1" fmla="*/ 0 h 1725"/>
                  <a:gd name="T2" fmla="*/ 2559 w 2761"/>
                  <a:gd name="T3" fmla="*/ 1146 h 1725"/>
                  <a:gd name="T4" fmla="*/ 2274 w 2761"/>
                  <a:gd name="T5" fmla="*/ 861 h 1725"/>
                  <a:gd name="T6" fmla="*/ 1411 w 2761"/>
                  <a:gd name="T7" fmla="*/ 1725 h 1725"/>
                  <a:gd name="T8" fmla="*/ 864 w 2761"/>
                  <a:gd name="T9" fmla="*/ 1177 h 1725"/>
                  <a:gd name="T10" fmla="*/ 349 w 2761"/>
                  <a:gd name="T11" fmla="*/ 1693 h 1725"/>
                  <a:gd name="T12" fmla="*/ 0 w 2761"/>
                  <a:gd name="T13" fmla="*/ 1341 h 1725"/>
                  <a:gd name="T14" fmla="*/ 864 w 2761"/>
                  <a:gd name="T15" fmla="*/ 476 h 1725"/>
                  <a:gd name="T16" fmla="*/ 1411 w 2761"/>
                  <a:gd name="T17" fmla="*/ 1025 h 1725"/>
                  <a:gd name="T18" fmla="*/ 1924 w 2761"/>
                  <a:gd name="T19" fmla="*/ 509 h 1725"/>
                  <a:gd name="T20" fmla="*/ 1618 w 2761"/>
                  <a:gd name="T21" fmla="*/ 202 h 1725"/>
                  <a:gd name="T22" fmla="*/ 2761 w 2761"/>
                  <a:gd name="T23" fmla="*/ 0 h 17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761" h="1725">
                    <a:moveTo>
                      <a:pt x="2761" y="0"/>
                    </a:moveTo>
                    <a:lnTo>
                      <a:pt x="2559" y="1146"/>
                    </a:lnTo>
                    <a:lnTo>
                      <a:pt x="2274" y="861"/>
                    </a:lnTo>
                    <a:lnTo>
                      <a:pt x="1411" y="1725"/>
                    </a:lnTo>
                    <a:lnTo>
                      <a:pt x="864" y="1177"/>
                    </a:lnTo>
                    <a:lnTo>
                      <a:pt x="349" y="1693"/>
                    </a:lnTo>
                    <a:lnTo>
                      <a:pt x="0" y="1341"/>
                    </a:lnTo>
                    <a:lnTo>
                      <a:pt x="864" y="476"/>
                    </a:lnTo>
                    <a:lnTo>
                      <a:pt x="1411" y="1025"/>
                    </a:lnTo>
                    <a:lnTo>
                      <a:pt x="1924" y="509"/>
                    </a:lnTo>
                    <a:lnTo>
                      <a:pt x="1618" y="202"/>
                    </a:lnTo>
                    <a:lnTo>
                      <a:pt x="2761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</p:grpSp>
        <p:grpSp>
          <p:nvGrpSpPr>
            <p:cNvPr id="29" name="Group 24">
              <a:extLst>
                <a:ext uri="{FF2B5EF4-FFF2-40B4-BE49-F238E27FC236}">
                  <a16:creationId xmlns:a16="http://schemas.microsoft.com/office/drawing/2014/main" id="{28613A58-6480-4D06-B930-1DF42053EC6E}"/>
                </a:ext>
              </a:extLst>
            </p:cNvPr>
            <p:cNvGrpSpPr/>
            <p:nvPr/>
          </p:nvGrpSpPr>
          <p:grpSpPr>
            <a:xfrm>
              <a:off x="4523869" y="2398092"/>
              <a:ext cx="463550" cy="407988"/>
              <a:chOff x="10059988" y="2759075"/>
              <a:chExt cx="463550" cy="407988"/>
            </a:xfrm>
            <a:solidFill>
              <a:schemeClr val="accent2"/>
            </a:solidFill>
          </p:grpSpPr>
          <p:sp>
            <p:nvSpPr>
              <p:cNvPr id="30" name="Freeform 182">
                <a:extLst>
                  <a:ext uri="{FF2B5EF4-FFF2-40B4-BE49-F238E27FC236}">
                    <a16:creationId xmlns:a16="http://schemas.microsoft.com/office/drawing/2014/main" id="{7F52B72A-CF26-4C3B-8866-65A30EECB725}"/>
                  </a:ext>
                </a:extLst>
              </p:cNvPr>
              <p:cNvSpPr/>
              <p:nvPr/>
            </p:nvSpPr>
            <p:spPr bwMode="auto">
              <a:xfrm>
                <a:off x="10059988" y="2759075"/>
                <a:ext cx="463550" cy="168275"/>
              </a:xfrm>
              <a:custGeom>
                <a:avLst/>
                <a:gdLst>
                  <a:gd name="T0" fmla="*/ 1606 w 3212"/>
                  <a:gd name="T1" fmla="*/ 0 h 1164"/>
                  <a:gd name="T2" fmla="*/ 1815 w 3212"/>
                  <a:gd name="T3" fmla="*/ 5 h 1164"/>
                  <a:gd name="T4" fmla="*/ 2016 w 3212"/>
                  <a:gd name="T5" fmla="*/ 19 h 1164"/>
                  <a:gd name="T6" fmla="*/ 2208 w 3212"/>
                  <a:gd name="T7" fmla="*/ 43 h 1164"/>
                  <a:gd name="T8" fmla="*/ 2388 w 3212"/>
                  <a:gd name="T9" fmla="*/ 74 h 1164"/>
                  <a:gd name="T10" fmla="*/ 2554 w 3212"/>
                  <a:gd name="T11" fmla="*/ 112 h 1164"/>
                  <a:gd name="T12" fmla="*/ 2706 w 3212"/>
                  <a:gd name="T13" fmla="*/ 158 h 1164"/>
                  <a:gd name="T14" fmla="*/ 2841 w 3212"/>
                  <a:gd name="T15" fmla="*/ 210 h 1164"/>
                  <a:gd name="T16" fmla="*/ 2958 w 3212"/>
                  <a:gd name="T17" fmla="*/ 268 h 1164"/>
                  <a:gd name="T18" fmla="*/ 3055 w 3212"/>
                  <a:gd name="T19" fmla="*/ 331 h 1164"/>
                  <a:gd name="T20" fmla="*/ 3130 w 3212"/>
                  <a:gd name="T21" fmla="*/ 398 h 1164"/>
                  <a:gd name="T22" fmla="*/ 3182 w 3212"/>
                  <a:gd name="T23" fmla="*/ 469 h 1164"/>
                  <a:gd name="T24" fmla="*/ 3209 w 3212"/>
                  <a:gd name="T25" fmla="*/ 544 h 1164"/>
                  <a:gd name="T26" fmla="*/ 3209 w 3212"/>
                  <a:gd name="T27" fmla="*/ 620 h 1164"/>
                  <a:gd name="T28" fmla="*/ 3182 w 3212"/>
                  <a:gd name="T29" fmla="*/ 695 h 1164"/>
                  <a:gd name="T30" fmla="*/ 3130 w 3212"/>
                  <a:gd name="T31" fmla="*/ 766 h 1164"/>
                  <a:gd name="T32" fmla="*/ 3055 w 3212"/>
                  <a:gd name="T33" fmla="*/ 833 h 1164"/>
                  <a:gd name="T34" fmla="*/ 2958 w 3212"/>
                  <a:gd name="T35" fmla="*/ 896 h 1164"/>
                  <a:gd name="T36" fmla="*/ 2841 w 3212"/>
                  <a:gd name="T37" fmla="*/ 954 h 1164"/>
                  <a:gd name="T38" fmla="*/ 2706 w 3212"/>
                  <a:gd name="T39" fmla="*/ 1006 h 1164"/>
                  <a:gd name="T40" fmla="*/ 2554 w 3212"/>
                  <a:gd name="T41" fmla="*/ 1052 h 1164"/>
                  <a:gd name="T42" fmla="*/ 2388 w 3212"/>
                  <a:gd name="T43" fmla="*/ 1090 h 1164"/>
                  <a:gd name="T44" fmla="*/ 2208 w 3212"/>
                  <a:gd name="T45" fmla="*/ 1122 h 1164"/>
                  <a:gd name="T46" fmla="*/ 2016 w 3212"/>
                  <a:gd name="T47" fmla="*/ 1145 h 1164"/>
                  <a:gd name="T48" fmla="*/ 1815 w 3212"/>
                  <a:gd name="T49" fmla="*/ 1159 h 1164"/>
                  <a:gd name="T50" fmla="*/ 1606 w 3212"/>
                  <a:gd name="T51" fmla="*/ 1164 h 1164"/>
                  <a:gd name="T52" fmla="*/ 1397 w 3212"/>
                  <a:gd name="T53" fmla="*/ 1159 h 1164"/>
                  <a:gd name="T54" fmla="*/ 1195 w 3212"/>
                  <a:gd name="T55" fmla="*/ 1145 h 1164"/>
                  <a:gd name="T56" fmla="*/ 1004 w 3212"/>
                  <a:gd name="T57" fmla="*/ 1122 h 1164"/>
                  <a:gd name="T58" fmla="*/ 824 w 3212"/>
                  <a:gd name="T59" fmla="*/ 1090 h 1164"/>
                  <a:gd name="T60" fmla="*/ 658 w 3212"/>
                  <a:gd name="T61" fmla="*/ 1052 h 1164"/>
                  <a:gd name="T62" fmla="*/ 506 w 3212"/>
                  <a:gd name="T63" fmla="*/ 1006 h 1164"/>
                  <a:gd name="T64" fmla="*/ 371 w 3212"/>
                  <a:gd name="T65" fmla="*/ 954 h 1164"/>
                  <a:gd name="T66" fmla="*/ 254 w 3212"/>
                  <a:gd name="T67" fmla="*/ 896 h 1164"/>
                  <a:gd name="T68" fmla="*/ 157 w 3212"/>
                  <a:gd name="T69" fmla="*/ 833 h 1164"/>
                  <a:gd name="T70" fmla="*/ 82 w 3212"/>
                  <a:gd name="T71" fmla="*/ 766 h 1164"/>
                  <a:gd name="T72" fmla="*/ 30 w 3212"/>
                  <a:gd name="T73" fmla="*/ 695 h 1164"/>
                  <a:gd name="T74" fmla="*/ 3 w 3212"/>
                  <a:gd name="T75" fmla="*/ 620 h 1164"/>
                  <a:gd name="T76" fmla="*/ 3 w 3212"/>
                  <a:gd name="T77" fmla="*/ 544 h 1164"/>
                  <a:gd name="T78" fmla="*/ 30 w 3212"/>
                  <a:gd name="T79" fmla="*/ 469 h 1164"/>
                  <a:gd name="T80" fmla="*/ 82 w 3212"/>
                  <a:gd name="T81" fmla="*/ 398 h 1164"/>
                  <a:gd name="T82" fmla="*/ 157 w 3212"/>
                  <a:gd name="T83" fmla="*/ 331 h 1164"/>
                  <a:gd name="T84" fmla="*/ 254 w 3212"/>
                  <a:gd name="T85" fmla="*/ 268 h 1164"/>
                  <a:gd name="T86" fmla="*/ 371 w 3212"/>
                  <a:gd name="T87" fmla="*/ 210 h 1164"/>
                  <a:gd name="T88" fmla="*/ 506 w 3212"/>
                  <a:gd name="T89" fmla="*/ 158 h 1164"/>
                  <a:gd name="T90" fmla="*/ 658 w 3212"/>
                  <a:gd name="T91" fmla="*/ 112 h 1164"/>
                  <a:gd name="T92" fmla="*/ 824 w 3212"/>
                  <a:gd name="T93" fmla="*/ 74 h 1164"/>
                  <a:gd name="T94" fmla="*/ 1004 w 3212"/>
                  <a:gd name="T95" fmla="*/ 43 h 1164"/>
                  <a:gd name="T96" fmla="*/ 1195 w 3212"/>
                  <a:gd name="T97" fmla="*/ 19 h 1164"/>
                  <a:gd name="T98" fmla="*/ 1397 w 3212"/>
                  <a:gd name="T99" fmla="*/ 5 h 1164"/>
                  <a:gd name="T100" fmla="*/ 1606 w 3212"/>
                  <a:gd name="T101" fmla="*/ 0 h 1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3212" h="1164">
                    <a:moveTo>
                      <a:pt x="1606" y="0"/>
                    </a:moveTo>
                    <a:lnTo>
                      <a:pt x="1606" y="0"/>
                    </a:lnTo>
                    <a:lnTo>
                      <a:pt x="1712" y="2"/>
                    </a:lnTo>
                    <a:lnTo>
                      <a:pt x="1815" y="5"/>
                    </a:lnTo>
                    <a:lnTo>
                      <a:pt x="1917" y="11"/>
                    </a:lnTo>
                    <a:lnTo>
                      <a:pt x="2016" y="19"/>
                    </a:lnTo>
                    <a:lnTo>
                      <a:pt x="2114" y="30"/>
                    </a:lnTo>
                    <a:lnTo>
                      <a:pt x="2208" y="43"/>
                    </a:lnTo>
                    <a:lnTo>
                      <a:pt x="2299" y="57"/>
                    </a:lnTo>
                    <a:lnTo>
                      <a:pt x="2388" y="74"/>
                    </a:lnTo>
                    <a:lnTo>
                      <a:pt x="2472" y="92"/>
                    </a:lnTo>
                    <a:lnTo>
                      <a:pt x="2554" y="112"/>
                    </a:lnTo>
                    <a:lnTo>
                      <a:pt x="2632" y="135"/>
                    </a:lnTo>
                    <a:lnTo>
                      <a:pt x="2706" y="158"/>
                    </a:lnTo>
                    <a:lnTo>
                      <a:pt x="2775" y="183"/>
                    </a:lnTo>
                    <a:lnTo>
                      <a:pt x="2841" y="210"/>
                    </a:lnTo>
                    <a:lnTo>
                      <a:pt x="2902" y="238"/>
                    </a:lnTo>
                    <a:lnTo>
                      <a:pt x="2958" y="268"/>
                    </a:lnTo>
                    <a:lnTo>
                      <a:pt x="3009" y="299"/>
                    </a:lnTo>
                    <a:lnTo>
                      <a:pt x="3055" y="331"/>
                    </a:lnTo>
                    <a:lnTo>
                      <a:pt x="3096" y="364"/>
                    </a:lnTo>
                    <a:lnTo>
                      <a:pt x="3130" y="398"/>
                    </a:lnTo>
                    <a:lnTo>
                      <a:pt x="3159" y="433"/>
                    </a:lnTo>
                    <a:lnTo>
                      <a:pt x="3182" y="469"/>
                    </a:lnTo>
                    <a:lnTo>
                      <a:pt x="3199" y="506"/>
                    </a:lnTo>
                    <a:lnTo>
                      <a:pt x="3209" y="544"/>
                    </a:lnTo>
                    <a:lnTo>
                      <a:pt x="3212" y="582"/>
                    </a:lnTo>
                    <a:lnTo>
                      <a:pt x="3209" y="620"/>
                    </a:lnTo>
                    <a:lnTo>
                      <a:pt x="3199" y="658"/>
                    </a:lnTo>
                    <a:lnTo>
                      <a:pt x="3182" y="695"/>
                    </a:lnTo>
                    <a:lnTo>
                      <a:pt x="3159" y="731"/>
                    </a:lnTo>
                    <a:lnTo>
                      <a:pt x="3130" y="766"/>
                    </a:lnTo>
                    <a:lnTo>
                      <a:pt x="3096" y="800"/>
                    </a:lnTo>
                    <a:lnTo>
                      <a:pt x="3055" y="833"/>
                    </a:lnTo>
                    <a:lnTo>
                      <a:pt x="3009" y="865"/>
                    </a:lnTo>
                    <a:lnTo>
                      <a:pt x="2958" y="896"/>
                    </a:lnTo>
                    <a:lnTo>
                      <a:pt x="2902" y="926"/>
                    </a:lnTo>
                    <a:lnTo>
                      <a:pt x="2841" y="954"/>
                    </a:lnTo>
                    <a:lnTo>
                      <a:pt x="2775" y="981"/>
                    </a:lnTo>
                    <a:lnTo>
                      <a:pt x="2706" y="1006"/>
                    </a:lnTo>
                    <a:lnTo>
                      <a:pt x="2632" y="1030"/>
                    </a:lnTo>
                    <a:lnTo>
                      <a:pt x="2554" y="1052"/>
                    </a:lnTo>
                    <a:lnTo>
                      <a:pt x="2472" y="1072"/>
                    </a:lnTo>
                    <a:lnTo>
                      <a:pt x="2388" y="1090"/>
                    </a:lnTo>
                    <a:lnTo>
                      <a:pt x="2299" y="1107"/>
                    </a:lnTo>
                    <a:lnTo>
                      <a:pt x="2208" y="1122"/>
                    </a:lnTo>
                    <a:lnTo>
                      <a:pt x="2114" y="1134"/>
                    </a:lnTo>
                    <a:lnTo>
                      <a:pt x="2016" y="1145"/>
                    </a:lnTo>
                    <a:lnTo>
                      <a:pt x="1917" y="1153"/>
                    </a:lnTo>
                    <a:lnTo>
                      <a:pt x="1815" y="1159"/>
                    </a:lnTo>
                    <a:lnTo>
                      <a:pt x="1712" y="1163"/>
                    </a:lnTo>
                    <a:lnTo>
                      <a:pt x="1606" y="1164"/>
                    </a:lnTo>
                    <a:lnTo>
                      <a:pt x="1500" y="1163"/>
                    </a:lnTo>
                    <a:lnTo>
                      <a:pt x="1397" y="1159"/>
                    </a:lnTo>
                    <a:lnTo>
                      <a:pt x="1295" y="1153"/>
                    </a:lnTo>
                    <a:lnTo>
                      <a:pt x="1195" y="1145"/>
                    </a:lnTo>
                    <a:lnTo>
                      <a:pt x="1098" y="1134"/>
                    </a:lnTo>
                    <a:lnTo>
                      <a:pt x="1004" y="1122"/>
                    </a:lnTo>
                    <a:lnTo>
                      <a:pt x="912" y="1107"/>
                    </a:lnTo>
                    <a:lnTo>
                      <a:pt x="824" y="1090"/>
                    </a:lnTo>
                    <a:lnTo>
                      <a:pt x="739" y="1072"/>
                    </a:lnTo>
                    <a:lnTo>
                      <a:pt x="658" y="1052"/>
                    </a:lnTo>
                    <a:lnTo>
                      <a:pt x="580" y="1030"/>
                    </a:lnTo>
                    <a:lnTo>
                      <a:pt x="506" y="1006"/>
                    </a:lnTo>
                    <a:lnTo>
                      <a:pt x="436" y="981"/>
                    </a:lnTo>
                    <a:lnTo>
                      <a:pt x="371" y="954"/>
                    </a:lnTo>
                    <a:lnTo>
                      <a:pt x="310" y="926"/>
                    </a:lnTo>
                    <a:lnTo>
                      <a:pt x="254" y="896"/>
                    </a:lnTo>
                    <a:lnTo>
                      <a:pt x="203" y="865"/>
                    </a:lnTo>
                    <a:lnTo>
                      <a:pt x="157" y="833"/>
                    </a:lnTo>
                    <a:lnTo>
                      <a:pt x="116" y="800"/>
                    </a:lnTo>
                    <a:lnTo>
                      <a:pt x="82" y="766"/>
                    </a:lnTo>
                    <a:lnTo>
                      <a:pt x="53" y="731"/>
                    </a:lnTo>
                    <a:lnTo>
                      <a:pt x="30" y="695"/>
                    </a:lnTo>
                    <a:lnTo>
                      <a:pt x="13" y="658"/>
                    </a:lnTo>
                    <a:lnTo>
                      <a:pt x="3" y="620"/>
                    </a:lnTo>
                    <a:lnTo>
                      <a:pt x="0" y="582"/>
                    </a:lnTo>
                    <a:lnTo>
                      <a:pt x="3" y="544"/>
                    </a:lnTo>
                    <a:lnTo>
                      <a:pt x="13" y="506"/>
                    </a:lnTo>
                    <a:lnTo>
                      <a:pt x="30" y="469"/>
                    </a:lnTo>
                    <a:lnTo>
                      <a:pt x="53" y="433"/>
                    </a:lnTo>
                    <a:lnTo>
                      <a:pt x="82" y="398"/>
                    </a:lnTo>
                    <a:lnTo>
                      <a:pt x="116" y="364"/>
                    </a:lnTo>
                    <a:lnTo>
                      <a:pt x="157" y="331"/>
                    </a:lnTo>
                    <a:lnTo>
                      <a:pt x="203" y="299"/>
                    </a:lnTo>
                    <a:lnTo>
                      <a:pt x="254" y="268"/>
                    </a:lnTo>
                    <a:lnTo>
                      <a:pt x="310" y="238"/>
                    </a:lnTo>
                    <a:lnTo>
                      <a:pt x="371" y="210"/>
                    </a:lnTo>
                    <a:lnTo>
                      <a:pt x="436" y="183"/>
                    </a:lnTo>
                    <a:lnTo>
                      <a:pt x="506" y="158"/>
                    </a:lnTo>
                    <a:lnTo>
                      <a:pt x="580" y="135"/>
                    </a:lnTo>
                    <a:lnTo>
                      <a:pt x="658" y="112"/>
                    </a:lnTo>
                    <a:lnTo>
                      <a:pt x="739" y="92"/>
                    </a:lnTo>
                    <a:lnTo>
                      <a:pt x="824" y="74"/>
                    </a:lnTo>
                    <a:lnTo>
                      <a:pt x="912" y="57"/>
                    </a:lnTo>
                    <a:lnTo>
                      <a:pt x="1004" y="43"/>
                    </a:lnTo>
                    <a:lnTo>
                      <a:pt x="1098" y="30"/>
                    </a:lnTo>
                    <a:lnTo>
                      <a:pt x="1195" y="19"/>
                    </a:lnTo>
                    <a:lnTo>
                      <a:pt x="1295" y="11"/>
                    </a:lnTo>
                    <a:lnTo>
                      <a:pt x="1397" y="5"/>
                    </a:lnTo>
                    <a:lnTo>
                      <a:pt x="1500" y="2"/>
                    </a:lnTo>
                    <a:lnTo>
                      <a:pt x="1606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1" name="Freeform 183">
                <a:extLst>
                  <a:ext uri="{FF2B5EF4-FFF2-40B4-BE49-F238E27FC236}">
                    <a16:creationId xmlns:a16="http://schemas.microsoft.com/office/drawing/2014/main" id="{F592E84F-9C70-42B4-A114-DC24E7CF6039}"/>
                  </a:ext>
                </a:extLst>
              </p:cNvPr>
              <p:cNvSpPr/>
              <p:nvPr/>
            </p:nvSpPr>
            <p:spPr bwMode="auto">
              <a:xfrm>
                <a:off x="10059988" y="2917825"/>
                <a:ext cx="463550" cy="93663"/>
              </a:xfrm>
              <a:custGeom>
                <a:avLst/>
                <a:gdLst>
                  <a:gd name="T0" fmla="*/ 87 w 3212"/>
                  <a:gd name="T1" fmla="*/ 40 h 648"/>
                  <a:gd name="T2" fmla="*/ 256 w 3212"/>
                  <a:gd name="T3" fmla="*/ 114 h 648"/>
                  <a:gd name="T4" fmla="*/ 442 w 3212"/>
                  <a:gd name="T5" fmla="*/ 179 h 648"/>
                  <a:gd name="T6" fmla="*/ 647 w 3212"/>
                  <a:gd name="T7" fmla="*/ 233 h 648"/>
                  <a:gd name="T8" fmla="*/ 869 w 3212"/>
                  <a:gd name="T9" fmla="*/ 277 h 648"/>
                  <a:gd name="T10" fmla="*/ 1103 w 3212"/>
                  <a:gd name="T11" fmla="*/ 310 h 648"/>
                  <a:gd name="T12" fmla="*/ 1349 w 3212"/>
                  <a:gd name="T13" fmla="*/ 330 h 648"/>
                  <a:gd name="T14" fmla="*/ 1606 w 3212"/>
                  <a:gd name="T15" fmla="*/ 338 h 648"/>
                  <a:gd name="T16" fmla="*/ 1862 w 3212"/>
                  <a:gd name="T17" fmla="*/ 330 h 648"/>
                  <a:gd name="T18" fmla="*/ 2109 w 3212"/>
                  <a:gd name="T19" fmla="*/ 310 h 648"/>
                  <a:gd name="T20" fmla="*/ 2343 w 3212"/>
                  <a:gd name="T21" fmla="*/ 277 h 648"/>
                  <a:gd name="T22" fmla="*/ 2564 w 3212"/>
                  <a:gd name="T23" fmla="*/ 233 h 648"/>
                  <a:gd name="T24" fmla="*/ 2769 w 3212"/>
                  <a:gd name="T25" fmla="*/ 179 h 648"/>
                  <a:gd name="T26" fmla="*/ 2957 w 3212"/>
                  <a:gd name="T27" fmla="*/ 114 h 648"/>
                  <a:gd name="T28" fmla="*/ 3125 w 3212"/>
                  <a:gd name="T29" fmla="*/ 40 h 648"/>
                  <a:gd name="T30" fmla="*/ 3209 w 3212"/>
                  <a:gd name="T31" fmla="*/ 33 h 648"/>
                  <a:gd name="T32" fmla="*/ 3209 w 3212"/>
                  <a:gd name="T33" fmla="*/ 104 h 648"/>
                  <a:gd name="T34" fmla="*/ 3182 w 3212"/>
                  <a:gd name="T35" fmla="*/ 179 h 648"/>
                  <a:gd name="T36" fmla="*/ 3130 w 3212"/>
                  <a:gd name="T37" fmla="*/ 250 h 648"/>
                  <a:gd name="T38" fmla="*/ 3055 w 3212"/>
                  <a:gd name="T39" fmla="*/ 317 h 648"/>
                  <a:gd name="T40" fmla="*/ 2958 w 3212"/>
                  <a:gd name="T41" fmla="*/ 381 h 648"/>
                  <a:gd name="T42" fmla="*/ 2841 w 3212"/>
                  <a:gd name="T43" fmla="*/ 439 h 648"/>
                  <a:gd name="T44" fmla="*/ 2706 w 3212"/>
                  <a:gd name="T45" fmla="*/ 491 h 648"/>
                  <a:gd name="T46" fmla="*/ 2554 w 3212"/>
                  <a:gd name="T47" fmla="*/ 536 h 648"/>
                  <a:gd name="T48" fmla="*/ 2388 w 3212"/>
                  <a:gd name="T49" fmla="*/ 575 h 648"/>
                  <a:gd name="T50" fmla="*/ 2208 w 3212"/>
                  <a:gd name="T51" fmla="*/ 606 h 648"/>
                  <a:gd name="T52" fmla="*/ 2016 w 3212"/>
                  <a:gd name="T53" fmla="*/ 629 h 648"/>
                  <a:gd name="T54" fmla="*/ 1815 w 3212"/>
                  <a:gd name="T55" fmla="*/ 644 h 648"/>
                  <a:gd name="T56" fmla="*/ 1606 w 3212"/>
                  <a:gd name="T57" fmla="*/ 648 h 648"/>
                  <a:gd name="T58" fmla="*/ 1397 w 3212"/>
                  <a:gd name="T59" fmla="*/ 644 h 648"/>
                  <a:gd name="T60" fmla="*/ 1195 w 3212"/>
                  <a:gd name="T61" fmla="*/ 629 h 648"/>
                  <a:gd name="T62" fmla="*/ 1004 w 3212"/>
                  <a:gd name="T63" fmla="*/ 606 h 648"/>
                  <a:gd name="T64" fmla="*/ 824 w 3212"/>
                  <a:gd name="T65" fmla="*/ 575 h 648"/>
                  <a:gd name="T66" fmla="*/ 658 w 3212"/>
                  <a:gd name="T67" fmla="*/ 536 h 648"/>
                  <a:gd name="T68" fmla="*/ 506 w 3212"/>
                  <a:gd name="T69" fmla="*/ 491 h 648"/>
                  <a:gd name="T70" fmla="*/ 371 w 3212"/>
                  <a:gd name="T71" fmla="*/ 439 h 648"/>
                  <a:gd name="T72" fmla="*/ 254 w 3212"/>
                  <a:gd name="T73" fmla="*/ 381 h 648"/>
                  <a:gd name="T74" fmla="*/ 157 w 3212"/>
                  <a:gd name="T75" fmla="*/ 317 h 648"/>
                  <a:gd name="T76" fmla="*/ 82 w 3212"/>
                  <a:gd name="T77" fmla="*/ 250 h 648"/>
                  <a:gd name="T78" fmla="*/ 30 w 3212"/>
                  <a:gd name="T79" fmla="*/ 179 h 648"/>
                  <a:gd name="T80" fmla="*/ 3 w 3212"/>
                  <a:gd name="T81" fmla="*/ 104 h 648"/>
                  <a:gd name="T82" fmla="*/ 3 w 3212"/>
                  <a:gd name="T83" fmla="*/ 33 h 6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3212" h="648">
                    <a:moveTo>
                      <a:pt x="11" y="0"/>
                    </a:moveTo>
                    <a:lnTo>
                      <a:pt x="87" y="40"/>
                    </a:lnTo>
                    <a:lnTo>
                      <a:pt x="169" y="78"/>
                    </a:lnTo>
                    <a:lnTo>
                      <a:pt x="256" y="114"/>
                    </a:lnTo>
                    <a:lnTo>
                      <a:pt x="346" y="147"/>
                    </a:lnTo>
                    <a:lnTo>
                      <a:pt x="442" y="179"/>
                    </a:lnTo>
                    <a:lnTo>
                      <a:pt x="543" y="207"/>
                    </a:lnTo>
                    <a:lnTo>
                      <a:pt x="647" y="233"/>
                    </a:lnTo>
                    <a:lnTo>
                      <a:pt x="756" y="257"/>
                    </a:lnTo>
                    <a:lnTo>
                      <a:pt x="869" y="277"/>
                    </a:lnTo>
                    <a:lnTo>
                      <a:pt x="985" y="295"/>
                    </a:lnTo>
                    <a:lnTo>
                      <a:pt x="1103" y="310"/>
                    </a:lnTo>
                    <a:lnTo>
                      <a:pt x="1225" y="322"/>
                    </a:lnTo>
                    <a:lnTo>
                      <a:pt x="1349" y="330"/>
                    </a:lnTo>
                    <a:lnTo>
                      <a:pt x="1477" y="336"/>
                    </a:lnTo>
                    <a:lnTo>
                      <a:pt x="1606" y="338"/>
                    </a:lnTo>
                    <a:lnTo>
                      <a:pt x="1735" y="336"/>
                    </a:lnTo>
                    <a:lnTo>
                      <a:pt x="1862" y="330"/>
                    </a:lnTo>
                    <a:lnTo>
                      <a:pt x="1987" y="322"/>
                    </a:lnTo>
                    <a:lnTo>
                      <a:pt x="2109" y="310"/>
                    </a:lnTo>
                    <a:lnTo>
                      <a:pt x="2228" y="295"/>
                    </a:lnTo>
                    <a:lnTo>
                      <a:pt x="2343" y="277"/>
                    </a:lnTo>
                    <a:lnTo>
                      <a:pt x="2455" y="257"/>
                    </a:lnTo>
                    <a:lnTo>
                      <a:pt x="2564" y="233"/>
                    </a:lnTo>
                    <a:lnTo>
                      <a:pt x="2669" y="207"/>
                    </a:lnTo>
                    <a:lnTo>
                      <a:pt x="2769" y="179"/>
                    </a:lnTo>
                    <a:lnTo>
                      <a:pt x="2865" y="147"/>
                    </a:lnTo>
                    <a:lnTo>
                      <a:pt x="2957" y="114"/>
                    </a:lnTo>
                    <a:lnTo>
                      <a:pt x="3044" y="78"/>
                    </a:lnTo>
                    <a:lnTo>
                      <a:pt x="3125" y="40"/>
                    </a:lnTo>
                    <a:lnTo>
                      <a:pt x="3202" y="0"/>
                    </a:lnTo>
                    <a:lnTo>
                      <a:pt x="3209" y="33"/>
                    </a:lnTo>
                    <a:lnTo>
                      <a:pt x="3212" y="66"/>
                    </a:lnTo>
                    <a:lnTo>
                      <a:pt x="3209" y="104"/>
                    </a:lnTo>
                    <a:lnTo>
                      <a:pt x="3199" y="142"/>
                    </a:lnTo>
                    <a:lnTo>
                      <a:pt x="3182" y="179"/>
                    </a:lnTo>
                    <a:lnTo>
                      <a:pt x="3159" y="215"/>
                    </a:lnTo>
                    <a:lnTo>
                      <a:pt x="3130" y="250"/>
                    </a:lnTo>
                    <a:lnTo>
                      <a:pt x="3096" y="284"/>
                    </a:lnTo>
                    <a:lnTo>
                      <a:pt x="3055" y="317"/>
                    </a:lnTo>
                    <a:lnTo>
                      <a:pt x="3009" y="350"/>
                    </a:lnTo>
                    <a:lnTo>
                      <a:pt x="2958" y="381"/>
                    </a:lnTo>
                    <a:lnTo>
                      <a:pt x="2902" y="410"/>
                    </a:lnTo>
                    <a:lnTo>
                      <a:pt x="2841" y="439"/>
                    </a:lnTo>
                    <a:lnTo>
                      <a:pt x="2775" y="465"/>
                    </a:lnTo>
                    <a:lnTo>
                      <a:pt x="2706" y="491"/>
                    </a:lnTo>
                    <a:lnTo>
                      <a:pt x="2632" y="514"/>
                    </a:lnTo>
                    <a:lnTo>
                      <a:pt x="2554" y="536"/>
                    </a:lnTo>
                    <a:lnTo>
                      <a:pt x="2472" y="557"/>
                    </a:lnTo>
                    <a:lnTo>
                      <a:pt x="2388" y="575"/>
                    </a:lnTo>
                    <a:lnTo>
                      <a:pt x="2299" y="592"/>
                    </a:lnTo>
                    <a:lnTo>
                      <a:pt x="2208" y="606"/>
                    </a:lnTo>
                    <a:lnTo>
                      <a:pt x="2114" y="619"/>
                    </a:lnTo>
                    <a:lnTo>
                      <a:pt x="2016" y="629"/>
                    </a:lnTo>
                    <a:lnTo>
                      <a:pt x="1917" y="638"/>
                    </a:lnTo>
                    <a:lnTo>
                      <a:pt x="1815" y="644"/>
                    </a:lnTo>
                    <a:lnTo>
                      <a:pt x="1712" y="647"/>
                    </a:lnTo>
                    <a:lnTo>
                      <a:pt x="1606" y="648"/>
                    </a:lnTo>
                    <a:lnTo>
                      <a:pt x="1500" y="647"/>
                    </a:lnTo>
                    <a:lnTo>
                      <a:pt x="1397" y="644"/>
                    </a:lnTo>
                    <a:lnTo>
                      <a:pt x="1295" y="638"/>
                    </a:lnTo>
                    <a:lnTo>
                      <a:pt x="1195" y="629"/>
                    </a:lnTo>
                    <a:lnTo>
                      <a:pt x="1098" y="619"/>
                    </a:lnTo>
                    <a:lnTo>
                      <a:pt x="1004" y="606"/>
                    </a:lnTo>
                    <a:lnTo>
                      <a:pt x="912" y="592"/>
                    </a:lnTo>
                    <a:lnTo>
                      <a:pt x="824" y="575"/>
                    </a:lnTo>
                    <a:lnTo>
                      <a:pt x="739" y="557"/>
                    </a:lnTo>
                    <a:lnTo>
                      <a:pt x="658" y="536"/>
                    </a:lnTo>
                    <a:lnTo>
                      <a:pt x="580" y="514"/>
                    </a:lnTo>
                    <a:lnTo>
                      <a:pt x="506" y="491"/>
                    </a:lnTo>
                    <a:lnTo>
                      <a:pt x="436" y="465"/>
                    </a:lnTo>
                    <a:lnTo>
                      <a:pt x="371" y="439"/>
                    </a:lnTo>
                    <a:lnTo>
                      <a:pt x="310" y="410"/>
                    </a:lnTo>
                    <a:lnTo>
                      <a:pt x="254" y="381"/>
                    </a:lnTo>
                    <a:lnTo>
                      <a:pt x="203" y="350"/>
                    </a:lnTo>
                    <a:lnTo>
                      <a:pt x="157" y="317"/>
                    </a:lnTo>
                    <a:lnTo>
                      <a:pt x="116" y="284"/>
                    </a:lnTo>
                    <a:lnTo>
                      <a:pt x="82" y="250"/>
                    </a:lnTo>
                    <a:lnTo>
                      <a:pt x="53" y="215"/>
                    </a:lnTo>
                    <a:lnTo>
                      <a:pt x="30" y="179"/>
                    </a:lnTo>
                    <a:lnTo>
                      <a:pt x="13" y="142"/>
                    </a:lnTo>
                    <a:lnTo>
                      <a:pt x="3" y="104"/>
                    </a:lnTo>
                    <a:lnTo>
                      <a:pt x="0" y="66"/>
                    </a:lnTo>
                    <a:lnTo>
                      <a:pt x="3" y="33"/>
                    </a:lnTo>
                    <a:lnTo>
                      <a:pt x="11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2" name="Freeform 184">
                <a:extLst>
                  <a:ext uri="{FF2B5EF4-FFF2-40B4-BE49-F238E27FC236}">
                    <a16:creationId xmlns:a16="http://schemas.microsoft.com/office/drawing/2014/main" id="{0C3EE4A6-4C99-4978-BACF-0499B7681465}"/>
                  </a:ext>
                </a:extLst>
              </p:cNvPr>
              <p:cNvSpPr/>
              <p:nvPr/>
            </p:nvSpPr>
            <p:spPr bwMode="auto">
              <a:xfrm>
                <a:off x="10059988" y="2995613"/>
                <a:ext cx="463550" cy="93663"/>
              </a:xfrm>
              <a:custGeom>
                <a:avLst/>
                <a:gdLst>
                  <a:gd name="T0" fmla="*/ 87 w 3212"/>
                  <a:gd name="T1" fmla="*/ 40 h 647"/>
                  <a:gd name="T2" fmla="*/ 256 w 3212"/>
                  <a:gd name="T3" fmla="*/ 114 h 647"/>
                  <a:gd name="T4" fmla="*/ 442 w 3212"/>
                  <a:gd name="T5" fmla="*/ 178 h 647"/>
                  <a:gd name="T6" fmla="*/ 647 w 3212"/>
                  <a:gd name="T7" fmla="*/ 233 h 647"/>
                  <a:gd name="T8" fmla="*/ 869 w 3212"/>
                  <a:gd name="T9" fmla="*/ 277 h 647"/>
                  <a:gd name="T10" fmla="*/ 1103 w 3212"/>
                  <a:gd name="T11" fmla="*/ 310 h 647"/>
                  <a:gd name="T12" fmla="*/ 1349 w 3212"/>
                  <a:gd name="T13" fmla="*/ 330 h 647"/>
                  <a:gd name="T14" fmla="*/ 1606 w 3212"/>
                  <a:gd name="T15" fmla="*/ 337 h 647"/>
                  <a:gd name="T16" fmla="*/ 1862 w 3212"/>
                  <a:gd name="T17" fmla="*/ 330 h 647"/>
                  <a:gd name="T18" fmla="*/ 2109 w 3212"/>
                  <a:gd name="T19" fmla="*/ 310 h 647"/>
                  <a:gd name="T20" fmla="*/ 2343 w 3212"/>
                  <a:gd name="T21" fmla="*/ 277 h 647"/>
                  <a:gd name="T22" fmla="*/ 2564 w 3212"/>
                  <a:gd name="T23" fmla="*/ 233 h 647"/>
                  <a:gd name="T24" fmla="*/ 2769 w 3212"/>
                  <a:gd name="T25" fmla="*/ 178 h 647"/>
                  <a:gd name="T26" fmla="*/ 2957 w 3212"/>
                  <a:gd name="T27" fmla="*/ 114 h 647"/>
                  <a:gd name="T28" fmla="*/ 3125 w 3212"/>
                  <a:gd name="T29" fmla="*/ 40 h 647"/>
                  <a:gd name="T30" fmla="*/ 3209 w 3212"/>
                  <a:gd name="T31" fmla="*/ 33 h 647"/>
                  <a:gd name="T32" fmla="*/ 3209 w 3212"/>
                  <a:gd name="T33" fmla="*/ 104 h 647"/>
                  <a:gd name="T34" fmla="*/ 3182 w 3212"/>
                  <a:gd name="T35" fmla="*/ 178 h 647"/>
                  <a:gd name="T36" fmla="*/ 3130 w 3212"/>
                  <a:gd name="T37" fmla="*/ 250 h 647"/>
                  <a:gd name="T38" fmla="*/ 3055 w 3212"/>
                  <a:gd name="T39" fmla="*/ 317 h 647"/>
                  <a:gd name="T40" fmla="*/ 2958 w 3212"/>
                  <a:gd name="T41" fmla="*/ 380 h 647"/>
                  <a:gd name="T42" fmla="*/ 2841 w 3212"/>
                  <a:gd name="T43" fmla="*/ 438 h 647"/>
                  <a:gd name="T44" fmla="*/ 2706 w 3212"/>
                  <a:gd name="T45" fmla="*/ 490 h 647"/>
                  <a:gd name="T46" fmla="*/ 2554 w 3212"/>
                  <a:gd name="T47" fmla="*/ 535 h 647"/>
                  <a:gd name="T48" fmla="*/ 2388 w 3212"/>
                  <a:gd name="T49" fmla="*/ 574 h 647"/>
                  <a:gd name="T50" fmla="*/ 2208 w 3212"/>
                  <a:gd name="T51" fmla="*/ 605 h 647"/>
                  <a:gd name="T52" fmla="*/ 2016 w 3212"/>
                  <a:gd name="T53" fmla="*/ 628 h 647"/>
                  <a:gd name="T54" fmla="*/ 1815 w 3212"/>
                  <a:gd name="T55" fmla="*/ 643 h 647"/>
                  <a:gd name="T56" fmla="*/ 1606 w 3212"/>
                  <a:gd name="T57" fmla="*/ 647 h 647"/>
                  <a:gd name="T58" fmla="*/ 1397 w 3212"/>
                  <a:gd name="T59" fmla="*/ 643 h 647"/>
                  <a:gd name="T60" fmla="*/ 1195 w 3212"/>
                  <a:gd name="T61" fmla="*/ 628 h 647"/>
                  <a:gd name="T62" fmla="*/ 1004 w 3212"/>
                  <a:gd name="T63" fmla="*/ 605 h 647"/>
                  <a:gd name="T64" fmla="*/ 824 w 3212"/>
                  <a:gd name="T65" fmla="*/ 574 h 647"/>
                  <a:gd name="T66" fmla="*/ 658 w 3212"/>
                  <a:gd name="T67" fmla="*/ 535 h 647"/>
                  <a:gd name="T68" fmla="*/ 506 w 3212"/>
                  <a:gd name="T69" fmla="*/ 490 h 647"/>
                  <a:gd name="T70" fmla="*/ 371 w 3212"/>
                  <a:gd name="T71" fmla="*/ 438 h 647"/>
                  <a:gd name="T72" fmla="*/ 254 w 3212"/>
                  <a:gd name="T73" fmla="*/ 380 h 647"/>
                  <a:gd name="T74" fmla="*/ 157 w 3212"/>
                  <a:gd name="T75" fmla="*/ 317 h 647"/>
                  <a:gd name="T76" fmla="*/ 82 w 3212"/>
                  <a:gd name="T77" fmla="*/ 250 h 647"/>
                  <a:gd name="T78" fmla="*/ 30 w 3212"/>
                  <a:gd name="T79" fmla="*/ 178 h 647"/>
                  <a:gd name="T80" fmla="*/ 3 w 3212"/>
                  <a:gd name="T81" fmla="*/ 104 h 647"/>
                  <a:gd name="T82" fmla="*/ 3 w 3212"/>
                  <a:gd name="T83" fmla="*/ 33 h 6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3212" h="647">
                    <a:moveTo>
                      <a:pt x="11" y="0"/>
                    </a:moveTo>
                    <a:lnTo>
                      <a:pt x="87" y="40"/>
                    </a:lnTo>
                    <a:lnTo>
                      <a:pt x="169" y="78"/>
                    </a:lnTo>
                    <a:lnTo>
                      <a:pt x="256" y="114"/>
                    </a:lnTo>
                    <a:lnTo>
                      <a:pt x="346" y="147"/>
                    </a:lnTo>
                    <a:lnTo>
                      <a:pt x="442" y="178"/>
                    </a:lnTo>
                    <a:lnTo>
                      <a:pt x="543" y="207"/>
                    </a:lnTo>
                    <a:lnTo>
                      <a:pt x="647" y="233"/>
                    </a:lnTo>
                    <a:lnTo>
                      <a:pt x="756" y="257"/>
                    </a:lnTo>
                    <a:lnTo>
                      <a:pt x="869" y="277"/>
                    </a:lnTo>
                    <a:lnTo>
                      <a:pt x="985" y="295"/>
                    </a:lnTo>
                    <a:lnTo>
                      <a:pt x="1103" y="310"/>
                    </a:lnTo>
                    <a:lnTo>
                      <a:pt x="1225" y="322"/>
                    </a:lnTo>
                    <a:lnTo>
                      <a:pt x="1349" y="330"/>
                    </a:lnTo>
                    <a:lnTo>
                      <a:pt x="1477" y="335"/>
                    </a:lnTo>
                    <a:lnTo>
                      <a:pt x="1606" y="337"/>
                    </a:lnTo>
                    <a:lnTo>
                      <a:pt x="1735" y="335"/>
                    </a:lnTo>
                    <a:lnTo>
                      <a:pt x="1862" y="330"/>
                    </a:lnTo>
                    <a:lnTo>
                      <a:pt x="1987" y="322"/>
                    </a:lnTo>
                    <a:lnTo>
                      <a:pt x="2109" y="310"/>
                    </a:lnTo>
                    <a:lnTo>
                      <a:pt x="2228" y="295"/>
                    </a:lnTo>
                    <a:lnTo>
                      <a:pt x="2343" y="277"/>
                    </a:lnTo>
                    <a:lnTo>
                      <a:pt x="2455" y="257"/>
                    </a:lnTo>
                    <a:lnTo>
                      <a:pt x="2564" y="233"/>
                    </a:lnTo>
                    <a:lnTo>
                      <a:pt x="2669" y="207"/>
                    </a:lnTo>
                    <a:lnTo>
                      <a:pt x="2769" y="178"/>
                    </a:lnTo>
                    <a:lnTo>
                      <a:pt x="2865" y="147"/>
                    </a:lnTo>
                    <a:lnTo>
                      <a:pt x="2957" y="114"/>
                    </a:lnTo>
                    <a:lnTo>
                      <a:pt x="3044" y="78"/>
                    </a:lnTo>
                    <a:lnTo>
                      <a:pt x="3125" y="40"/>
                    </a:lnTo>
                    <a:lnTo>
                      <a:pt x="3202" y="0"/>
                    </a:lnTo>
                    <a:lnTo>
                      <a:pt x="3209" y="33"/>
                    </a:lnTo>
                    <a:lnTo>
                      <a:pt x="3212" y="66"/>
                    </a:lnTo>
                    <a:lnTo>
                      <a:pt x="3209" y="104"/>
                    </a:lnTo>
                    <a:lnTo>
                      <a:pt x="3199" y="142"/>
                    </a:lnTo>
                    <a:lnTo>
                      <a:pt x="3182" y="178"/>
                    </a:lnTo>
                    <a:lnTo>
                      <a:pt x="3159" y="215"/>
                    </a:lnTo>
                    <a:lnTo>
                      <a:pt x="3130" y="250"/>
                    </a:lnTo>
                    <a:lnTo>
                      <a:pt x="3096" y="284"/>
                    </a:lnTo>
                    <a:lnTo>
                      <a:pt x="3055" y="317"/>
                    </a:lnTo>
                    <a:lnTo>
                      <a:pt x="3009" y="349"/>
                    </a:lnTo>
                    <a:lnTo>
                      <a:pt x="2958" y="380"/>
                    </a:lnTo>
                    <a:lnTo>
                      <a:pt x="2902" y="409"/>
                    </a:lnTo>
                    <a:lnTo>
                      <a:pt x="2841" y="438"/>
                    </a:lnTo>
                    <a:lnTo>
                      <a:pt x="2775" y="464"/>
                    </a:lnTo>
                    <a:lnTo>
                      <a:pt x="2706" y="490"/>
                    </a:lnTo>
                    <a:lnTo>
                      <a:pt x="2632" y="513"/>
                    </a:lnTo>
                    <a:lnTo>
                      <a:pt x="2554" y="535"/>
                    </a:lnTo>
                    <a:lnTo>
                      <a:pt x="2472" y="556"/>
                    </a:lnTo>
                    <a:lnTo>
                      <a:pt x="2388" y="574"/>
                    </a:lnTo>
                    <a:lnTo>
                      <a:pt x="2299" y="591"/>
                    </a:lnTo>
                    <a:lnTo>
                      <a:pt x="2208" y="605"/>
                    </a:lnTo>
                    <a:lnTo>
                      <a:pt x="2114" y="618"/>
                    </a:lnTo>
                    <a:lnTo>
                      <a:pt x="2016" y="628"/>
                    </a:lnTo>
                    <a:lnTo>
                      <a:pt x="1917" y="637"/>
                    </a:lnTo>
                    <a:lnTo>
                      <a:pt x="1815" y="643"/>
                    </a:lnTo>
                    <a:lnTo>
                      <a:pt x="1712" y="646"/>
                    </a:lnTo>
                    <a:lnTo>
                      <a:pt x="1606" y="647"/>
                    </a:lnTo>
                    <a:lnTo>
                      <a:pt x="1500" y="646"/>
                    </a:lnTo>
                    <a:lnTo>
                      <a:pt x="1397" y="643"/>
                    </a:lnTo>
                    <a:lnTo>
                      <a:pt x="1295" y="637"/>
                    </a:lnTo>
                    <a:lnTo>
                      <a:pt x="1195" y="628"/>
                    </a:lnTo>
                    <a:lnTo>
                      <a:pt x="1098" y="618"/>
                    </a:lnTo>
                    <a:lnTo>
                      <a:pt x="1004" y="605"/>
                    </a:lnTo>
                    <a:lnTo>
                      <a:pt x="912" y="591"/>
                    </a:lnTo>
                    <a:lnTo>
                      <a:pt x="824" y="574"/>
                    </a:lnTo>
                    <a:lnTo>
                      <a:pt x="739" y="556"/>
                    </a:lnTo>
                    <a:lnTo>
                      <a:pt x="658" y="535"/>
                    </a:lnTo>
                    <a:lnTo>
                      <a:pt x="580" y="513"/>
                    </a:lnTo>
                    <a:lnTo>
                      <a:pt x="506" y="490"/>
                    </a:lnTo>
                    <a:lnTo>
                      <a:pt x="436" y="464"/>
                    </a:lnTo>
                    <a:lnTo>
                      <a:pt x="371" y="438"/>
                    </a:lnTo>
                    <a:lnTo>
                      <a:pt x="310" y="409"/>
                    </a:lnTo>
                    <a:lnTo>
                      <a:pt x="254" y="380"/>
                    </a:lnTo>
                    <a:lnTo>
                      <a:pt x="203" y="349"/>
                    </a:lnTo>
                    <a:lnTo>
                      <a:pt x="157" y="317"/>
                    </a:lnTo>
                    <a:lnTo>
                      <a:pt x="116" y="284"/>
                    </a:lnTo>
                    <a:lnTo>
                      <a:pt x="82" y="250"/>
                    </a:lnTo>
                    <a:lnTo>
                      <a:pt x="53" y="215"/>
                    </a:lnTo>
                    <a:lnTo>
                      <a:pt x="30" y="178"/>
                    </a:lnTo>
                    <a:lnTo>
                      <a:pt x="13" y="142"/>
                    </a:lnTo>
                    <a:lnTo>
                      <a:pt x="3" y="104"/>
                    </a:lnTo>
                    <a:lnTo>
                      <a:pt x="0" y="66"/>
                    </a:lnTo>
                    <a:lnTo>
                      <a:pt x="3" y="33"/>
                    </a:lnTo>
                    <a:lnTo>
                      <a:pt x="11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3" name="Freeform 185">
                <a:extLst>
                  <a:ext uri="{FF2B5EF4-FFF2-40B4-BE49-F238E27FC236}">
                    <a16:creationId xmlns:a16="http://schemas.microsoft.com/office/drawing/2014/main" id="{FF46F5C2-249C-4FC6-864F-7173AFA7385E}"/>
                  </a:ext>
                </a:extLst>
              </p:cNvPr>
              <p:cNvSpPr/>
              <p:nvPr/>
            </p:nvSpPr>
            <p:spPr bwMode="auto">
              <a:xfrm>
                <a:off x="10059988" y="3074988"/>
                <a:ext cx="463550" cy="92075"/>
              </a:xfrm>
              <a:custGeom>
                <a:avLst/>
                <a:gdLst>
                  <a:gd name="T0" fmla="*/ 87 w 3212"/>
                  <a:gd name="T1" fmla="*/ 40 h 647"/>
                  <a:gd name="T2" fmla="*/ 256 w 3212"/>
                  <a:gd name="T3" fmla="*/ 113 h 647"/>
                  <a:gd name="T4" fmla="*/ 442 w 3212"/>
                  <a:gd name="T5" fmla="*/ 178 h 647"/>
                  <a:gd name="T6" fmla="*/ 647 w 3212"/>
                  <a:gd name="T7" fmla="*/ 233 h 647"/>
                  <a:gd name="T8" fmla="*/ 869 w 3212"/>
                  <a:gd name="T9" fmla="*/ 277 h 647"/>
                  <a:gd name="T10" fmla="*/ 1103 w 3212"/>
                  <a:gd name="T11" fmla="*/ 310 h 647"/>
                  <a:gd name="T12" fmla="*/ 1349 w 3212"/>
                  <a:gd name="T13" fmla="*/ 330 h 647"/>
                  <a:gd name="T14" fmla="*/ 1606 w 3212"/>
                  <a:gd name="T15" fmla="*/ 337 h 647"/>
                  <a:gd name="T16" fmla="*/ 1862 w 3212"/>
                  <a:gd name="T17" fmla="*/ 330 h 647"/>
                  <a:gd name="T18" fmla="*/ 2109 w 3212"/>
                  <a:gd name="T19" fmla="*/ 310 h 647"/>
                  <a:gd name="T20" fmla="*/ 2343 w 3212"/>
                  <a:gd name="T21" fmla="*/ 277 h 647"/>
                  <a:gd name="T22" fmla="*/ 2564 w 3212"/>
                  <a:gd name="T23" fmla="*/ 233 h 647"/>
                  <a:gd name="T24" fmla="*/ 2769 w 3212"/>
                  <a:gd name="T25" fmla="*/ 178 h 647"/>
                  <a:gd name="T26" fmla="*/ 2957 w 3212"/>
                  <a:gd name="T27" fmla="*/ 113 h 647"/>
                  <a:gd name="T28" fmla="*/ 3125 w 3212"/>
                  <a:gd name="T29" fmla="*/ 40 h 647"/>
                  <a:gd name="T30" fmla="*/ 3209 w 3212"/>
                  <a:gd name="T31" fmla="*/ 32 h 647"/>
                  <a:gd name="T32" fmla="*/ 3209 w 3212"/>
                  <a:gd name="T33" fmla="*/ 103 h 647"/>
                  <a:gd name="T34" fmla="*/ 3182 w 3212"/>
                  <a:gd name="T35" fmla="*/ 178 h 647"/>
                  <a:gd name="T36" fmla="*/ 3130 w 3212"/>
                  <a:gd name="T37" fmla="*/ 249 h 647"/>
                  <a:gd name="T38" fmla="*/ 3055 w 3212"/>
                  <a:gd name="T39" fmla="*/ 316 h 647"/>
                  <a:gd name="T40" fmla="*/ 2958 w 3212"/>
                  <a:gd name="T41" fmla="*/ 379 h 647"/>
                  <a:gd name="T42" fmla="*/ 2841 w 3212"/>
                  <a:gd name="T43" fmla="*/ 437 h 647"/>
                  <a:gd name="T44" fmla="*/ 2706 w 3212"/>
                  <a:gd name="T45" fmla="*/ 489 h 647"/>
                  <a:gd name="T46" fmla="*/ 2554 w 3212"/>
                  <a:gd name="T47" fmla="*/ 535 h 647"/>
                  <a:gd name="T48" fmla="*/ 2388 w 3212"/>
                  <a:gd name="T49" fmla="*/ 574 h 647"/>
                  <a:gd name="T50" fmla="*/ 2208 w 3212"/>
                  <a:gd name="T51" fmla="*/ 605 h 647"/>
                  <a:gd name="T52" fmla="*/ 2016 w 3212"/>
                  <a:gd name="T53" fmla="*/ 628 h 647"/>
                  <a:gd name="T54" fmla="*/ 1815 w 3212"/>
                  <a:gd name="T55" fmla="*/ 642 h 647"/>
                  <a:gd name="T56" fmla="*/ 1606 w 3212"/>
                  <a:gd name="T57" fmla="*/ 647 h 647"/>
                  <a:gd name="T58" fmla="*/ 1397 w 3212"/>
                  <a:gd name="T59" fmla="*/ 642 h 647"/>
                  <a:gd name="T60" fmla="*/ 1195 w 3212"/>
                  <a:gd name="T61" fmla="*/ 628 h 647"/>
                  <a:gd name="T62" fmla="*/ 1004 w 3212"/>
                  <a:gd name="T63" fmla="*/ 605 h 647"/>
                  <a:gd name="T64" fmla="*/ 824 w 3212"/>
                  <a:gd name="T65" fmla="*/ 574 h 647"/>
                  <a:gd name="T66" fmla="*/ 658 w 3212"/>
                  <a:gd name="T67" fmla="*/ 535 h 647"/>
                  <a:gd name="T68" fmla="*/ 506 w 3212"/>
                  <a:gd name="T69" fmla="*/ 489 h 647"/>
                  <a:gd name="T70" fmla="*/ 371 w 3212"/>
                  <a:gd name="T71" fmla="*/ 437 h 647"/>
                  <a:gd name="T72" fmla="*/ 254 w 3212"/>
                  <a:gd name="T73" fmla="*/ 379 h 647"/>
                  <a:gd name="T74" fmla="*/ 157 w 3212"/>
                  <a:gd name="T75" fmla="*/ 316 h 647"/>
                  <a:gd name="T76" fmla="*/ 82 w 3212"/>
                  <a:gd name="T77" fmla="*/ 249 h 647"/>
                  <a:gd name="T78" fmla="*/ 30 w 3212"/>
                  <a:gd name="T79" fmla="*/ 178 h 647"/>
                  <a:gd name="T80" fmla="*/ 3 w 3212"/>
                  <a:gd name="T81" fmla="*/ 103 h 647"/>
                  <a:gd name="T82" fmla="*/ 3 w 3212"/>
                  <a:gd name="T83" fmla="*/ 32 h 6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3212" h="647">
                    <a:moveTo>
                      <a:pt x="11" y="0"/>
                    </a:moveTo>
                    <a:lnTo>
                      <a:pt x="87" y="40"/>
                    </a:lnTo>
                    <a:lnTo>
                      <a:pt x="169" y="78"/>
                    </a:lnTo>
                    <a:lnTo>
                      <a:pt x="256" y="113"/>
                    </a:lnTo>
                    <a:lnTo>
                      <a:pt x="346" y="147"/>
                    </a:lnTo>
                    <a:lnTo>
                      <a:pt x="442" y="178"/>
                    </a:lnTo>
                    <a:lnTo>
                      <a:pt x="543" y="207"/>
                    </a:lnTo>
                    <a:lnTo>
                      <a:pt x="647" y="233"/>
                    </a:lnTo>
                    <a:lnTo>
                      <a:pt x="756" y="257"/>
                    </a:lnTo>
                    <a:lnTo>
                      <a:pt x="869" y="277"/>
                    </a:lnTo>
                    <a:lnTo>
                      <a:pt x="985" y="295"/>
                    </a:lnTo>
                    <a:lnTo>
                      <a:pt x="1103" y="310"/>
                    </a:lnTo>
                    <a:lnTo>
                      <a:pt x="1225" y="322"/>
                    </a:lnTo>
                    <a:lnTo>
                      <a:pt x="1349" y="330"/>
                    </a:lnTo>
                    <a:lnTo>
                      <a:pt x="1477" y="335"/>
                    </a:lnTo>
                    <a:lnTo>
                      <a:pt x="1606" y="337"/>
                    </a:lnTo>
                    <a:lnTo>
                      <a:pt x="1735" y="335"/>
                    </a:lnTo>
                    <a:lnTo>
                      <a:pt x="1862" y="330"/>
                    </a:lnTo>
                    <a:lnTo>
                      <a:pt x="1987" y="322"/>
                    </a:lnTo>
                    <a:lnTo>
                      <a:pt x="2109" y="310"/>
                    </a:lnTo>
                    <a:lnTo>
                      <a:pt x="2228" y="295"/>
                    </a:lnTo>
                    <a:lnTo>
                      <a:pt x="2343" y="277"/>
                    </a:lnTo>
                    <a:lnTo>
                      <a:pt x="2455" y="257"/>
                    </a:lnTo>
                    <a:lnTo>
                      <a:pt x="2564" y="233"/>
                    </a:lnTo>
                    <a:lnTo>
                      <a:pt x="2669" y="207"/>
                    </a:lnTo>
                    <a:lnTo>
                      <a:pt x="2769" y="178"/>
                    </a:lnTo>
                    <a:lnTo>
                      <a:pt x="2865" y="147"/>
                    </a:lnTo>
                    <a:lnTo>
                      <a:pt x="2957" y="113"/>
                    </a:lnTo>
                    <a:lnTo>
                      <a:pt x="3044" y="78"/>
                    </a:lnTo>
                    <a:lnTo>
                      <a:pt x="3125" y="40"/>
                    </a:lnTo>
                    <a:lnTo>
                      <a:pt x="3202" y="0"/>
                    </a:lnTo>
                    <a:lnTo>
                      <a:pt x="3209" y="32"/>
                    </a:lnTo>
                    <a:lnTo>
                      <a:pt x="3212" y="65"/>
                    </a:lnTo>
                    <a:lnTo>
                      <a:pt x="3209" y="103"/>
                    </a:lnTo>
                    <a:lnTo>
                      <a:pt x="3199" y="141"/>
                    </a:lnTo>
                    <a:lnTo>
                      <a:pt x="3182" y="178"/>
                    </a:lnTo>
                    <a:lnTo>
                      <a:pt x="3159" y="214"/>
                    </a:lnTo>
                    <a:lnTo>
                      <a:pt x="3130" y="249"/>
                    </a:lnTo>
                    <a:lnTo>
                      <a:pt x="3096" y="283"/>
                    </a:lnTo>
                    <a:lnTo>
                      <a:pt x="3055" y="316"/>
                    </a:lnTo>
                    <a:lnTo>
                      <a:pt x="3009" y="348"/>
                    </a:lnTo>
                    <a:lnTo>
                      <a:pt x="2958" y="379"/>
                    </a:lnTo>
                    <a:lnTo>
                      <a:pt x="2902" y="409"/>
                    </a:lnTo>
                    <a:lnTo>
                      <a:pt x="2841" y="437"/>
                    </a:lnTo>
                    <a:lnTo>
                      <a:pt x="2775" y="464"/>
                    </a:lnTo>
                    <a:lnTo>
                      <a:pt x="2706" y="489"/>
                    </a:lnTo>
                    <a:lnTo>
                      <a:pt x="2632" y="513"/>
                    </a:lnTo>
                    <a:lnTo>
                      <a:pt x="2554" y="535"/>
                    </a:lnTo>
                    <a:lnTo>
                      <a:pt x="2472" y="555"/>
                    </a:lnTo>
                    <a:lnTo>
                      <a:pt x="2388" y="574"/>
                    </a:lnTo>
                    <a:lnTo>
                      <a:pt x="2299" y="590"/>
                    </a:lnTo>
                    <a:lnTo>
                      <a:pt x="2208" y="605"/>
                    </a:lnTo>
                    <a:lnTo>
                      <a:pt x="2114" y="618"/>
                    </a:lnTo>
                    <a:lnTo>
                      <a:pt x="2016" y="628"/>
                    </a:lnTo>
                    <a:lnTo>
                      <a:pt x="1917" y="636"/>
                    </a:lnTo>
                    <a:lnTo>
                      <a:pt x="1815" y="642"/>
                    </a:lnTo>
                    <a:lnTo>
                      <a:pt x="1712" y="646"/>
                    </a:lnTo>
                    <a:lnTo>
                      <a:pt x="1606" y="647"/>
                    </a:lnTo>
                    <a:lnTo>
                      <a:pt x="1500" y="646"/>
                    </a:lnTo>
                    <a:lnTo>
                      <a:pt x="1397" y="642"/>
                    </a:lnTo>
                    <a:lnTo>
                      <a:pt x="1295" y="636"/>
                    </a:lnTo>
                    <a:lnTo>
                      <a:pt x="1195" y="628"/>
                    </a:lnTo>
                    <a:lnTo>
                      <a:pt x="1098" y="618"/>
                    </a:lnTo>
                    <a:lnTo>
                      <a:pt x="1004" y="605"/>
                    </a:lnTo>
                    <a:lnTo>
                      <a:pt x="912" y="590"/>
                    </a:lnTo>
                    <a:lnTo>
                      <a:pt x="824" y="574"/>
                    </a:lnTo>
                    <a:lnTo>
                      <a:pt x="739" y="555"/>
                    </a:lnTo>
                    <a:lnTo>
                      <a:pt x="658" y="535"/>
                    </a:lnTo>
                    <a:lnTo>
                      <a:pt x="580" y="513"/>
                    </a:lnTo>
                    <a:lnTo>
                      <a:pt x="506" y="489"/>
                    </a:lnTo>
                    <a:lnTo>
                      <a:pt x="436" y="464"/>
                    </a:lnTo>
                    <a:lnTo>
                      <a:pt x="371" y="437"/>
                    </a:lnTo>
                    <a:lnTo>
                      <a:pt x="310" y="409"/>
                    </a:lnTo>
                    <a:lnTo>
                      <a:pt x="254" y="379"/>
                    </a:lnTo>
                    <a:lnTo>
                      <a:pt x="203" y="348"/>
                    </a:lnTo>
                    <a:lnTo>
                      <a:pt x="157" y="316"/>
                    </a:lnTo>
                    <a:lnTo>
                      <a:pt x="116" y="283"/>
                    </a:lnTo>
                    <a:lnTo>
                      <a:pt x="82" y="249"/>
                    </a:lnTo>
                    <a:lnTo>
                      <a:pt x="53" y="214"/>
                    </a:lnTo>
                    <a:lnTo>
                      <a:pt x="30" y="178"/>
                    </a:lnTo>
                    <a:lnTo>
                      <a:pt x="13" y="141"/>
                    </a:lnTo>
                    <a:lnTo>
                      <a:pt x="3" y="103"/>
                    </a:lnTo>
                    <a:lnTo>
                      <a:pt x="0" y="65"/>
                    </a:lnTo>
                    <a:lnTo>
                      <a:pt x="3" y="32"/>
                    </a:lnTo>
                    <a:lnTo>
                      <a:pt x="11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</p:grpSp>
        <p:grpSp>
          <p:nvGrpSpPr>
            <p:cNvPr id="34" name="Group 29">
              <a:extLst>
                <a:ext uri="{FF2B5EF4-FFF2-40B4-BE49-F238E27FC236}">
                  <a16:creationId xmlns:a16="http://schemas.microsoft.com/office/drawing/2014/main" id="{50B14FA9-2A25-491F-ABB5-A516756E1B8A}"/>
                </a:ext>
              </a:extLst>
            </p:cNvPr>
            <p:cNvGrpSpPr/>
            <p:nvPr/>
          </p:nvGrpSpPr>
          <p:grpSpPr>
            <a:xfrm>
              <a:off x="9786057" y="2320304"/>
              <a:ext cx="444500" cy="439738"/>
              <a:chOff x="2587625" y="4291013"/>
              <a:chExt cx="444500" cy="439738"/>
            </a:xfrm>
            <a:solidFill>
              <a:schemeClr val="accent4"/>
            </a:solidFill>
          </p:grpSpPr>
          <p:sp>
            <p:nvSpPr>
              <p:cNvPr id="35" name="Freeform 290">
                <a:extLst>
                  <a:ext uri="{FF2B5EF4-FFF2-40B4-BE49-F238E27FC236}">
                    <a16:creationId xmlns:a16="http://schemas.microsoft.com/office/drawing/2014/main" id="{D253723A-F8E7-41C0-AD64-96D5BE0343C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790825" y="4491038"/>
                <a:ext cx="241300" cy="239713"/>
              </a:xfrm>
              <a:custGeom>
                <a:avLst/>
                <a:gdLst>
                  <a:gd name="T0" fmla="*/ 582 w 1676"/>
                  <a:gd name="T1" fmla="*/ 282 h 1813"/>
                  <a:gd name="T2" fmla="*/ 453 w 1676"/>
                  <a:gd name="T3" fmla="*/ 343 h 1813"/>
                  <a:gd name="T4" fmla="*/ 344 w 1676"/>
                  <a:gd name="T5" fmla="*/ 449 h 1813"/>
                  <a:gd name="T6" fmla="*/ 274 w 1676"/>
                  <a:gd name="T7" fmla="*/ 582 h 1813"/>
                  <a:gd name="T8" fmla="*/ 246 w 1676"/>
                  <a:gd name="T9" fmla="*/ 729 h 1813"/>
                  <a:gd name="T10" fmla="*/ 260 w 1676"/>
                  <a:gd name="T11" fmla="*/ 878 h 1813"/>
                  <a:gd name="T12" fmla="*/ 316 w 1676"/>
                  <a:gd name="T13" fmla="*/ 1018 h 1813"/>
                  <a:gd name="T14" fmla="*/ 414 w 1676"/>
                  <a:gd name="T15" fmla="*/ 1136 h 1813"/>
                  <a:gd name="T16" fmla="*/ 538 w 1676"/>
                  <a:gd name="T17" fmla="*/ 1212 h 1813"/>
                  <a:gd name="T18" fmla="*/ 673 w 1676"/>
                  <a:gd name="T19" fmla="*/ 1242 h 1813"/>
                  <a:gd name="T20" fmla="*/ 811 w 1676"/>
                  <a:gd name="T21" fmla="*/ 1227 h 1813"/>
                  <a:gd name="T22" fmla="*/ 941 w 1676"/>
                  <a:gd name="T23" fmla="*/ 1166 h 1813"/>
                  <a:gd name="T24" fmla="*/ 1049 w 1676"/>
                  <a:gd name="T25" fmla="*/ 1061 h 1813"/>
                  <a:gd name="T26" fmla="*/ 1119 w 1676"/>
                  <a:gd name="T27" fmla="*/ 927 h 1813"/>
                  <a:gd name="T28" fmla="*/ 1147 w 1676"/>
                  <a:gd name="T29" fmla="*/ 779 h 1813"/>
                  <a:gd name="T30" fmla="*/ 1133 w 1676"/>
                  <a:gd name="T31" fmla="*/ 630 h 1813"/>
                  <a:gd name="T32" fmla="*/ 1077 w 1676"/>
                  <a:gd name="T33" fmla="*/ 491 h 1813"/>
                  <a:gd name="T34" fmla="*/ 980 w 1676"/>
                  <a:gd name="T35" fmla="*/ 374 h 1813"/>
                  <a:gd name="T36" fmla="*/ 855 w 1676"/>
                  <a:gd name="T37" fmla="*/ 298 h 1813"/>
                  <a:gd name="T38" fmla="*/ 720 w 1676"/>
                  <a:gd name="T39" fmla="*/ 267 h 1813"/>
                  <a:gd name="T40" fmla="*/ 781 w 1676"/>
                  <a:gd name="T41" fmla="*/ 5 h 1813"/>
                  <a:gd name="T42" fmla="*/ 946 w 1676"/>
                  <a:gd name="T43" fmla="*/ 49 h 1813"/>
                  <a:gd name="T44" fmla="*/ 1099 w 1676"/>
                  <a:gd name="T45" fmla="*/ 137 h 1813"/>
                  <a:gd name="T46" fmla="*/ 1230 w 1676"/>
                  <a:gd name="T47" fmla="*/ 267 h 1813"/>
                  <a:gd name="T48" fmla="*/ 1324 w 1676"/>
                  <a:gd name="T49" fmla="*/ 424 h 1813"/>
                  <a:gd name="T50" fmla="*/ 1378 w 1676"/>
                  <a:gd name="T51" fmla="*/ 596 h 1813"/>
                  <a:gd name="T52" fmla="*/ 1393 w 1676"/>
                  <a:gd name="T53" fmla="*/ 775 h 1813"/>
                  <a:gd name="T54" fmla="*/ 1368 w 1676"/>
                  <a:gd name="T55" fmla="*/ 953 h 1813"/>
                  <a:gd name="T56" fmla="*/ 1603 w 1676"/>
                  <a:gd name="T57" fmla="*/ 1363 h 1813"/>
                  <a:gd name="T58" fmla="*/ 1656 w 1676"/>
                  <a:gd name="T59" fmla="*/ 1449 h 1813"/>
                  <a:gd name="T60" fmla="*/ 1676 w 1676"/>
                  <a:gd name="T61" fmla="*/ 1550 h 1813"/>
                  <a:gd name="T62" fmla="*/ 1656 w 1676"/>
                  <a:gd name="T63" fmla="*/ 1651 h 1813"/>
                  <a:gd name="T64" fmla="*/ 1603 w 1676"/>
                  <a:gd name="T65" fmla="*/ 1737 h 1813"/>
                  <a:gd name="T66" fmla="*/ 1515 w 1676"/>
                  <a:gd name="T67" fmla="*/ 1798 h 1813"/>
                  <a:gd name="T68" fmla="*/ 1414 w 1676"/>
                  <a:gd name="T69" fmla="*/ 1813 h 1813"/>
                  <a:gd name="T70" fmla="*/ 1316 w 1676"/>
                  <a:gd name="T71" fmla="*/ 1783 h 1813"/>
                  <a:gd name="T72" fmla="*/ 986 w 1676"/>
                  <a:gd name="T73" fmla="*/ 1441 h 1813"/>
                  <a:gd name="T74" fmla="*/ 826 w 1676"/>
                  <a:gd name="T75" fmla="*/ 1496 h 1813"/>
                  <a:gd name="T76" fmla="*/ 660 w 1676"/>
                  <a:gd name="T77" fmla="*/ 1508 h 1813"/>
                  <a:gd name="T78" fmla="*/ 496 w 1676"/>
                  <a:gd name="T79" fmla="*/ 1477 h 1813"/>
                  <a:gd name="T80" fmla="*/ 341 w 1676"/>
                  <a:gd name="T81" fmla="*/ 1404 h 1813"/>
                  <a:gd name="T82" fmla="*/ 204 w 1676"/>
                  <a:gd name="T83" fmla="*/ 1289 h 1813"/>
                  <a:gd name="T84" fmla="*/ 95 w 1676"/>
                  <a:gd name="T85" fmla="*/ 1137 h 1813"/>
                  <a:gd name="T86" fmla="*/ 27 w 1676"/>
                  <a:gd name="T87" fmla="*/ 966 h 1813"/>
                  <a:gd name="T88" fmla="*/ 0 w 1676"/>
                  <a:gd name="T89" fmla="*/ 785 h 1813"/>
                  <a:gd name="T90" fmla="*/ 13 w 1676"/>
                  <a:gd name="T91" fmla="*/ 602 h 1813"/>
                  <a:gd name="T92" fmla="*/ 67 w 1676"/>
                  <a:gd name="T93" fmla="*/ 427 h 1813"/>
                  <a:gd name="T94" fmla="*/ 162 w 1676"/>
                  <a:gd name="T95" fmla="*/ 268 h 1813"/>
                  <a:gd name="T96" fmla="*/ 294 w 1676"/>
                  <a:gd name="T97" fmla="*/ 137 h 1813"/>
                  <a:gd name="T98" fmla="*/ 447 w 1676"/>
                  <a:gd name="T99" fmla="*/ 49 h 1813"/>
                  <a:gd name="T100" fmla="*/ 612 w 1676"/>
                  <a:gd name="T101" fmla="*/ 5 h 18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676" h="1813">
                    <a:moveTo>
                      <a:pt x="673" y="267"/>
                    </a:moveTo>
                    <a:lnTo>
                      <a:pt x="627" y="272"/>
                    </a:lnTo>
                    <a:lnTo>
                      <a:pt x="582" y="282"/>
                    </a:lnTo>
                    <a:lnTo>
                      <a:pt x="538" y="298"/>
                    </a:lnTo>
                    <a:lnTo>
                      <a:pt x="495" y="317"/>
                    </a:lnTo>
                    <a:lnTo>
                      <a:pt x="453" y="343"/>
                    </a:lnTo>
                    <a:lnTo>
                      <a:pt x="414" y="374"/>
                    </a:lnTo>
                    <a:lnTo>
                      <a:pt x="377" y="409"/>
                    </a:lnTo>
                    <a:lnTo>
                      <a:pt x="344" y="449"/>
                    </a:lnTo>
                    <a:lnTo>
                      <a:pt x="316" y="491"/>
                    </a:lnTo>
                    <a:lnTo>
                      <a:pt x="293" y="536"/>
                    </a:lnTo>
                    <a:lnTo>
                      <a:pt x="274" y="582"/>
                    </a:lnTo>
                    <a:lnTo>
                      <a:pt x="260" y="630"/>
                    </a:lnTo>
                    <a:lnTo>
                      <a:pt x="251" y="679"/>
                    </a:lnTo>
                    <a:lnTo>
                      <a:pt x="246" y="729"/>
                    </a:lnTo>
                    <a:lnTo>
                      <a:pt x="246" y="779"/>
                    </a:lnTo>
                    <a:lnTo>
                      <a:pt x="251" y="829"/>
                    </a:lnTo>
                    <a:lnTo>
                      <a:pt x="260" y="878"/>
                    </a:lnTo>
                    <a:lnTo>
                      <a:pt x="274" y="927"/>
                    </a:lnTo>
                    <a:lnTo>
                      <a:pt x="293" y="974"/>
                    </a:lnTo>
                    <a:lnTo>
                      <a:pt x="316" y="1018"/>
                    </a:lnTo>
                    <a:lnTo>
                      <a:pt x="344" y="1061"/>
                    </a:lnTo>
                    <a:lnTo>
                      <a:pt x="377" y="1100"/>
                    </a:lnTo>
                    <a:lnTo>
                      <a:pt x="414" y="1136"/>
                    </a:lnTo>
                    <a:lnTo>
                      <a:pt x="453" y="1166"/>
                    </a:lnTo>
                    <a:lnTo>
                      <a:pt x="495" y="1191"/>
                    </a:lnTo>
                    <a:lnTo>
                      <a:pt x="538" y="1212"/>
                    </a:lnTo>
                    <a:lnTo>
                      <a:pt x="582" y="1227"/>
                    </a:lnTo>
                    <a:lnTo>
                      <a:pt x="627" y="1237"/>
                    </a:lnTo>
                    <a:lnTo>
                      <a:pt x="673" y="1242"/>
                    </a:lnTo>
                    <a:lnTo>
                      <a:pt x="720" y="1242"/>
                    </a:lnTo>
                    <a:lnTo>
                      <a:pt x="766" y="1237"/>
                    </a:lnTo>
                    <a:lnTo>
                      <a:pt x="811" y="1227"/>
                    </a:lnTo>
                    <a:lnTo>
                      <a:pt x="855" y="1212"/>
                    </a:lnTo>
                    <a:lnTo>
                      <a:pt x="898" y="1191"/>
                    </a:lnTo>
                    <a:lnTo>
                      <a:pt x="941" y="1166"/>
                    </a:lnTo>
                    <a:lnTo>
                      <a:pt x="980" y="1136"/>
                    </a:lnTo>
                    <a:lnTo>
                      <a:pt x="1016" y="1100"/>
                    </a:lnTo>
                    <a:lnTo>
                      <a:pt x="1049" y="1061"/>
                    </a:lnTo>
                    <a:lnTo>
                      <a:pt x="1077" y="1018"/>
                    </a:lnTo>
                    <a:lnTo>
                      <a:pt x="1100" y="974"/>
                    </a:lnTo>
                    <a:lnTo>
                      <a:pt x="1119" y="927"/>
                    </a:lnTo>
                    <a:lnTo>
                      <a:pt x="1133" y="878"/>
                    </a:lnTo>
                    <a:lnTo>
                      <a:pt x="1142" y="829"/>
                    </a:lnTo>
                    <a:lnTo>
                      <a:pt x="1147" y="779"/>
                    </a:lnTo>
                    <a:lnTo>
                      <a:pt x="1147" y="729"/>
                    </a:lnTo>
                    <a:lnTo>
                      <a:pt x="1142" y="679"/>
                    </a:lnTo>
                    <a:lnTo>
                      <a:pt x="1133" y="630"/>
                    </a:lnTo>
                    <a:lnTo>
                      <a:pt x="1119" y="582"/>
                    </a:lnTo>
                    <a:lnTo>
                      <a:pt x="1100" y="536"/>
                    </a:lnTo>
                    <a:lnTo>
                      <a:pt x="1077" y="491"/>
                    </a:lnTo>
                    <a:lnTo>
                      <a:pt x="1049" y="449"/>
                    </a:lnTo>
                    <a:lnTo>
                      <a:pt x="1016" y="409"/>
                    </a:lnTo>
                    <a:lnTo>
                      <a:pt x="980" y="374"/>
                    </a:lnTo>
                    <a:lnTo>
                      <a:pt x="941" y="343"/>
                    </a:lnTo>
                    <a:lnTo>
                      <a:pt x="898" y="317"/>
                    </a:lnTo>
                    <a:lnTo>
                      <a:pt x="855" y="298"/>
                    </a:lnTo>
                    <a:lnTo>
                      <a:pt x="811" y="282"/>
                    </a:lnTo>
                    <a:lnTo>
                      <a:pt x="766" y="272"/>
                    </a:lnTo>
                    <a:lnTo>
                      <a:pt x="720" y="267"/>
                    </a:lnTo>
                    <a:lnTo>
                      <a:pt x="673" y="267"/>
                    </a:lnTo>
                    <a:close/>
                    <a:moveTo>
                      <a:pt x="725" y="0"/>
                    </a:moveTo>
                    <a:lnTo>
                      <a:pt x="781" y="5"/>
                    </a:lnTo>
                    <a:lnTo>
                      <a:pt x="837" y="15"/>
                    </a:lnTo>
                    <a:lnTo>
                      <a:pt x="892" y="29"/>
                    </a:lnTo>
                    <a:lnTo>
                      <a:pt x="946" y="49"/>
                    </a:lnTo>
                    <a:lnTo>
                      <a:pt x="999" y="74"/>
                    </a:lnTo>
                    <a:lnTo>
                      <a:pt x="1050" y="103"/>
                    </a:lnTo>
                    <a:lnTo>
                      <a:pt x="1099" y="137"/>
                    </a:lnTo>
                    <a:lnTo>
                      <a:pt x="1145" y="176"/>
                    </a:lnTo>
                    <a:lnTo>
                      <a:pt x="1190" y="219"/>
                    </a:lnTo>
                    <a:lnTo>
                      <a:pt x="1230" y="267"/>
                    </a:lnTo>
                    <a:lnTo>
                      <a:pt x="1266" y="317"/>
                    </a:lnTo>
                    <a:lnTo>
                      <a:pt x="1297" y="369"/>
                    </a:lnTo>
                    <a:lnTo>
                      <a:pt x="1324" y="424"/>
                    </a:lnTo>
                    <a:lnTo>
                      <a:pt x="1346" y="479"/>
                    </a:lnTo>
                    <a:lnTo>
                      <a:pt x="1364" y="537"/>
                    </a:lnTo>
                    <a:lnTo>
                      <a:pt x="1378" y="596"/>
                    </a:lnTo>
                    <a:lnTo>
                      <a:pt x="1387" y="655"/>
                    </a:lnTo>
                    <a:lnTo>
                      <a:pt x="1392" y="715"/>
                    </a:lnTo>
                    <a:lnTo>
                      <a:pt x="1393" y="775"/>
                    </a:lnTo>
                    <a:lnTo>
                      <a:pt x="1389" y="835"/>
                    </a:lnTo>
                    <a:lnTo>
                      <a:pt x="1381" y="895"/>
                    </a:lnTo>
                    <a:lnTo>
                      <a:pt x="1368" y="953"/>
                    </a:lnTo>
                    <a:lnTo>
                      <a:pt x="1351" y="1011"/>
                    </a:lnTo>
                    <a:lnTo>
                      <a:pt x="1330" y="1067"/>
                    </a:lnTo>
                    <a:lnTo>
                      <a:pt x="1603" y="1363"/>
                    </a:lnTo>
                    <a:lnTo>
                      <a:pt x="1625" y="1389"/>
                    </a:lnTo>
                    <a:lnTo>
                      <a:pt x="1642" y="1419"/>
                    </a:lnTo>
                    <a:lnTo>
                      <a:pt x="1656" y="1449"/>
                    </a:lnTo>
                    <a:lnTo>
                      <a:pt x="1668" y="1482"/>
                    </a:lnTo>
                    <a:lnTo>
                      <a:pt x="1674" y="1515"/>
                    </a:lnTo>
                    <a:lnTo>
                      <a:pt x="1676" y="1550"/>
                    </a:lnTo>
                    <a:lnTo>
                      <a:pt x="1674" y="1585"/>
                    </a:lnTo>
                    <a:lnTo>
                      <a:pt x="1668" y="1619"/>
                    </a:lnTo>
                    <a:lnTo>
                      <a:pt x="1656" y="1651"/>
                    </a:lnTo>
                    <a:lnTo>
                      <a:pt x="1642" y="1682"/>
                    </a:lnTo>
                    <a:lnTo>
                      <a:pt x="1625" y="1711"/>
                    </a:lnTo>
                    <a:lnTo>
                      <a:pt x="1603" y="1737"/>
                    </a:lnTo>
                    <a:lnTo>
                      <a:pt x="1576" y="1762"/>
                    </a:lnTo>
                    <a:lnTo>
                      <a:pt x="1547" y="1783"/>
                    </a:lnTo>
                    <a:lnTo>
                      <a:pt x="1515" y="1798"/>
                    </a:lnTo>
                    <a:lnTo>
                      <a:pt x="1482" y="1809"/>
                    </a:lnTo>
                    <a:lnTo>
                      <a:pt x="1449" y="1813"/>
                    </a:lnTo>
                    <a:lnTo>
                      <a:pt x="1414" y="1813"/>
                    </a:lnTo>
                    <a:lnTo>
                      <a:pt x="1380" y="1809"/>
                    </a:lnTo>
                    <a:lnTo>
                      <a:pt x="1347" y="1798"/>
                    </a:lnTo>
                    <a:lnTo>
                      <a:pt x="1316" y="1783"/>
                    </a:lnTo>
                    <a:lnTo>
                      <a:pt x="1286" y="1762"/>
                    </a:lnTo>
                    <a:lnTo>
                      <a:pt x="1259" y="1737"/>
                    </a:lnTo>
                    <a:lnTo>
                      <a:pt x="986" y="1441"/>
                    </a:lnTo>
                    <a:lnTo>
                      <a:pt x="934" y="1464"/>
                    </a:lnTo>
                    <a:lnTo>
                      <a:pt x="880" y="1483"/>
                    </a:lnTo>
                    <a:lnTo>
                      <a:pt x="826" y="1496"/>
                    </a:lnTo>
                    <a:lnTo>
                      <a:pt x="771" y="1504"/>
                    </a:lnTo>
                    <a:lnTo>
                      <a:pt x="716" y="1509"/>
                    </a:lnTo>
                    <a:lnTo>
                      <a:pt x="660" y="1508"/>
                    </a:lnTo>
                    <a:lnTo>
                      <a:pt x="605" y="1503"/>
                    </a:lnTo>
                    <a:lnTo>
                      <a:pt x="550" y="1493"/>
                    </a:lnTo>
                    <a:lnTo>
                      <a:pt x="496" y="1477"/>
                    </a:lnTo>
                    <a:lnTo>
                      <a:pt x="443" y="1458"/>
                    </a:lnTo>
                    <a:lnTo>
                      <a:pt x="391" y="1434"/>
                    </a:lnTo>
                    <a:lnTo>
                      <a:pt x="341" y="1404"/>
                    </a:lnTo>
                    <a:lnTo>
                      <a:pt x="293" y="1371"/>
                    </a:lnTo>
                    <a:lnTo>
                      <a:pt x="247" y="1332"/>
                    </a:lnTo>
                    <a:lnTo>
                      <a:pt x="204" y="1289"/>
                    </a:lnTo>
                    <a:lnTo>
                      <a:pt x="162" y="1240"/>
                    </a:lnTo>
                    <a:lnTo>
                      <a:pt x="126" y="1190"/>
                    </a:lnTo>
                    <a:lnTo>
                      <a:pt x="95" y="1137"/>
                    </a:lnTo>
                    <a:lnTo>
                      <a:pt x="68" y="1082"/>
                    </a:lnTo>
                    <a:lnTo>
                      <a:pt x="45" y="1024"/>
                    </a:lnTo>
                    <a:lnTo>
                      <a:pt x="27" y="966"/>
                    </a:lnTo>
                    <a:lnTo>
                      <a:pt x="13" y="906"/>
                    </a:lnTo>
                    <a:lnTo>
                      <a:pt x="4" y="846"/>
                    </a:lnTo>
                    <a:lnTo>
                      <a:pt x="0" y="785"/>
                    </a:lnTo>
                    <a:lnTo>
                      <a:pt x="0" y="724"/>
                    </a:lnTo>
                    <a:lnTo>
                      <a:pt x="4" y="663"/>
                    </a:lnTo>
                    <a:lnTo>
                      <a:pt x="13" y="602"/>
                    </a:lnTo>
                    <a:lnTo>
                      <a:pt x="27" y="543"/>
                    </a:lnTo>
                    <a:lnTo>
                      <a:pt x="45" y="485"/>
                    </a:lnTo>
                    <a:lnTo>
                      <a:pt x="67" y="427"/>
                    </a:lnTo>
                    <a:lnTo>
                      <a:pt x="94" y="373"/>
                    </a:lnTo>
                    <a:lnTo>
                      <a:pt x="126" y="319"/>
                    </a:lnTo>
                    <a:lnTo>
                      <a:pt x="162" y="268"/>
                    </a:lnTo>
                    <a:lnTo>
                      <a:pt x="203" y="220"/>
                    </a:lnTo>
                    <a:lnTo>
                      <a:pt x="247" y="176"/>
                    </a:lnTo>
                    <a:lnTo>
                      <a:pt x="294" y="137"/>
                    </a:lnTo>
                    <a:lnTo>
                      <a:pt x="343" y="103"/>
                    </a:lnTo>
                    <a:lnTo>
                      <a:pt x="394" y="74"/>
                    </a:lnTo>
                    <a:lnTo>
                      <a:pt x="447" y="49"/>
                    </a:lnTo>
                    <a:lnTo>
                      <a:pt x="501" y="29"/>
                    </a:lnTo>
                    <a:lnTo>
                      <a:pt x="556" y="15"/>
                    </a:lnTo>
                    <a:lnTo>
                      <a:pt x="612" y="5"/>
                    </a:lnTo>
                    <a:lnTo>
                      <a:pt x="668" y="0"/>
                    </a:lnTo>
                    <a:lnTo>
                      <a:pt x="725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6" name="Freeform 291">
                <a:extLst>
                  <a:ext uri="{FF2B5EF4-FFF2-40B4-BE49-F238E27FC236}">
                    <a16:creationId xmlns:a16="http://schemas.microsoft.com/office/drawing/2014/main" id="{5991FB72-9F62-4877-92B7-CA4B56352DA8}"/>
                  </a:ext>
                </a:extLst>
              </p:cNvPr>
              <p:cNvSpPr/>
              <p:nvPr/>
            </p:nvSpPr>
            <p:spPr bwMode="auto">
              <a:xfrm>
                <a:off x="2811463" y="4335463"/>
                <a:ext cx="217488" cy="274638"/>
              </a:xfrm>
              <a:custGeom>
                <a:avLst/>
                <a:gdLst>
                  <a:gd name="T0" fmla="*/ 459 w 1508"/>
                  <a:gd name="T1" fmla="*/ 30 h 2083"/>
                  <a:gd name="T2" fmla="*/ 619 w 1508"/>
                  <a:gd name="T3" fmla="*/ 254 h 2083"/>
                  <a:gd name="T4" fmla="*/ 841 w 1508"/>
                  <a:gd name="T5" fmla="*/ 542 h 2083"/>
                  <a:gd name="T6" fmla="*/ 960 w 1508"/>
                  <a:gd name="T7" fmla="*/ 441 h 2083"/>
                  <a:gd name="T8" fmla="*/ 1249 w 1508"/>
                  <a:gd name="T9" fmla="*/ 400 h 2083"/>
                  <a:gd name="T10" fmla="*/ 1340 w 1508"/>
                  <a:gd name="T11" fmla="*/ 564 h 2083"/>
                  <a:gd name="T12" fmla="*/ 1411 w 1508"/>
                  <a:gd name="T13" fmla="*/ 741 h 2083"/>
                  <a:gd name="T14" fmla="*/ 1464 w 1508"/>
                  <a:gd name="T15" fmla="*/ 927 h 2083"/>
                  <a:gd name="T16" fmla="*/ 1497 w 1508"/>
                  <a:gd name="T17" fmla="*/ 1121 h 2083"/>
                  <a:gd name="T18" fmla="*/ 1508 w 1508"/>
                  <a:gd name="T19" fmla="*/ 1322 h 2083"/>
                  <a:gd name="T20" fmla="*/ 1497 w 1508"/>
                  <a:gd name="T21" fmla="*/ 1526 h 2083"/>
                  <a:gd name="T22" fmla="*/ 1463 w 1508"/>
                  <a:gd name="T23" fmla="*/ 1720 h 2083"/>
                  <a:gd name="T24" fmla="*/ 1409 w 1508"/>
                  <a:gd name="T25" fmla="*/ 1907 h 2083"/>
                  <a:gd name="T26" fmla="*/ 1337 w 1508"/>
                  <a:gd name="T27" fmla="*/ 2083 h 2083"/>
                  <a:gd name="T28" fmla="*/ 1349 w 1508"/>
                  <a:gd name="T29" fmla="*/ 1945 h 2083"/>
                  <a:gd name="T30" fmla="*/ 1341 w 1508"/>
                  <a:gd name="T31" fmla="*/ 1808 h 2083"/>
                  <a:gd name="T32" fmla="*/ 1313 w 1508"/>
                  <a:gd name="T33" fmla="*/ 1675 h 2083"/>
                  <a:gd name="T34" fmla="*/ 1266 w 1508"/>
                  <a:gd name="T35" fmla="*/ 1547 h 2083"/>
                  <a:gd name="T36" fmla="*/ 1201 w 1508"/>
                  <a:gd name="T37" fmla="*/ 1429 h 2083"/>
                  <a:gd name="T38" fmla="*/ 1117 w 1508"/>
                  <a:gd name="T39" fmla="*/ 1321 h 2083"/>
                  <a:gd name="T40" fmla="*/ 1021 w 1508"/>
                  <a:gd name="T41" fmla="*/ 1233 h 2083"/>
                  <a:gd name="T42" fmla="*/ 915 w 1508"/>
                  <a:gd name="T43" fmla="*/ 1162 h 2083"/>
                  <a:gd name="T44" fmla="*/ 801 w 1508"/>
                  <a:gd name="T45" fmla="*/ 1111 h 2083"/>
                  <a:gd name="T46" fmla="*/ 680 w 1508"/>
                  <a:gd name="T47" fmla="*/ 1080 h 2083"/>
                  <a:gd name="T48" fmla="*/ 554 w 1508"/>
                  <a:gd name="T49" fmla="*/ 1069 h 2083"/>
                  <a:gd name="T50" fmla="*/ 416 w 1508"/>
                  <a:gd name="T51" fmla="*/ 1082 h 2083"/>
                  <a:gd name="T52" fmla="*/ 283 w 1508"/>
                  <a:gd name="T53" fmla="*/ 1120 h 2083"/>
                  <a:gd name="T54" fmla="*/ 160 w 1508"/>
                  <a:gd name="T55" fmla="*/ 1182 h 2083"/>
                  <a:gd name="T56" fmla="*/ 591 w 1508"/>
                  <a:gd name="T57" fmla="*/ 812 h 2083"/>
                  <a:gd name="T58" fmla="*/ 751 w 1508"/>
                  <a:gd name="T59" fmla="*/ 755 h 2083"/>
                  <a:gd name="T60" fmla="*/ 500 w 1508"/>
                  <a:gd name="T61" fmla="*/ 407 h 2083"/>
                  <a:gd name="T62" fmla="*/ 338 w 1508"/>
                  <a:gd name="T63" fmla="*/ 367 h 2083"/>
                  <a:gd name="T64" fmla="*/ 175 w 1508"/>
                  <a:gd name="T65" fmla="*/ 519 h 2083"/>
                  <a:gd name="T66" fmla="*/ 0 w 1508"/>
                  <a:gd name="T67" fmla="*/ 375 h 2083"/>
                  <a:gd name="T68" fmla="*/ 166 w 1508"/>
                  <a:gd name="T69" fmla="*/ 151 h 2083"/>
                  <a:gd name="T70" fmla="*/ 287 w 1508"/>
                  <a:gd name="T71" fmla="*/ 289 h 2083"/>
                  <a:gd name="T72" fmla="*/ 445 w 1508"/>
                  <a:gd name="T73" fmla="*/ 351 h 2083"/>
                  <a:gd name="T74" fmla="*/ 453 w 1508"/>
                  <a:gd name="T75" fmla="*/ 220 h 2083"/>
                  <a:gd name="T76" fmla="*/ 316 w 1508"/>
                  <a:gd name="T77" fmla="*/ 0 h 20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08" h="2083">
                    <a:moveTo>
                      <a:pt x="316" y="0"/>
                    </a:moveTo>
                    <a:lnTo>
                      <a:pt x="459" y="30"/>
                    </a:lnTo>
                    <a:lnTo>
                      <a:pt x="582" y="149"/>
                    </a:lnTo>
                    <a:lnTo>
                      <a:pt x="619" y="254"/>
                    </a:lnTo>
                    <a:lnTo>
                      <a:pt x="647" y="352"/>
                    </a:lnTo>
                    <a:lnTo>
                      <a:pt x="841" y="542"/>
                    </a:lnTo>
                    <a:lnTo>
                      <a:pt x="891" y="559"/>
                    </a:lnTo>
                    <a:lnTo>
                      <a:pt x="960" y="441"/>
                    </a:lnTo>
                    <a:lnTo>
                      <a:pt x="1204" y="417"/>
                    </a:lnTo>
                    <a:lnTo>
                      <a:pt x="1249" y="400"/>
                    </a:lnTo>
                    <a:lnTo>
                      <a:pt x="1297" y="481"/>
                    </a:lnTo>
                    <a:lnTo>
                      <a:pt x="1340" y="564"/>
                    </a:lnTo>
                    <a:lnTo>
                      <a:pt x="1378" y="651"/>
                    </a:lnTo>
                    <a:lnTo>
                      <a:pt x="1411" y="741"/>
                    </a:lnTo>
                    <a:lnTo>
                      <a:pt x="1440" y="832"/>
                    </a:lnTo>
                    <a:lnTo>
                      <a:pt x="1464" y="927"/>
                    </a:lnTo>
                    <a:lnTo>
                      <a:pt x="1483" y="1022"/>
                    </a:lnTo>
                    <a:lnTo>
                      <a:pt x="1497" y="1121"/>
                    </a:lnTo>
                    <a:lnTo>
                      <a:pt x="1505" y="1221"/>
                    </a:lnTo>
                    <a:lnTo>
                      <a:pt x="1508" y="1322"/>
                    </a:lnTo>
                    <a:lnTo>
                      <a:pt x="1505" y="1425"/>
                    </a:lnTo>
                    <a:lnTo>
                      <a:pt x="1497" y="1526"/>
                    </a:lnTo>
                    <a:lnTo>
                      <a:pt x="1483" y="1623"/>
                    </a:lnTo>
                    <a:lnTo>
                      <a:pt x="1463" y="1720"/>
                    </a:lnTo>
                    <a:lnTo>
                      <a:pt x="1439" y="1815"/>
                    </a:lnTo>
                    <a:lnTo>
                      <a:pt x="1409" y="1907"/>
                    </a:lnTo>
                    <a:lnTo>
                      <a:pt x="1375" y="1996"/>
                    </a:lnTo>
                    <a:lnTo>
                      <a:pt x="1337" y="2083"/>
                    </a:lnTo>
                    <a:lnTo>
                      <a:pt x="1345" y="2015"/>
                    </a:lnTo>
                    <a:lnTo>
                      <a:pt x="1349" y="1945"/>
                    </a:lnTo>
                    <a:lnTo>
                      <a:pt x="1347" y="1877"/>
                    </a:lnTo>
                    <a:lnTo>
                      <a:pt x="1341" y="1808"/>
                    </a:lnTo>
                    <a:lnTo>
                      <a:pt x="1329" y="1741"/>
                    </a:lnTo>
                    <a:lnTo>
                      <a:pt x="1313" y="1675"/>
                    </a:lnTo>
                    <a:lnTo>
                      <a:pt x="1293" y="1610"/>
                    </a:lnTo>
                    <a:lnTo>
                      <a:pt x="1266" y="1547"/>
                    </a:lnTo>
                    <a:lnTo>
                      <a:pt x="1236" y="1486"/>
                    </a:lnTo>
                    <a:lnTo>
                      <a:pt x="1201" y="1429"/>
                    </a:lnTo>
                    <a:lnTo>
                      <a:pt x="1161" y="1373"/>
                    </a:lnTo>
                    <a:lnTo>
                      <a:pt x="1117" y="1321"/>
                    </a:lnTo>
                    <a:lnTo>
                      <a:pt x="1071" y="1276"/>
                    </a:lnTo>
                    <a:lnTo>
                      <a:pt x="1021" y="1233"/>
                    </a:lnTo>
                    <a:lnTo>
                      <a:pt x="969" y="1195"/>
                    </a:lnTo>
                    <a:lnTo>
                      <a:pt x="915" y="1162"/>
                    </a:lnTo>
                    <a:lnTo>
                      <a:pt x="859" y="1134"/>
                    </a:lnTo>
                    <a:lnTo>
                      <a:pt x="801" y="1111"/>
                    </a:lnTo>
                    <a:lnTo>
                      <a:pt x="741" y="1093"/>
                    </a:lnTo>
                    <a:lnTo>
                      <a:pt x="680" y="1080"/>
                    </a:lnTo>
                    <a:lnTo>
                      <a:pt x="617" y="1072"/>
                    </a:lnTo>
                    <a:lnTo>
                      <a:pt x="554" y="1069"/>
                    </a:lnTo>
                    <a:lnTo>
                      <a:pt x="484" y="1072"/>
                    </a:lnTo>
                    <a:lnTo>
                      <a:pt x="416" y="1082"/>
                    </a:lnTo>
                    <a:lnTo>
                      <a:pt x="349" y="1098"/>
                    </a:lnTo>
                    <a:lnTo>
                      <a:pt x="283" y="1120"/>
                    </a:lnTo>
                    <a:lnTo>
                      <a:pt x="220" y="1148"/>
                    </a:lnTo>
                    <a:lnTo>
                      <a:pt x="160" y="1182"/>
                    </a:lnTo>
                    <a:lnTo>
                      <a:pt x="338" y="952"/>
                    </a:lnTo>
                    <a:lnTo>
                      <a:pt x="591" y="812"/>
                    </a:lnTo>
                    <a:lnTo>
                      <a:pt x="738" y="833"/>
                    </a:lnTo>
                    <a:lnTo>
                      <a:pt x="751" y="755"/>
                    </a:lnTo>
                    <a:lnTo>
                      <a:pt x="570" y="556"/>
                    </a:lnTo>
                    <a:lnTo>
                      <a:pt x="500" y="407"/>
                    </a:lnTo>
                    <a:lnTo>
                      <a:pt x="400" y="407"/>
                    </a:lnTo>
                    <a:lnTo>
                      <a:pt x="338" y="367"/>
                    </a:lnTo>
                    <a:lnTo>
                      <a:pt x="203" y="345"/>
                    </a:lnTo>
                    <a:lnTo>
                      <a:pt x="175" y="519"/>
                    </a:lnTo>
                    <a:lnTo>
                      <a:pt x="12" y="484"/>
                    </a:lnTo>
                    <a:lnTo>
                      <a:pt x="0" y="375"/>
                    </a:lnTo>
                    <a:lnTo>
                      <a:pt x="125" y="345"/>
                    </a:lnTo>
                    <a:lnTo>
                      <a:pt x="166" y="151"/>
                    </a:lnTo>
                    <a:lnTo>
                      <a:pt x="291" y="207"/>
                    </a:lnTo>
                    <a:lnTo>
                      <a:pt x="287" y="289"/>
                    </a:lnTo>
                    <a:lnTo>
                      <a:pt x="382" y="332"/>
                    </a:lnTo>
                    <a:lnTo>
                      <a:pt x="445" y="351"/>
                    </a:lnTo>
                    <a:lnTo>
                      <a:pt x="522" y="308"/>
                    </a:lnTo>
                    <a:lnTo>
                      <a:pt x="453" y="220"/>
                    </a:lnTo>
                    <a:lnTo>
                      <a:pt x="313" y="71"/>
                    </a:lnTo>
                    <a:lnTo>
                      <a:pt x="316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7" name="Freeform 292">
                <a:extLst>
                  <a:ext uri="{FF2B5EF4-FFF2-40B4-BE49-F238E27FC236}">
                    <a16:creationId xmlns:a16="http://schemas.microsoft.com/office/drawing/2014/main" id="{88634C7A-9CFC-4467-BA2B-F20B8788AC87}"/>
                  </a:ext>
                </a:extLst>
              </p:cNvPr>
              <p:cNvSpPr/>
              <p:nvPr/>
            </p:nvSpPr>
            <p:spPr bwMode="auto">
              <a:xfrm>
                <a:off x="2786063" y="4497388"/>
                <a:ext cx="30163" cy="26988"/>
              </a:xfrm>
              <a:custGeom>
                <a:avLst/>
                <a:gdLst>
                  <a:gd name="T0" fmla="*/ 118 w 208"/>
                  <a:gd name="T1" fmla="*/ 0 h 197"/>
                  <a:gd name="T2" fmla="*/ 208 w 208"/>
                  <a:gd name="T3" fmla="*/ 45 h 197"/>
                  <a:gd name="T4" fmla="*/ 186 w 208"/>
                  <a:gd name="T5" fmla="*/ 66 h 197"/>
                  <a:gd name="T6" fmla="*/ 165 w 208"/>
                  <a:gd name="T7" fmla="*/ 89 h 197"/>
                  <a:gd name="T8" fmla="*/ 147 w 208"/>
                  <a:gd name="T9" fmla="*/ 109 h 197"/>
                  <a:gd name="T10" fmla="*/ 130 w 208"/>
                  <a:gd name="T11" fmla="*/ 131 h 197"/>
                  <a:gd name="T12" fmla="*/ 81 w 208"/>
                  <a:gd name="T13" fmla="*/ 132 h 197"/>
                  <a:gd name="T14" fmla="*/ 29 w 208"/>
                  <a:gd name="T15" fmla="*/ 197 h 197"/>
                  <a:gd name="T16" fmla="*/ 0 w 208"/>
                  <a:gd name="T17" fmla="*/ 61 h 197"/>
                  <a:gd name="T18" fmla="*/ 118 w 208"/>
                  <a:gd name="T19" fmla="*/ 0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08" h="197">
                    <a:moveTo>
                      <a:pt x="118" y="0"/>
                    </a:moveTo>
                    <a:lnTo>
                      <a:pt x="208" y="45"/>
                    </a:lnTo>
                    <a:lnTo>
                      <a:pt x="186" y="66"/>
                    </a:lnTo>
                    <a:lnTo>
                      <a:pt x="165" y="89"/>
                    </a:lnTo>
                    <a:lnTo>
                      <a:pt x="147" y="109"/>
                    </a:lnTo>
                    <a:lnTo>
                      <a:pt x="130" y="131"/>
                    </a:lnTo>
                    <a:lnTo>
                      <a:pt x="81" y="132"/>
                    </a:lnTo>
                    <a:lnTo>
                      <a:pt x="29" y="197"/>
                    </a:lnTo>
                    <a:lnTo>
                      <a:pt x="0" y="61"/>
                    </a:lnTo>
                    <a:lnTo>
                      <a:pt x="118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8" name="Freeform 293">
                <a:extLst>
                  <a:ext uri="{FF2B5EF4-FFF2-40B4-BE49-F238E27FC236}">
                    <a16:creationId xmlns:a16="http://schemas.microsoft.com/office/drawing/2014/main" id="{FD8D46DC-8E5B-4C72-BE73-89BDC27173A7}"/>
                  </a:ext>
                </a:extLst>
              </p:cNvPr>
              <p:cNvSpPr/>
              <p:nvPr/>
            </p:nvSpPr>
            <p:spPr bwMode="auto">
              <a:xfrm>
                <a:off x="2860675" y="4702175"/>
                <a:ext cx="52388" cy="20638"/>
              </a:xfrm>
              <a:custGeom>
                <a:avLst/>
                <a:gdLst>
                  <a:gd name="T0" fmla="*/ 368 w 368"/>
                  <a:gd name="T1" fmla="*/ 0 h 153"/>
                  <a:gd name="T2" fmla="*/ 298 w 368"/>
                  <a:gd name="T3" fmla="*/ 38 h 153"/>
                  <a:gd name="T4" fmla="*/ 227 w 368"/>
                  <a:gd name="T5" fmla="*/ 73 h 153"/>
                  <a:gd name="T6" fmla="*/ 152 w 368"/>
                  <a:gd name="T7" fmla="*/ 105 h 153"/>
                  <a:gd name="T8" fmla="*/ 77 w 368"/>
                  <a:gd name="T9" fmla="*/ 131 h 153"/>
                  <a:gd name="T10" fmla="*/ 0 w 368"/>
                  <a:gd name="T11" fmla="*/ 153 h 153"/>
                  <a:gd name="T12" fmla="*/ 28 w 368"/>
                  <a:gd name="T13" fmla="*/ 44 h 153"/>
                  <a:gd name="T14" fmla="*/ 83 w 368"/>
                  <a:gd name="T15" fmla="*/ 5 h 153"/>
                  <a:gd name="T16" fmla="*/ 148 w 368"/>
                  <a:gd name="T17" fmla="*/ 13 h 153"/>
                  <a:gd name="T18" fmla="*/ 215 w 368"/>
                  <a:gd name="T19" fmla="*/ 16 h 153"/>
                  <a:gd name="T20" fmla="*/ 266 w 368"/>
                  <a:gd name="T21" fmla="*/ 14 h 153"/>
                  <a:gd name="T22" fmla="*/ 317 w 368"/>
                  <a:gd name="T23" fmla="*/ 9 h 153"/>
                  <a:gd name="T24" fmla="*/ 368 w 368"/>
                  <a:gd name="T25" fmla="*/ 0 h 1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68" h="153">
                    <a:moveTo>
                      <a:pt x="368" y="0"/>
                    </a:moveTo>
                    <a:lnTo>
                      <a:pt x="298" y="38"/>
                    </a:lnTo>
                    <a:lnTo>
                      <a:pt x="227" y="73"/>
                    </a:lnTo>
                    <a:lnTo>
                      <a:pt x="152" y="105"/>
                    </a:lnTo>
                    <a:lnTo>
                      <a:pt x="77" y="131"/>
                    </a:lnTo>
                    <a:lnTo>
                      <a:pt x="0" y="153"/>
                    </a:lnTo>
                    <a:lnTo>
                      <a:pt x="28" y="44"/>
                    </a:lnTo>
                    <a:lnTo>
                      <a:pt x="83" y="5"/>
                    </a:lnTo>
                    <a:lnTo>
                      <a:pt x="148" y="13"/>
                    </a:lnTo>
                    <a:lnTo>
                      <a:pt x="215" y="16"/>
                    </a:lnTo>
                    <a:lnTo>
                      <a:pt x="266" y="14"/>
                    </a:lnTo>
                    <a:lnTo>
                      <a:pt x="317" y="9"/>
                    </a:lnTo>
                    <a:lnTo>
                      <a:pt x="368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9" name="Freeform 294">
                <a:extLst>
                  <a:ext uri="{FF2B5EF4-FFF2-40B4-BE49-F238E27FC236}">
                    <a16:creationId xmlns:a16="http://schemas.microsoft.com/office/drawing/2014/main" id="{2B298F2F-E481-4207-8236-95AAA73C520A}"/>
                  </a:ext>
                </a:extLst>
              </p:cNvPr>
              <p:cNvSpPr/>
              <p:nvPr/>
            </p:nvSpPr>
            <p:spPr bwMode="auto">
              <a:xfrm>
                <a:off x="2587625" y="4395788"/>
                <a:ext cx="249238" cy="333375"/>
              </a:xfrm>
              <a:custGeom>
                <a:avLst/>
                <a:gdLst>
                  <a:gd name="T0" fmla="*/ 210 w 1723"/>
                  <a:gd name="T1" fmla="*/ 95 h 2519"/>
                  <a:gd name="T2" fmla="*/ 468 w 1723"/>
                  <a:gd name="T3" fmla="*/ 157 h 2519"/>
                  <a:gd name="T4" fmla="*/ 884 w 1723"/>
                  <a:gd name="T5" fmla="*/ 389 h 2519"/>
                  <a:gd name="T6" fmla="*/ 1103 w 1723"/>
                  <a:gd name="T7" fmla="*/ 976 h 2519"/>
                  <a:gd name="T8" fmla="*/ 1141 w 1723"/>
                  <a:gd name="T9" fmla="*/ 862 h 2519"/>
                  <a:gd name="T10" fmla="*/ 1389 w 1723"/>
                  <a:gd name="T11" fmla="*/ 1094 h 2519"/>
                  <a:gd name="T12" fmla="*/ 1344 w 1723"/>
                  <a:gd name="T13" fmla="*/ 1213 h 2519"/>
                  <a:gd name="T14" fmla="*/ 1316 w 1723"/>
                  <a:gd name="T15" fmla="*/ 1341 h 2519"/>
                  <a:gd name="T16" fmla="*/ 1307 w 1723"/>
                  <a:gd name="T17" fmla="*/ 1472 h 2519"/>
                  <a:gd name="T18" fmla="*/ 1317 w 1723"/>
                  <a:gd name="T19" fmla="*/ 1609 h 2519"/>
                  <a:gd name="T20" fmla="*/ 1346 w 1723"/>
                  <a:gd name="T21" fmla="*/ 1741 h 2519"/>
                  <a:gd name="T22" fmla="*/ 1394 w 1723"/>
                  <a:gd name="T23" fmla="*/ 1865 h 2519"/>
                  <a:gd name="T24" fmla="*/ 1459 w 1723"/>
                  <a:gd name="T25" fmla="*/ 1979 h 2519"/>
                  <a:gd name="T26" fmla="*/ 1541 w 1723"/>
                  <a:gd name="T27" fmla="*/ 2083 h 2519"/>
                  <a:gd name="T28" fmla="*/ 1628 w 1723"/>
                  <a:gd name="T29" fmla="*/ 2165 h 2519"/>
                  <a:gd name="T30" fmla="*/ 1723 w 1723"/>
                  <a:gd name="T31" fmla="*/ 2230 h 2519"/>
                  <a:gd name="T32" fmla="*/ 1714 w 1723"/>
                  <a:gd name="T33" fmla="*/ 2268 h 2519"/>
                  <a:gd name="T34" fmla="*/ 1708 w 1723"/>
                  <a:gd name="T35" fmla="*/ 2294 h 2519"/>
                  <a:gd name="T36" fmla="*/ 1706 w 1723"/>
                  <a:gd name="T37" fmla="*/ 2304 h 2519"/>
                  <a:gd name="T38" fmla="*/ 1659 w 1723"/>
                  <a:gd name="T39" fmla="*/ 2513 h 2519"/>
                  <a:gd name="T40" fmla="*/ 1530 w 1723"/>
                  <a:gd name="T41" fmla="*/ 2519 h 2519"/>
                  <a:gd name="T42" fmla="*/ 1338 w 1723"/>
                  <a:gd name="T43" fmla="*/ 2506 h 2519"/>
                  <a:gd name="T44" fmla="*/ 1154 w 1723"/>
                  <a:gd name="T45" fmla="*/ 2468 h 2519"/>
                  <a:gd name="T46" fmla="*/ 977 w 1723"/>
                  <a:gd name="T47" fmla="*/ 2407 h 2519"/>
                  <a:gd name="T48" fmla="*/ 810 w 1723"/>
                  <a:gd name="T49" fmla="*/ 2325 h 2519"/>
                  <a:gd name="T50" fmla="*/ 656 w 1723"/>
                  <a:gd name="T51" fmla="*/ 2222 h 2519"/>
                  <a:gd name="T52" fmla="*/ 514 w 1723"/>
                  <a:gd name="T53" fmla="*/ 2101 h 2519"/>
                  <a:gd name="T54" fmla="*/ 387 w 1723"/>
                  <a:gd name="T55" fmla="*/ 1963 h 2519"/>
                  <a:gd name="T56" fmla="*/ 274 w 1723"/>
                  <a:gd name="T57" fmla="*/ 1809 h 2519"/>
                  <a:gd name="T58" fmla="*/ 180 w 1723"/>
                  <a:gd name="T59" fmla="*/ 1641 h 2519"/>
                  <a:gd name="T60" fmla="*/ 103 w 1723"/>
                  <a:gd name="T61" fmla="*/ 1461 h 2519"/>
                  <a:gd name="T62" fmla="*/ 47 w 1723"/>
                  <a:gd name="T63" fmla="*/ 1270 h 2519"/>
                  <a:gd name="T64" fmla="*/ 12 w 1723"/>
                  <a:gd name="T65" fmla="*/ 1070 h 2519"/>
                  <a:gd name="T66" fmla="*/ 0 w 1723"/>
                  <a:gd name="T67" fmla="*/ 862 h 2519"/>
                  <a:gd name="T68" fmla="*/ 11 w 1723"/>
                  <a:gd name="T69" fmla="*/ 662 h 2519"/>
                  <a:gd name="T70" fmla="*/ 44 w 1723"/>
                  <a:gd name="T71" fmla="*/ 470 h 2519"/>
                  <a:gd name="T72" fmla="*/ 96 w 1723"/>
                  <a:gd name="T73" fmla="*/ 285 h 2519"/>
                  <a:gd name="T74" fmla="*/ 168 w 1723"/>
                  <a:gd name="T75" fmla="*/ 111 h 2519"/>
                  <a:gd name="T76" fmla="*/ 320 w 1723"/>
                  <a:gd name="T77" fmla="*/ 0 h 25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723" h="2519">
                    <a:moveTo>
                      <a:pt x="320" y="0"/>
                    </a:moveTo>
                    <a:lnTo>
                      <a:pt x="210" y="95"/>
                    </a:lnTo>
                    <a:lnTo>
                      <a:pt x="296" y="157"/>
                    </a:lnTo>
                    <a:lnTo>
                      <a:pt x="468" y="157"/>
                    </a:lnTo>
                    <a:lnTo>
                      <a:pt x="724" y="107"/>
                    </a:lnTo>
                    <a:lnTo>
                      <a:pt x="884" y="389"/>
                    </a:lnTo>
                    <a:lnTo>
                      <a:pt x="884" y="655"/>
                    </a:lnTo>
                    <a:lnTo>
                      <a:pt x="1103" y="976"/>
                    </a:lnTo>
                    <a:lnTo>
                      <a:pt x="1141" y="976"/>
                    </a:lnTo>
                    <a:lnTo>
                      <a:pt x="1141" y="862"/>
                    </a:lnTo>
                    <a:lnTo>
                      <a:pt x="1225" y="1054"/>
                    </a:lnTo>
                    <a:lnTo>
                      <a:pt x="1389" y="1094"/>
                    </a:lnTo>
                    <a:lnTo>
                      <a:pt x="1365" y="1153"/>
                    </a:lnTo>
                    <a:lnTo>
                      <a:pt x="1344" y="1213"/>
                    </a:lnTo>
                    <a:lnTo>
                      <a:pt x="1328" y="1277"/>
                    </a:lnTo>
                    <a:lnTo>
                      <a:pt x="1316" y="1341"/>
                    </a:lnTo>
                    <a:lnTo>
                      <a:pt x="1309" y="1406"/>
                    </a:lnTo>
                    <a:lnTo>
                      <a:pt x="1307" y="1472"/>
                    </a:lnTo>
                    <a:lnTo>
                      <a:pt x="1309" y="1542"/>
                    </a:lnTo>
                    <a:lnTo>
                      <a:pt x="1317" y="1609"/>
                    </a:lnTo>
                    <a:lnTo>
                      <a:pt x="1329" y="1676"/>
                    </a:lnTo>
                    <a:lnTo>
                      <a:pt x="1346" y="1741"/>
                    </a:lnTo>
                    <a:lnTo>
                      <a:pt x="1368" y="1803"/>
                    </a:lnTo>
                    <a:lnTo>
                      <a:pt x="1394" y="1865"/>
                    </a:lnTo>
                    <a:lnTo>
                      <a:pt x="1424" y="1923"/>
                    </a:lnTo>
                    <a:lnTo>
                      <a:pt x="1459" y="1979"/>
                    </a:lnTo>
                    <a:lnTo>
                      <a:pt x="1498" y="2032"/>
                    </a:lnTo>
                    <a:lnTo>
                      <a:pt x="1541" y="2083"/>
                    </a:lnTo>
                    <a:lnTo>
                      <a:pt x="1583" y="2126"/>
                    </a:lnTo>
                    <a:lnTo>
                      <a:pt x="1628" y="2165"/>
                    </a:lnTo>
                    <a:lnTo>
                      <a:pt x="1675" y="2200"/>
                    </a:lnTo>
                    <a:lnTo>
                      <a:pt x="1723" y="2230"/>
                    </a:lnTo>
                    <a:lnTo>
                      <a:pt x="1718" y="2251"/>
                    </a:lnTo>
                    <a:lnTo>
                      <a:pt x="1714" y="2268"/>
                    </a:lnTo>
                    <a:lnTo>
                      <a:pt x="1711" y="2283"/>
                    </a:lnTo>
                    <a:lnTo>
                      <a:pt x="1708" y="2294"/>
                    </a:lnTo>
                    <a:lnTo>
                      <a:pt x="1706" y="2302"/>
                    </a:lnTo>
                    <a:lnTo>
                      <a:pt x="1706" y="2304"/>
                    </a:lnTo>
                    <a:lnTo>
                      <a:pt x="1722" y="2505"/>
                    </a:lnTo>
                    <a:lnTo>
                      <a:pt x="1659" y="2513"/>
                    </a:lnTo>
                    <a:lnTo>
                      <a:pt x="1594" y="2517"/>
                    </a:lnTo>
                    <a:lnTo>
                      <a:pt x="1530" y="2519"/>
                    </a:lnTo>
                    <a:lnTo>
                      <a:pt x="1433" y="2516"/>
                    </a:lnTo>
                    <a:lnTo>
                      <a:pt x="1338" y="2506"/>
                    </a:lnTo>
                    <a:lnTo>
                      <a:pt x="1245" y="2490"/>
                    </a:lnTo>
                    <a:lnTo>
                      <a:pt x="1154" y="2468"/>
                    </a:lnTo>
                    <a:lnTo>
                      <a:pt x="1064" y="2441"/>
                    </a:lnTo>
                    <a:lnTo>
                      <a:pt x="977" y="2407"/>
                    </a:lnTo>
                    <a:lnTo>
                      <a:pt x="893" y="2369"/>
                    </a:lnTo>
                    <a:lnTo>
                      <a:pt x="810" y="2325"/>
                    </a:lnTo>
                    <a:lnTo>
                      <a:pt x="732" y="2276"/>
                    </a:lnTo>
                    <a:lnTo>
                      <a:pt x="656" y="2222"/>
                    </a:lnTo>
                    <a:lnTo>
                      <a:pt x="583" y="2164"/>
                    </a:lnTo>
                    <a:lnTo>
                      <a:pt x="514" y="2101"/>
                    </a:lnTo>
                    <a:lnTo>
                      <a:pt x="448" y="2034"/>
                    </a:lnTo>
                    <a:lnTo>
                      <a:pt x="387" y="1963"/>
                    </a:lnTo>
                    <a:lnTo>
                      <a:pt x="328" y="1888"/>
                    </a:lnTo>
                    <a:lnTo>
                      <a:pt x="274" y="1809"/>
                    </a:lnTo>
                    <a:lnTo>
                      <a:pt x="225" y="1727"/>
                    </a:lnTo>
                    <a:lnTo>
                      <a:pt x="180" y="1641"/>
                    </a:lnTo>
                    <a:lnTo>
                      <a:pt x="139" y="1553"/>
                    </a:lnTo>
                    <a:lnTo>
                      <a:pt x="103" y="1461"/>
                    </a:lnTo>
                    <a:lnTo>
                      <a:pt x="72" y="1367"/>
                    </a:lnTo>
                    <a:lnTo>
                      <a:pt x="47" y="1270"/>
                    </a:lnTo>
                    <a:lnTo>
                      <a:pt x="27" y="1171"/>
                    </a:lnTo>
                    <a:lnTo>
                      <a:pt x="12" y="1070"/>
                    </a:lnTo>
                    <a:lnTo>
                      <a:pt x="3" y="968"/>
                    </a:lnTo>
                    <a:lnTo>
                      <a:pt x="0" y="862"/>
                    </a:lnTo>
                    <a:lnTo>
                      <a:pt x="3" y="761"/>
                    </a:lnTo>
                    <a:lnTo>
                      <a:pt x="11" y="662"/>
                    </a:lnTo>
                    <a:lnTo>
                      <a:pt x="25" y="565"/>
                    </a:lnTo>
                    <a:lnTo>
                      <a:pt x="44" y="470"/>
                    </a:lnTo>
                    <a:lnTo>
                      <a:pt x="68" y="376"/>
                    </a:lnTo>
                    <a:lnTo>
                      <a:pt x="96" y="285"/>
                    </a:lnTo>
                    <a:lnTo>
                      <a:pt x="131" y="197"/>
                    </a:lnTo>
                    <a:lnTo>
                      <a:pt x="168" y="111"/>
                    </a:lnTo>
                    <a:lnTo>
                      <a:pt x="210" y="27"/>
                    </a:lnTo>
                    <a:lnTo>
                      <a:pt x="32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40" name="公众号：陈西设计之家。微信搜索即可">
                <a:extLst>
                  <a:ext uri="{FF2B5EF4-FFF2-40B4-BE49-F238E27FC236}">
                    <a16:creationId xmlns:a16="http://schemas.microsoft.com/office/drawing/2014/main" id="{30C71F58-F807-469A-AE50-47494A7DE0C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38425" y="4291013"/>
                <a:ext cx="263525" cy="79375"/>
              </a:xfrm>
              <a:custGeom>
                <a:avLst/>
                <a:gdLst>
                  <a:gd name="T0" fmla="*/ 782 w 1831"/>
                  <a:gd name="T1" fmla="*/ 179 h 603"/>
                  <a:gd name="T2" fmla="*/ 779 w 1831"/>
                  <a:gd name="T3" fmla="*/ 185 h 603"/>
                  <a:gd name="T4" fmla="*/ 773 w 1831"/>
                  <a:gd name="T5" fmla="*/ 194 h 603"/>
                  <a:gd name="T6" fmla="*/ 763 w 1831"/>
                  <a:gd name="T7" fmla="*/ 204 h 603"/>
                  <a:gd name="T8" fmla="*/ 750 w 1831"/>
                  <a:gd name="T9" fmla="*/ 214 h 603"/>
                  <a:gd name="T10" fmla="*/ 737 w 1831"/>
                  <a:gd name="T11" fmla="*/ 225 h 603"/>
                  <a:gd name="T12" fmla="*/ 724 w 1831"/>
                  <a:gd name="T13" fmla="*/ 235 h 603"/>
                  <a:gd name="T14" fmla="*/ 711 w 1831"/>
                  <a:gd name="T15" fmla="*/ 246 h 603"/>
                  <a:gd name="T16" fmla="*/ 699 w 1831"/>
                  <a:gd name="T17" fmla="*/ 254 h 603"/>
                  <a:gd name="T18" fmla="*/ 690 w 1831"/>
                  <a:gd name="T19" fmla="*/ 261 h 603"/>
                  <a:gd name="T20" fmla="*/ 683 w 1831"/>
                  <a:gd name="T21" fmla="*/ 266 h 603"/>
                  <a:gd name="T22" fmla="*/ 681 w 1831"/>
                  <a:gd name="T23" fmla="*/ 267 h 603"/>
                  <a:gd name="T24" fmla="*/ 782 w 1831"/>
                  <a:gd name="T25" fmla="*/ 331 h 603"/>
                  <a:gd name="T26" fmla="*/ 990 w 1831"/>
                  <a:gd name="T27" fmla="*/ 271 h 603"/>
                  <a:gd name="T28" fmla="*/ 941 w 1831"/>
                  <a:gd name="T29" fmla="*/ 179 h 603"/>
                  <a:gd name="T30" fmla="*/ 851 w 1831"/>
                  <a:gd name="T31" fmla="*/ 210 h 603"/>
                  <a:gd name="T32" fmla="*/ 782 w 1831"/>
                  <a:gd name="T33" fmla="*/ 179 h 603"/>
                  <a:gd name="T34" fmla="*/ 1401 w 1831"/>
                  <a:gd name="T35" fmla="*/ 72 h 603"/>
                  <a:gd name="T36" fmla="*/ 1244 w 1831"/>
                  <a:gd name="T37" fmla="*/ 166 h 603"/>
                  <a:gd name="T38" fmla="*/ 1155 w 1831"/>
                  <a:gd name="T39" fmla="*/ 226 h 603"/>
                  <a:gd name="T40" fmla="*/ 1217 w 1831"/>
                  <a:gd name="T41" fmla="*/ 270 h 603"/>
                  <a:gd name="T42" fmla="*/ 1356 w 1831"/>
                  <a:gd name="T43" fmla="*/ 255 h 603"/>
                  <a:gd name="T44" fmla="*/ 1502 w 1831"/>
                  <a:gd name="T45" fmla="*/ 135 h 603"/>
                  <a:gd name="T46" fmla="*/ 1401 w 1831"/>
                  <a:gd name="T47" fmla="*/ 72 h 603"/>
                  <a:gd name="T48" fmla="*/ 1180 w 1831"/>
                  <a:gd name="T49" fmla="*/ 0 h 603"/>
                  <a:gd name="T50" fmla="*/ 1180 w 1831"/>
                  <a:gd name="T51" fmla="*/ 0 h 603"/>
                  <a:gd name="T52" fmla="*/ 1267 w 1831"/>
                  <a:gd name="T53" fmla="*/ 4 h 603"/>
                  <a:gd name="T54" fmla="*/ 1352 w 1831"/>
                  <a:gd name="T55" fmla="*/ 11 h 603"/>
                  <a:gd name="T56" fmla="*/ 1436 w 1831"/>
                  <a:gd name="T57" fmla="*/ 24 h 603"/>
                  <a:gd name="T58" fmla="*/ 1519 w 1831"/>
                  <a:gd name="T59" fmla="*/ 43 h 603"/>
                  <a:gd name="T60" fmla="*/ 1600 w 1831"/>
                  <a:gd name="T61" fmla="*/ 66 h 603"/>
                  <a:gd name="T62" fmla="*/ 1679 w 1831"/>
                  <a:gd name="T63" fmla="*/ 93 h 603"/>
                  <a:gd name="T64" fmla="*/ 1756 w 1831"/>
                  <a:gd name="T65" fmla="*/ 124 h 603"/>
                  <a:gd name="T66" fmla="*/ 1831 w 1831"/>
                  <a:gd name="T67" fmla="*/ 160 h 603"/>
                  <a:gd name="T68" fmla="*/ 1776 w 1831"/>
                  <a:gd name="T69" fmla="*/ 169 h 603"/>
                  <a:gd name="T70" fmla="*/ 1626 w 1831"/>
                  <a:gd name="T71" fmla="*/ 145 h 603"/>
                  <a:gd name="T72" fmla="*/ 1521 w 1831"/>
                  <a:gd name="T73" fmla="*/ 221 h 603"/>
                  <a:gd name="T74" fmla="*/ 1445 w 1831"/>
                  <a:gd name="T75" fmla="*/ 311 h 603"/>
                  <a:gd name="T76" fmla="*/ 1171 w 1831"/>
                  <a:gd name="T77" fmla="*/ 338 h 603"/>
                  <a:gd name="T78" fmla="*/ 1059 w 1831"/>
                  <a:gd name="T79" fmla="*/ 319 h 603"/>
                  <a:gd name="T80" fmla="*/ 981 w 1831"/>
                  <a:gd name="T81" fmla="*/ 449 h 603"/>
                  <a:gd name="T82" fmla="*/ 757 w 1831"/>
                  <a:gd name="T83" fmla="*/ 463 h 603"/>
                  <a:gd name="T84" fmla="*/ 616 w 1831"/>
                  <a:gd name="T85" fmla="*/ 420 h 603"/>
                  <a:gd name="T86" fmla="*/ 490 w 1831"/>
                  <a:gd name="T87" fmla="*/ 494 h 603"/>
                  <a:gd name="T88" fmla="*/ 218 w 1831"/>
                  <a:gd name="T89" fmla="*/ 535 h 603"/>
                  <a:gd name="T90" fmla="*/ 0 w 1831"/>
                  <a:gd name="T91" fmla="*/ 603 h 603"/>
                  <a:gd name="T92" fmla="*/ 0 w 1831"/>
                  <a:gd name="T93" fmla="*/ 603 h 603"/>
                  <a:gd name="T94" fmla="*/ 58 w 1831"/>
                  <a:gd name="T95" fmla="*/ 531 h 603"/>
                  <a:gd name="T96" fmla="*/ 120 w 1831"/>
                  <a:gd name="T97" fmla="*/ 463 h 603"/>
                  <a:gd name="T98" fmla="*/ 185 w 1831"/>
                  <a:gd name="T99" fmla="*/ 399 h 603"/>
                  <a:gd name="T100" fmla="*/ 253 w 1831"/>
                  <a:gd name="T101" fmla="*/ 338 h 603"/>
                  <a:gd name="T102" fmla="*/ 325 w 1831"/>
                  <a:gd name="T103" fmla="*/ 283 h 603"/>
                  <a:gd name="T104" fmla="*/ 400 w 1831"/>
                  <a:gd name="T105" fmla="*/ 232 h 603"/>
                  <a:gd name="T106" fmla="*/ 477 w 1831"/>
                  <a:gd name="T107" fmla="*/ 185 h 603"/>
                  <a:gd name="T108" fmla="*/ 558 w 1831"/>
                  <a:gd name="T109" fmla="*/ 144 h 603"/>
                  <a:gd name="T110" fmla="*/ 640 w 1831"/>
                  <a:gd name="T111" fmla="*/ 107 h 603"/>
                  <a:gd name="T112" fmla="*/ 725 w 1831"/>
                  <a:gd name="T113" fmla="*/ 75 h 603"/>
                  <a:gd name="T114" fmla="*/ 813 w 1831"/>
                  <a:gd name="T115" fmla="*/ 49 h 603"/>
                  <a:gd name="T116" fmla="*/ 902 w 1831"/>
                  <a:gd name="T117" fmla="*/ 27 h 603"/>
                  <a:gd name="T118" fmla="*/ 992 w 1831"/>
                  <a:gd name="T119" fmla="*/ 13 h 603"/>
                  <a:gd name="T120" fmla="*/ 1086 w 1831"/>
                  <a:gd name="T121" fmla="*/ 4 h 603"/>
                  <a:gd name="T122" fmla="*/ 1180 w 1831"/>
                  <a:gd name="T123" fmla="*/ 0 h 6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831" h="603">
                    <a:moveTo>
                      <a:pt x="782" y="179"/>
                    </a:moveTo>
                    <a:lnTo>
                      <a:pt x="779" y="185"/>
                    </a:lnTo>
                    <a:lnTo>
                      <a:pt x="773" y="194"/>
                    </a:lnTo>
                    <a:lnTo>
                      <a:pt x="763" y="204"/>
                    </a:lnTo>
                    <a:lnTo>
                      <a:pt x="750" y="214"/>
                    </a:lnTo>
                    <a:lnTo>
                      <a:pt x="737" y="225"/>
                    </a:lnTo>
                    <a:lnTo>
                      <a:pt x="724" y="235"/>
                    </a:lnTo>
                    <a:lnTo>
                      <a:pt x="711" y="246"/>
                    </a:lnTo>
                    <a:lnTo>
                      <a:pt x="699" y="254"/>
                    </a:lnTo>
                    <a:lnTo>
                      <a:pt x="690" y="261"/>
                    </a:lnTo>
                    <a:lnTo>
                      <a:pt x="683" y="266"/>
                    </a:lnTo>
                    <a:lnTo>
                      <a:pt x="681" y="267"/>
                    </a:lnTo>
                    <a:lnTo>
                      <a:pt x="782" y="331"/>
                    </a:lnTo>
                    <a:lnTo>
                      <a:pt x="990" y="271"/>
                    </a:lnTo>
                    <a:lnTo>
                      <a:pt x="941" y="179"/>
                    </a:lnTo>
                    <a:lnTo>
                      <a:pt x="851" y="210"/>
                    </a:lnTo>
                    <a:lnTo>
                      <a:pt x="782" y="179"/>
                    </a:lnTo>
                    <a:close/>
                    <a:moveTo>
                      <a:pt x="1401" y="72"/>
                    </a:moveTo>
                    <a:lnTo>
                      <a:pt x="1244" y="166"/>
                    </a:lnTo>
                    <a:lnTo>
                      <a:pt x="1155" y="226"/>
                    </a:lnTo>
                    <a:lnTo>
                      <a:pt x="1217" y="270"/>
                    </a:lnTo>
                    <a:lnTo>
                      <a:pt x="1356" y="255"/>
                    </a:lnTo>
                    <a:lnTo>
                      <a:pt x="1502" y="135"/>
                    </a:lnTo>
                    <a:lnTo>
                      <a:pt x="1401" y="72"/>
                    </a:lnTo>
                    <a:close/>
                    <a:moveTo>
                      <a:pt x="1180" y="0"/>
                    </a:moveTo>
                    <a:lnTo>
                      <a:pt x="1180" y="0"/>
                    </a:lnTo>
                    <a:lnTo>
                      <a:pt x="1267" y="4"/>
                    </a:lnTo>
                    <a:lnTo>
                      <a:pt x="1352" y="11"/>
                    </a:lnTo>
                    <a:lnTo>
                      <a:pt x="1436" y="24"/>
                    </a:lnTo>
                    <a:lnTo>
                      <a:pt x="1519" y="43"/>
                    </a:lnTo>
                    <a:lnTo>
                      <a:pt x="1600" y="66"/>
                    </a:lnTo>
                    <a:lnTo>
                      <a:pt x="1679" y="93"/>
                    </a:lnTo>
                    <a:lnTo>
                      <a:pt x="1756" y="124"/>
                    </a:lnTo>
                    <a:lnTo>
                      <a:pt x="1831" y="160"/>
                    </a:lnTo>
                    <a:lnTo>
                      <a:pt x="1776" y="169"/>
                    </a:lnTo>
                    <a:lnTo>
                      <a:pt x="1626" y="145"/>
                    </a:lnTo>
                    <a:lnTo>
                      <a:pt x="1521" y="221"/>
                    </a:lnTo>
                    <a:lnTo>
                      <a:pt x="1445" y="311"/>
                    </a:lnTo>
                    <a:lnTo>
                      <a:pt x="1171" y="338"/>
                    </a:lnTo>
                    <a:lnTo>
                      <a:pt x="1059" y="319"/>
                    </a:lnTo>
                    <a:lnTo>
                      <a:pt x="981" y="449"/>
                    </a:lnTo>
                    <a:lnTo>
                      <a:pt x="757" y="463"/>
                    </a:lnTo>
                    <a:lnTo>
                      <a:pt x="616" y="420"/>
                    </a:lnTo>
                    <a:lnTo>
                      <a:pt x="490" y="494"/>
                    </a:lnTo>
                    <a:lnTo>
                      <a:pt x="218" y="535"/>
                    </a:lnTo>
                    <a:lnTo>
                      <a:pt x="0" y="603"/>
                    </a:lnTo>
                    <a:lnTo>
                      <a:pt x="0" y="603"/>
                    </a:lnTo>
                    <a:lnTo>
                      <a:pt x="58" y="531"/>
                    </a:lnTo>
                    <a:lnTo>
                      <a:pt x="120" y="463"/>
                    </a:lnTo>
                    <a:lnTo>
                      <a:pt x="185" y="399"/>
                    </a:lnTo>
                    <a:lnTo>
                      <a:pt x="253" y="338"/>
                    </a:lnTo>
                    <a:lnTo>
                      <a:pt x="325" y="283"/>
                    </a:lnTo>
                    <a:lnTo>
                      <a:pt x="400" y="232"/>
                    </a:lnTo>
                    <a:lnTo>
                      <a:pt x="477" y="185"/>
                    </a:lnTo>
                    <a:lnTo>
                      <a:pt x="558" y="144"/>
                    </a:lnTo>
                    <a:lnTo>
                      <a:pt x="640" y="107"/>
                    </a:lnTo>
                    <a:lnTo>
                      <a:pt x="725" y="75"/>
                    </a:lnTo>
                    <a:lnTo>
                      <a:pt x="813" y="49"/>
                    </a:lnTo>
                    <a:lnTo>
                      <a:pt x="902" y="27"/>
                    </a:lnTo>
                    <a:lnTo>
                      <a:pt x="992" y="13"/>
                    </a:lnTo>
                    <a:lnTo>
                      <a:pt x="1086" y="4"/>
                    </a:lnTo>
                    <a:lnTo>
                      <a:pt x="118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</p:grpSp>
        <p:grpSp>
          <p:nvGrpSpPr>
            <p:cNvPr id="41" name="Group 36">
              <a:extLst>
                <a:ext uri="{FF2B5EF4-FFF2-40B4-BE49-F238E27FC236}">
                  <a16:creationId xmlns:a16="http://schemas.microsoft.com/office/drawing/2014/main" id="{1073503C-7928-4021-A1DB-3ED1A3D5332B}"/>
                </a:ext>
              </a:extLst>
            </p:cNvPr>
            <p:cNvGrpSpPr/>
            <p:nvPr/>
          </p:nvGrpSpPr>
          <p:grpSpPr>
            <a:xfrm>
              <a:off x="2003917" y="2299168"/>
              <a:ext cx="359552" cy="528864"/>
              <a:chOff x="9209088" y="5059363"/>
              <a:chExt cx="300038" cy="441324"/>
            </a:xfrm>
            <a:solidFill>
              <a:schemeClr val="accent1"/>
            </a:solidFill>
          </p:grpSpPr>
          <p:sp>
            <p:nvSpPr>
              <p:cNvPr id="42" name="Freeform 412">
                <a:extLst>
                  <a:ext uri="{FF2B5EF4-FFF2-40B4-BE49-F238E27FC236}">
                    <a16:creationId xmlns:a16="http://schemas.microsoft.com/office/drawing/2014/main" id="{8CB01BC7-24BC-400B-AA80-A140ABB060EA}"/>
                  </a:ext>
                </a:extLst>
              </p:cNvPr>
              <p:cNvSpPr/>
              <p:nvPr/>
            </p:nvSpPr>
            <p:spPr bwMode="auto">
              <a:xfrm>
                <a:off x="9313863" y="5059363"/>
                <a:ext cx="90488" cy="90487"/>
              </a:xfrm>
              <a:custGeom>
                <a:avLst/>
                <a:gdLst>
                  <a:gd name="T0" fmla="*/ 343 w 686"/>
                  <a:gd name="T1" fmla="*/ 0 h 686"/>
                  <a:gd name="T2" fmla="*/ 390 w 686"/>
                  <a:gd name="T3" fmla="*/ 3 h 686"/>
                  <a:gd name="T4" fmla="*/ 435 w 686"/>
                  <a:gd name="T5" fmla="*/ 12 h 686"/>
                  <a:gd name="T6" fmla="*/ 477 w 686"/>
                  <a:gd name="T7" fmla="*/ 27 h 686"/>
                  <a:gd name="T8" fmla="*/ 517 w 686"/>
                  <a:gd name="T9" fmla="*/ 46 h 686"/>
                  <a:gd name="T10" fmla="*/ 553 w 686"/>
                  <a:gd name="T11" fmla="*/ 71 h 686"/>
                  <a:gd name="T12" fmla="*/ 586 w 686"/>
                  <a:gd name="T13" fmla="*/ 100 h 686"/>
                  <a:gd name="T14" fmla="*/ 615 w 686"/>
                  <a:gd name="T15" fmla="*/ 133 h 686"/>
                  <a:gd name="T16" fmla="*/ 640 w 686"/>
                  <a:gd name="T17" fmla="*/ 169 h 686"/>
                  <a:gd name="T18" fmla="*/ 659 w 686"/>
                  <a:gd name="T19" fmla="*/ 209 h 686"/>
                  <a:gd name="T20" fmla="*/ 674 w 686"/>
                  <a:gd name="T21" fmla="*/ 251 h 686"/>
                  <a:gd name="T22" fmla="*/ 683 w 686"/>
                  <a:gd name="T23" fmla="*/ 296 h 686"/>
                  <a:gd name="T24" fmla="*/ 686 w 686"/>
                  <a:gd name="T25" fmla="*/ 342 h 686"/>
                  <a:gd name="T26" fmla="*/ 683 w 686"/>
                  <a:gd name="T27" fmla="*/ 389 h 686"/>
                  <a:gd name="T28" fmla="*/ 674 w 686"/>
                  <a:gd name="T29" fmla="*/ 434 h 686"/>
                  <a:gd name="T30" fmla="*/ 659 w 686"/>
                  <a:gd name="T31" fmla="*/ 476 h 686"/>
                  <a:gd name="T32" fmla="*/ 640 w 686"/>
                  <a:gd name="T33" fmla="*/ 516 h 686"/>
                  <a:gd name="T34" fmla="*/ 615 w 686"/>
                  <a:gd name="T35" fmla="*/ 552 h 686"/>
                  <a:gd name="T36" fmla="*/ 586 w 686"/>
                  <a:gd name="T37" fmla="*/ 585 h 686"/>
                  <a:gd name="T38" fmla="*/ 553 w 686"/>
                  <a:gd name="T39" fmla="*/ 614 h 686"/>
                  <a:gd name="T40" fmla="*/ 517 w 686"/>
                  <a:gd name="T41" fmla="*/ 639 h 686"/>
                  <a:gd name="T42" fmla="*/ 477 w 686"/>
                  <a:gd name="T43" fmla="*/ 659 h 686"/>
                  <a:gd name="T44" fmla="*/ 435 w 686"/>
                  <a:gd name="T45" fmla="*/ 674 h 686"/>
                  <a:gd name="T46" fmla="*/ 390 w 686"/>
                  <a:gd name="T47" fmla="*/ 682 h 686"/>
                  <a:gd name="T48" fmla="*/ 343 w 686"/>
                  <a:gd name="T49" fmla="*/ 686 h 686"/>
                  <a:gd name="T50" fmla="*/ 296 w 686"/>
                  <a:gd name="T51" fmla="*/ 682 h 686"/>
                  <a:gd name="T52" fmla="*/ 252 w 686"/>
                  <a:gd name="T53" fmla="*/ 674 h 686"/>
                  <a:gd name="T54" fmla="*/ 210 w 686"/>
                  <a:gd name="T55" fmla="*/ 659 h 686"/>
                  <a:gd name="T56" fmla="*/ 170 w 686"/>
                  <a:gd name="T57" fmla="*/ 639 h 686"/>
                  <a:gd name="T58" fmla="*/ 134 w 686"/>
                  <a:gd name="T59" fmla="*/ 614 h 686"/>
                  <a:gd name="T60" fmla="*/ 101 w 686"/>
                  <a:gd name="T61" fmla="*/ 585 h 686"/>
                  <a:gd name="T62" fmla="*/ 72 w 686"/>
                  <a:gd name="T63" fmla="*/ 552 h 686"/>
                  <a:gd name="T64" fmla="*/ 48 w 686"/>
                  <a:gd name="T65" fmla="*/ 516 h 686"/>
                  <a:gd name="T66" fmla="*/ 27 w 686"/>
                  <a:gd name="T67" fmla="*/ 476 h 686"/>
                  <a:gd name="T68" fmla="*/ 13 w 686"/>
                  <a:gd name="T69" fmla="*/ 434 h 686"/>
                  <a:gd name="T70" fmla="*/ 4 w 686"/>
                  <a:gd name="T71" fmla="*/ 389 h 686"/>
                  <a:gd name="T72" fmla="*/ 0 w 686"/>
                  <a:gd name="T73" fmla="*/ 342 h 686"/>
                  <a:gd name="T74" fmla="*/ 4 w 686"/>
                  <a:gd name="T75" fmla="*/ 296 h 686"/>
                  <a:gd name="T76" fmla="*/ 13 w 686"/>
                  <a:gd name="T77" fmla="*/ 251 h 686"/>
                  <a:gd name="T78" fmla="*/ 27 w 686"/>
                  <a:gd name="T79" fmla="*/ 209 h 686"/>
                  <a:gd name="T80" fmla="*/ 48 w 686"/>
                  <a:gd name="T81" fmla="*/ 169 h 686"/>
                  <a:gd name="T82" fmla="*/ 72 w 686"/>
                  <a:gd name="T83" fmla="*/ 133 h 686"/>
                  <a:gd name="T84" fmla="*/ 101 w 686"/>
                  <a:gd name="T85" fmla="*/ 100 h 686"/>
                  <a:gd name="T86" fmla="*/ 134 w 686"/>
                  <a:gd name="T87" fmla="*/ 71 h 686"/>
                  <a:gd name="T88" fmla="*/ 170 w 686"/>
                  <a:gd name="T89" fmla="*/ 46 h 686"/>
                  <a:gd name="T90" fmla="*/ 210 w 686"/>
                  <a:gd name="T91" fmla="*/ 27 h 686"/>
                  <a:gd name="T92" fmla="*/ 252 w 686"/>
                  <a:gd name="T93" fmla="*/ 12 h 686"/>
                  <a:gd name="T94" fmla="*/ 296 w 686"/>
                  <a:gd name="T95" fmla="*/ 3 h 686"/>
                  <a:gd name="T96" fmla="*/ 343 w 686"/>
                  <a:gd name="T97" fmla="*/ 0 h 6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686" h="686">
                    <a:moveTo>
                      <a:pt x="343" y="0"/>
                    </a:moveTo>
                    <a:lnTo>
                      <a:pt x="390" y="3"/>
                    </a:lnTo>
                    <a:lnTo>
                      <a:pt x="435" y="12"/>
                    </a:lnTo>
                    <a:lnTo>
                      <a:pt x="477" y="27"/>
                    </a:lnTo>
                    <a:lnTo>
                      <a:pt x="517" y="46"/>
                    </a:lnTo>
                    <a:lnTo>
                      <a:pt x="553" y="71"/>
                    </a:lnTo>
                    <a:lnTo>
                      <a:pt x="586" y="100"/>
                    </a:lnTo>
                    <a:lnTo>
                      <a:pt x="615" y="133"/>
                    </a:lnTo>
                    <a:lnTo>
                      <a:pt x="640" y="169"/>
                    </a:lnTo>
                    <a:lnTo>
                      <a:pt x="659" y="209"/>
                    </a:lnTo>
                    <a:lnTo>
                      <a:pt x="674" y="251"/>
                    </a:lnTo>
                    <a:lnTo>
                      <a:pt x="683" y="296"/>
                    </a:lnTo>
                    <a:lnTo>
                      <a:pt x="686" y="342"/>
                    </a:lnTo>
                    <a:lnTo>
                      <a:pt x="683" y="389"/>
                    </a:lnTo>
                    <a:lnTo>
                      <a:pt x="674" y="434"/>
                    </a:lnTo>
                    <a:lnTo>
                      <a:pt x="659" y="476"/>
                    </a:lnTo>
                    <a:lnTo>
                      <a:pt x="640" y="516"/>
                    </a:lnTo>
                    <a:lnTo>
                      <a:pt x="615" y="552"/>
                    </a:lnTo>
                    <a:lnTo>
                      <a:pt x="586" y="585"/>
                    </a:lnTo>
                    <a:lnTo>
                      <a:pt x="553" y="614"/>
                    </a:lnTo>
                    <a:lnTo>
                      <a:pt x="517" y="639"/>
                    </a:lnTo>
                    <a:lnTo>
                      <a:pt x="477" y="659"/>
                    </a:lnTo>
                    <a:lnTo>
                      <a:pt x="435" y="674"/>
                    </a:lnTo>
                    <a:lnTo>
                      <a:pt x="390" y="682"/>
                    </a:lnTo>
                    <a:lnTo>
                      <a:pt x="343" y="686"/>
                    </a:lnTo>
                    <a:lnTo>
                      <a:pt x="296" y="682"/>
                    </a:lnTo>
                    <a:lnTo>
                      <a:pt x="252" y="674"/>
                    </a:lnTo>
                    <a:lnTo>
                      <a:pt x="210" y="659"/>
                    </a:lnTo>
                    <a:lnTo>
                      <a:pt x="170" y="639"/>
                    </a:lnTo>
                    <a:lnTo>
                      <a:pt x="134" y="614"/>
                    </a:lnTo>
                    <a:lnTo>
                      <a:pt x="101" y="585"/>
                    </a:lnTo>
                    <a:lnTo>
                      <a:pt x="72" y="552"/>
                    </a:lnTo>
                    <a:lnTo>
                      <a:pt x="48" y="516"/>
                    </a:lnTo>
                    <a:lnTo>
                      <a:pt x="27" y="476"/>
                    </a:lnTo>
                    <a:lnTo>
                      <a:pt x="13" y="434"/>
                    </a:lnTo>
                    <a:lnTo>
                      <a:pt x="4" y="389"/>
                    </a:lnTo>
                    <a:lnTo>
                      <a:pt x="0" y="342"/>
                    </a:lnTo>
                    <a:lnTo>
                      <a:pt x="4" y="296"/>
                    </a:lnTo>
                    <a:lnTo>
                      <a:pt x="13" y="251"/>
                    </a:lnTo>
                    <a:lnTo>
                      <a:pt x="27" y="209"/>
                    </a:lnTo>
                    <a:lnTo>
                      <a:pt x="48" y="169"/>
                    </a:lnTo>
                    <a:lnTo>
                      <a:pt x="72" y="133"/>
                    </a:lnTo>
                    <a:lnTo>
                      <a:pt x="101" y="100"/>
                    </a:lnTo>
                    <a:lnTo>
                      <a:pt x="134" y="71"/>
                    </a:lnTo>
                    <a:lnTo>
                      <a:pt x="170" y="46"/>
                    </a:lnTo>
                    <a:lnTo>
                      <a:pt x="210" y="27"/>
                    </a:lnTo>
                    <a:lnTo>
                      <a:pt x="252" y="12"/>
                    </a:lnTo>
                    <a:lnTo>
                      <a:pt x="296" y="3"/>
                    </a:lnTo>
                    <a:lnTo>
                      <a:pt x="343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43" name="Freeform 413">
                <a:extLst>
                  <a:ext uri="{FF2B5EF4-FFF2-40B4-BE49-F238E27FC236}">
                    <a16:creationId xmlns:a16="http://schemas.microsoft.com/office/drawing/2014/main" id="{B3DD0951-5E1E-449D-B8DC-35A373B54BCA}"/>
                  </a:ext>
                </a:extLst>
              </p:cNvPr>
              <p:cNvSpPr/>
              <p:nvPr/>
            </p:nvSpPr>
            <p:spPr bwMode="auto">
              <a:xfrm>
                <a:off x="9288463" y="5156200"/>
                <a:ext cx="141288" cy="344487"/>
              </a:xfrm>
              <a:custGeom>
                <a:avLst/>
                <a:gdLst>
                  <a:gd name="T0" fmla="*/ 925 w 1073"/>
                  <a:gd name="T1" fmla="*/ 1 h 2605"/>
                  <a:gd name="T2" fmla="*/ 982 w 1073"/>
                  <a:gd name="T3" fmla="*/ 12 h 2605"/>
                  <a:gd name="T4" fmla="*/ 1029 w 1073"/>
                  <a:gd name="T5" fmla="*/ 45 h 2605"/>
                  <a:gd name="T6" fmla="*/ 1061 w 1073"/>
                  <a:gd name="T7" fmla="*/ 91 h 2605"/>
                  <a:gd name="T8" fmla="*/ 1073 w 1073"/>
                  <a:gd name="T9" fmla="*/ 149 h 2605"/>
                  <a:gd name="T10" fmla="*/ 1069 w 1073"/>
                  <a:gd name="T11" fmla="*/ 1419 h 2605"/>
                  <a:gd name="T12" fmla="*/ 1048 w 1073"/>
                  <a:gd name="T13" fmla="*/ 1472 h 2605"/>
                  <a:gd name="T14" fmla="*/ 1007 w 1073"/>
                  <a:gd name="T15" fmla="*/ 1512 h 2605"/>
                  <a:gd name="T16" fmla="*/ 954 w 1073"/>
                  <a:gd name="T17" fmla="*/ 1535 h 2605"/>
                  <a:gd name="T18" fmla="*/ 900 w 1073"/>
                  <a:gd name="T19" fmla="*/ 1536 h 2605"/>
                  <a:gd name="T20" fmla="*/ 854 w 1073"/>
                  <a:gd name="T21" fmla="*/ 1520 h 2605"/>
                  <a:gd name="T22" fmla="*/ 835 w 1073"/>
                  <a:gd name="T23" fmla="*/ 2456 h 2605"/>
                  <a:gd name="T24" fmla="*/ 824 w 1073"/>
                  <a:gd name="T25" fmla="*/ 2515 h 2605"/>
                  <a:gd name="T26" fmla="*/ 792 w 1073"/>
                  <a:gd name="T27" fmla="*/ 2561 h 2605"/>
                  <a:gd name="T28" fmla="*/ 744 w 1073"/>
                  <a:gd name="T29" fmla="*/ 2593 h 2605"/>
                  <a:gd name="T30" fmla="*/ 687 w 1073"/>
                  <a:gd name="T31" fmla="*/ 2605 h 2605"/>
                  <a:gd name="T32" fmla="*/ 629 w 1073"/>
                  <a:gd name="T33" fmla="*/ 2593 h 2605"/>
                  <a:gd name="T34" fmla="*/ 582 w 1073"/>
                  <a:gd name="T35" fmla="*/ 2561 h 2605"/>
                  <a:gd name="T36" fmla="*/ 551 w 1073"/>
                  <a:gd name="T37" fmla="*/ 2515 h 2605"/>
                  <a:gd name="T38" fmla="*/ 539 w 1073"/>
                  <a:gd name="T39" fmla="*/ 2456 h 2605"/>
                  <a:gd name="T40" fmla="*/ 532 w 1073"/>
                  <a:gd name="T41" fmla="*/ 2486 h 2605"/>
                  <a:gd name="T42" fmla="*/ 509 w 1073"/>
                  <a:gd name="T43" fmla="*/ 2539 h 2605"/>
                  <a:gd name="T44" fmla="*/ 469 w 1073"/>
                  <a:gd name="T45" fmla="*/ 2579 h 2605"/>
                  <a:gd name="T46" fmla="*/ 416 w 1073"/>
                  <a:gd name="T47" fmla="*/ 2602 h 2605"/>
                  <a:gd name="T48" fmla="*/ 357 w 1073"/>
                  <a:gd name="T49" fmla="*/ 2602 h 2605"/>
                  <a:gd name="T50" fmla="*/ 304 w 1073"/>
                  <a:gd name="T51" fmla="*/ 2579 h 2605"/>
                  <a:gd name="T52" fmla="*/ 263 w 1073"/>
                  <a:gd name="T53" fmla="*/ 2539 h 2605"/>
                  <a:gd name="T54" fmla="*/ 241 w 1073"/>
                  <a:gd name="T55" fmla="*/ 2486 h 2605"/>
                  <a:gd name="T56" fmla="*/ 238 w 1073"/>
                  <a:gd name="T57" fmla="*/ 1507 h 2605"/>
                  <a:gd name="T58" fmla="*/ 197 w 1073"/>
                  <a:gd name="T59" fmla="*/ 1530 h 2605"/>
                  <a:gd name="T60" fmla="*/ 148 w 1073"/>
                  <a:gd name="T61" fmla="*/ 1538 h 2605"/>
                  <a:gd name="T62" fmla="*/ 91 w 1073"/>
                  <a:gd name="T63" fmla="*/ 1526 h 2605"/>
                  <a:gd name="T64" fmla="*/ 43 w 1073"/>
                  <a:gd name="T65" fmla="*/ 1495 h 2605"/>
                  <a:gd name="T66" fmla="*/ 12 w 1073"/>
                  <a:gd name="T67" fmla="*/ 1447 h 2605"/>
                  <a:gd name="T68" fmla="*/ 0 w 1073"/>
                  <a:gd name="T69" fmla="*/ 1389 h 2605"/>
                  <a:gd name="T70" fmla="*/ 3 w 1073"/>
                  <a:gd name="T71" fmla="*/ 119 h 2605"/>
                  <a:gd name="T72" fmla="*/ 25 w 1073"/>
                  <a:gd name="T73" fmla="*/ 67 h 2605"/>
                  <a:gd name="T74" fmla="*/ 64 w 1073"/>
                  <a:gd name="T75" fmla="*/ 27 h 2605"/>
                  <a:gd name="T76" fmla="*/ 116 w 1073"/>
                  <a:gd name="T77" fmla="*/ 5 h 2605"/>
                  <a:gd name="T78" fmla="*/ 145 w 1073"/>
                  <a:gd name="T79" fmla="*/ 0 h 2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073" h="2605">
                    <a:moveTo>
                      <a:pt x="145" y="0"/>
                    </a:moveTo>
                    <a:lnTo>
                      <a:pt x="925" y="1"/>
                    </a:lnTo>
                    <a:lnTo>
                      <a:pt x="954" y="4"/>
                    </a:lnTo>
                    <a:lnTo>
                      <a:pt x="982" y="12"/>
                    </a:lnTo>
                    <a:lnTo>
                      <a:pt x="1007" y="26"/>
                    </a:lnTo>
                    <a:lnTo>
                      <a:pt x="1029" y="45"/>
                    </a:lnTo>
                    <a:lnTo>
                      <a:pt x="1048" y="66"/>
                    </a:lnTo>
                    <a:lnTo>
                      <a:pt x="1061" y="91"/>
                    </a:lnTo>
                    <a:lnTo>
                      <a:pt x="1069" y="119"/>
                    </a:lnTo>
                    <a:lnTo>
                      <a:pt x="1073" y="149"/>
                    </a:lnTo>
                    <a:lnTo>
                      <a:pt x="1073" y="1389"/>
                    </a:lnTo>
                    <a:lnTo>
                      <a:pt x="1069" y="1419"/>
                    </a:lnTo>
                    <a:lnTo>
                      <a:pt x="1061" y="1447"/>
                    </a:lnTo>
                    <a:lnTo>
                      <a:pt x="1048" y="1472"/>
                    </a:lnTo>
                    <a:lnTo>
                      <a:pt x="1029" y="1495"/>
                    </a:lnTo>
                    <a:lnTo>
                      <a:pt x="1007" y="1512"/>
                    </a:lnTo>
                    <a:lnTo>
                      <a:pt x="982" y="1526"/>
                    </a:lnTo>
                    <a:lnTo>
                      <a:pt x="954" y="1535"/>
                    </a:lnTo>
                    <a:lnTo>
                      <a:pt x="925" y="1538"/>
                    </a:lnTo>
                    <a:lnTo>
                      <a:pt x="900" y="1536"/>
                    </a:lnTo>
                    <a:lnTo>
                      <a:pt x="876" y="1530"/>
                    </a:lnTo>
                    <a:lnTo>
                      <a:pt x="854" y="1520"/>
                    </a:lnTo>
                    <a:lnTo>
                      <a:pt x="835" y="1508"/>
                    </a:lnTo>
                    <a:lnTo>
                      <a:pt x="835" y="2456"/>
                    </a:lnTo>
                    <a:lnTo>
                      <a:pt x="833" y="2486"/>
                    </a:lnTo>
                    <a:lnTo>
                      <a:pt x="824" y="2515"/>
                    </a:lnTo>
                    <a:lnTo>
                      <a:pt x="810" y="2539"/>
                    </a:lnTo>
                    <a:lnTo>
                      <a:pt x="792" y="2561"/>
                    </a:lnTo>
                    <a:lnTo>
                      <a:pt x="770" y="2579"/>
                    </a:lnTo>
                    <a:lnTo>
                      <a:pt x="744" y="2593"/>
                    </a:lnTo>
                    <a:lnTo>
                      <a:pt x="717" y="2602"/>
                    </a:lnTo>
                    <a:lnTo>
                      <a:pt x="687" y="2605"/>
                    </a:lnTo>
                    <a:lnTo>
                      <a:pt x="657" y="2602"/>
                    </a:lnTo>
                    <a:lnTo>
                      <a:pt x="629" y="2593"/>
                    </a:lnTo>
                    <a:lnTo>
                      <a:pt x="604" y="2579"/>
                    </a:lnTo>
                    <a:lnTo>
                      <a:pt x="582" y="2561"/>
                    </a:lnTo>
                    <a:lnTo>
                      <a:pt x="564" y="2539"/>
                    </a:lnTo>
                    <a:lnTo>
                      <a:pt x="551" y="2515"/>
                    </a:lnTo>
                    <a:lnTo>
                      <a:pt x="542" y="2486"/>
                    </a:lnTo>
                    <a:lnTo>
                      <a:pt x="539" y="2456"/>
                    </a:lnTo>
                    <a:lnTo>
                      <a:pt x="535" y="2456"/>
                    </a:lnTo>
                    <a:lnTo>
                      <a:pt x="532" y="2486"/>
                    </a:lnTo>
                    <a:lnTo>
                      <a:pt x="523" y="2515"/>
                    </a:lnTo>
                    <a:lnTo>
                      <a:pt x="509" y="2539"/>
                    </a:lnTo>
                    <a:lnTo>
                      <a:pt x="492" y="2561"/>
                    </a:lnTo>
                    <a:lnTo>
                      <a:pt x="469" y="2579"/>
                    </a:lnTo>
                    <a:lnTo>
                      <a:pt x="444" y="2593"/>
                    </a:lnTo>
                    <a:lnTo>
                      <a:pt x="416" y="2602"/>
                    </a:lnTo>
                    <a:lnTo>
                      <a:pt x="386" y="2605"/>
                    </a:lnTo>
                    <a:lnTo>
                      <a:pt x="357" y="2602"/>
                    </a:lnTo>
                    <a:lnTo>
                      <a:pt x="328" y="2593"/>
                    </a:lnTo>
                    <a:lnTo>
                      <a:pt x="304" y="2579"/>
                    </a:lnTo>
                    <a:lnTo>
                      <a:pt x="281" y="2561"/>
                    </a:lnTo>
                    <a:lnTo>
                      <a:pt x="263" y="2539"/>
                    </a:lnTo>
                    <a:lnTo>
                      <a:pt x="250" y="2515"/>
                    </a:lnTo>
                    <a:lnTo>
                      <a:pt x="241" y="2486"/>
                    </a:lnTo>
                    <a:lnTo>
                      <a:pt x="238" y="2456"/>
                    </a:lnTo>
                    <a:lnTo>
                      <a:pt x="238" y="1507"/>
                    </a:lnTo>
                    <a:lnTo>
                      <a:pt x="218" y="1520"/>
                    </a:lnTo>
                    <a:lnTo>
                      <a:pt x="197" y="1530"/>
                    </a:lnTo>
                    <a:lnTo>
                      <a:pt x="173" y="1536"/>
                    </a:lnTo>
                    <a:lnTo>
                      <a:pt x="148" y="1538"/>
                    </a:lnTo>
                    <a:lnTo>
                      <a:pt x="119" y="1535"/>
                    </a:lnTo>
                    <a:lnTo>
                      <a:pt x="91" y="1526"/>
                    </a:lnTo>
                    <a:lnTo>
                      <a:pt x="66" y="1512"/>
                    </a:lnTo>
                    <a:lnTo>
                      <a:pt x="43" y="1495"/>
                    </a:lnTo>
                    <a:lnTo>
                      <a:pt x="25" y="1472"/>
                    </a:lnTo>
                    <a:lnTo>
                      <a:pt x="12" y="1447"/>
                    </a:lnTo>
                    <a:lnTo>
                      <a:pt x="3" y="1419"/>
                    </a:lnTo>
                    <a:lnTo>
                      <a:pt x="0" y="1389"/>
                    </a:lnTo>
                    <a:lnTo>
                      <a:pt x="0" y="149"/>
                    </a:lnTo>
                    <a:lnTo>
                      <a:pt x="3" y="119"/>
                    </a:lnTo>
                    <a:lnTo>
                      <a:pt x="11" y="92"/>
                    </a:lnTo>
                    <a:lnTo>
                      <a:pt x="25" y="67"/>
                    </a:lnTo>
                    <a:lnTo>
                      <a:pt x="42" y="46"/>
                    </a:lnTo>
                    <a:lnTo>
                      <a:pt x="64" y="27"/>
                    </a:lnTo>
                    <a:lnTo>
                      <a:pt x="89" y="13"/>
                    </a:lnTo>
                    <a:lnTo>
                      <a:pt x="116" y="5"/>
                    </a:lnTo>
                    <a:lnTo>
                      <a:pt x="145" y="1"/>
                    </a:lnTo>
                    <a:lnTo>
                      <a:pt x="145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44" name="Freeform 414">
                <a:extLst>
                  <a:ext uri="{FF2B5EF4-FFF2-40B4-BE49-F238E27FC236}">
                    <a16:creationId xmlns:a16="http://schemas.microsoft.com/office/drawing/2014/main" id="{9C726EA2-74B9-4D45-BF7D-FCA05D1C7F87}"/>
                  </a:ext>
                </a:extLst>
              </p:cNvPr>
              <p:cNvSpPr/>
              <p:nvPr/>
            </p:nvSpPr>
            <p:spPr bwMode="auto">
              <a:xfrm>
                <a:off x="9232901" y="5059363"/>
                <a:ext cx="74613" cy="82550"/>
              </a:xfrm>
              <a:custGeom>
                <a:avLst/>
                <a:gdLst>
                  <a:gd name="T0" fmla="*/ 314 w 565"/>
                  <a:gd name="T1" fmla="*/ 0 h 629"/>
                  <a:gd name="T2" fmla="*/ 358 w 565"/>
                  <a:gd name="T3" fmla="*/ 3 h 629"/>
                  <a:gd name="T4" fmla="*/ 400 w 565"/>
                  <a:gd name="T5" fmla="*/ 12 h 629"/>
                  <a:gd name="T6" fmla="*/ 439 w 565"/>
                  <a:gd name="T7" fmla="*/ 25 h 629"/>
                  <a:gd name="T8" fmla="*/ 474 w 565"/>
                  <a:gd name="T9" fmla="*/ 44 h 629"/>
                  <a:gd name="T10" fmla="*/ 508 w 565"/>
                  <a:gd name="T11" fmla="*/ 67 h 629"/>
                  <a:gd name="T12" fmla="*/ 538 w 565"/>
                  <a:gd name="T13" fmla="*/ 94 h 629"/>
                  <a:gd name="T14" fmla="*/ 565 w 565"/>
                  <a:gd name="T15" fmla="*/ 125 h 629"/>
                  <a:gd name="T16" fmla="*/ 545 w 565"/>
                  <a:gd name="T17" fmla="*/ 165 h 629"/>
                  <a:gd name="T18" fmla="*/ 528 w 565"/>
                  <a:gd name="T19" fmla="*/ 206 h 629"/>
                  <a:gd name="T20" fmla="*/ 516 w 565"/>
                  <a:gd name="T21" fmla="*/ 250 h 629"/>
                  <a:gd name="T22" fmla="*/ 509 w 565"/>
                  <a:gd name="T23" fmla="*/ 296 h 629"/>
                  <a:gd name="T24" fmla="*/ 507 w 565"/>
                  <a:gd name="T25" fmla="*/ 342 h 629"/>
                  <a:gd name="T26" fmla="*/ 509 w 565"/>
                  <a:gd name="T27" fmla="*/ 391 h 629"/>
                  <a:gd name="T28" fmla="*/ 518 w 565"/>
                  <a:gd name="T29" fmla="*/ 437 h 629"/>
                  <a:gd name="T30" fmla="*/ 530 w 565"/>
                  <a:gd name="T31" fmla="*/ 483 h 629"/>
                  <a:gd name="T32" fmla="*/ 548 w 565"/>
                  <a:gd name="T33" fmla="*/ 525 h 629"/>
                  <a:gd name="T34" fmla="*/ 518 w 565"/>
                  <a:gd name="T35" fmla="*/ 555 h 629"/>
                  <a:gd name="T36" fmla="*/ 483 w 565"/>
                  <a:gd name="T37" fmla="*/ 581 h 629"/>
                  <a:gd name="T38" fmla="*/ 445 w 565"/>
                  <a:gd name="T39" fmla="*/ 601 h 629"/>
                  <a:gd name="T40" fmla="*/ 404 w 565"/>
                  <a:gd name="T41" fmla="*/ 616 h 629"/>
                  <a:gd name="T42" fmla="*/ 361 w 565"/>
                  <a:gd name="T43" fmla="*/ 626 h 629"/>
                  <a:gd name="T44" fmla="*/ 314 w 565"/>
                  <a:gd name="T45" fmla="*/ 629 h 629"/>
                  <a:gd name="T46" fmla="*/ 272 w 565"/>
                  <a:gd name="T47" fmla="*/ 627 h 629"/>
                  <a:gd name="T48" fmla="*/ 231 w 565"/>
                  <a:gd name="T49" fmla="*/ 619 h 629"/>
                  <a:gd name="T50" fmla="*/ 192 w 565"/>
                  <a:gd name="T51" fmla="*/ 605 h 629"/>
                  <a:gd name="T52" fmla="*/ 156 w 565"/>
                  <a:gd name="T53" fmla="*/ 587 h 629"/>
                  <a:gd name="T54" fmla="*/ 122 w 565"/>
                  <a:gd name="T55" fmla="*/ 565 h 629"/>
                  <a:gd name="T56" fmla="*/ 92 w 565"/>
                  <a:gd name="T57" fmla="*/ 538 h 629"/>
                  <a:gd name="T58" fmla="*/ 66 w 565"/>
                  <a:gd name="T59" fmla="*/ 507 h 629"/>
                  <a:gd name="T60" fmla="*/ 43 w 565"/>
                  <a:gd name="T61" fmla="*/ 474 h 629"/>
                  <a:gd name="T62" fmla="*/ 25 w 565"/>
                  <a:gd name="T63" fmla="*/ 437 h 629"/>
                  <a:gd name="T64" fmla="*/ 11 w 565"/>
                  <a:gd name="T65" fmla="*/ 398 h 629"/>
                  <a:gd name="T66" fmla="*/ 2 w 565"/>
                  <a:gd name="T67" fmla="*/ 357 h 629"/>
                  <a:gd name="T68" fmla="*/ 0 w 565"/>
                  <a:gd name="T69" fmla="*/ 315 h 629"/>
                  <a:gd name="T70" fmla="*/ 3 w 565"/>
                  <a:gd name="T71" fmla="*/ 269 h 629"/>
                  <a:gd name="T72" fmla="*/ 13 w 565"/>
                  <a:gd name="T73" fmla="*/ 223 h 629"/>
                  <a:gd name="T74" fmla="*/ 29 w 565"/>
                  <a:gd name="T75" fmla="*/ 182 h 629"/>
                  <a:gd name="T76" fmla="*/ 51 w 565"/>
                  <a:gd name="T77" fmla="*/ 143 h 629"/>
                  <a:gd name="T78" fmla="*/ 77 w 565"/>
                  <a:gd name="T79" fmla="*/ 108 h 629"/>
                  <a:gd name="T80" fmla="*/ 108 w 565"/>
                  <a:gd name="T81" fmla="*/ 76 h 629"/>
                  <a:gd name="T82" fmla="*/ 144 w 565"/>
                  <a:gd name="T83" fmla="*/ 51 h 629"/>
                  <a:gd name="T84" fmla="*/ 183 w 565"/>
                  <a:gd name="T85" fmla="*/ 29 h 629"/>
                  <a:gd name="T86" fmla="*/ 224 w 565"/>
                  <a:gd name="T87" fmla="*/ 13 h 629"/>
                  <a:gd name="T88" fmla="*/ 268 w 565"/>
                  <a:gd name="T89" fmla="*/ 3 h 629"/>
                  <a:gd name="T90" fmla="*/ 314 w 565"/>
                  <a:gd name="T91" fmla="*/ 0 h 6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565" h="629">
                    <a:moveTo>
                      <a:pt x="314" y="0"/>
                    </a:moveTo>
                    <a:lnTo>
                      <a:pt x="358" y="3"/>
                    </a:lnTo>
                    <a:lnTo>
                      <a:pt x="400" y="12"/>
                    </a:lnTo>
                    <a:lnTo>
                      <a:pt x="439" y="25"/>
                    </a:lnTo>
                    <a:lnTo>
                      <a:pt x="474" y="44"/>
                    </a:lnTo>
                    <a:lnTo>
                      <a:pt x="508" y="67"/>
                    </a:lnTo>
                    <a:lnTo>
                      <a:pt x="538" y="94"/>
                    </a:lnTo>
                    <a:lnTo>
                      <a:pt x="565" y="125"/>
                    </a:lnTo>
                    <a:lnTo>
                      <a:pt x="545" y="165"/>
                    </a:lnTo>
                    <a:lnTo>
                      <a:pt x="528" y="206"/>
                    </a:lnTo>
                    <a:lnTo>
                      <a:pt x="516" y="250"/>
                    </a:lnTo>
                    <a:lnTo>
                      <a:pt x="509" y="296"/>
                    </a:lnTo>
                    <a:lnTo>
                      <a:pt x="507" y="342"/>
                    </a:lnTo>
                    <a:lnTo>
                      <a:pt x="509" y="391"/>
                    </a:lnTo>
                    <a:lnTo>
                      <a:pt x="518" y="437"/>
                    </a:lnTo>
                    <a:lnTo>
                      <a:pt x="530" y="483"/>
                    </a:lnTo>
                    <a:lnTo>
                      <a:pt x="548" y="525"/>
                    </a:lnTo>
                    <a:lnTo>
                      <a:pt x="518" y="555"/>
                    </a:lnTo>
                    <a:lnTo>
                      <a:pt x="483" y="581"/>
                    </a:lnTo>
                    <a:lnTo>
                      <a:pt x="445" y="601"/>
                    </a:lnTo>
                    <a:lnTo>
                      <a:pt x="404" y="616"/>
                    </a:lnTo>
                    <a:lnTo>
                      <a:pt x="361" y="626"/>
                    </a:lnTo>
                    <a:lnTo>
                      <a:pt x="314" y="629"/>
                    </a:lnTo>
                    <a:lnTo>
                      <a:pt x="272" y="627"/>
                    </a:lnTo>
                    <a:lnTo>
                      <a:pt x="231" y="619"/>
                    </a:lnTo>
                    <a:lnTo>
                      <a:pt x="192" y="605"/>
                    </a:lnTo>
                    <a:lnTo>
                      <a:pt x="156" y="587"/>
                    </a:lnTo>
                    <a:lnTo>
                      <a:pt x="122" y="565"/>
                    </a:lnTo>
                    <a:lnTo>
                      <a:pt x="92" y="538"/>
                    </a:lnTo>
                    <a:lnTo>
                      <a:pt x="66" y="507"/>
                    </a:lnTo>
                    <a:lnTo>
                      <a:pt x="43" y="474"/>
                    </a:lnTo>
                    <a:lnTo>
                      <a:pt x="25" y="437"/>
                    </a:lnTo>
                    <a:lnTo>
                      <a:pt x="11" y="398"/>
                    </a:lnTo>
                    <a:lnTo>
                      <a:pt x="2" y="357"/>
                    </a:lnTo>
                    <a:lnTo>
                      <a:pt x="0" y="315"/>
                    </a:lnTo>
                    <a:lnTo>
                      <a:pt x="3" y="269"/>
                    </a:lnTo>
                    <a:lnTo>
                      <a:pt x="13" y="223"/>
                    </a:lnTo>
                    <a:lnTo>
                      <a:pt x="29" y="182"/>
                    </a:lnTo>
                    <a:lnTo>
                      <a:pt x="51" y="143"/>
                    </a:lnTo>
                    <a:lnTo>
                      <a:pt x="77" y="108"/>
                    </a:lnTo>
                    <a:lnTo>
                      <a:pt x="108" y="76"/>
                    </a:lnTo>
                    <a:lnTo>
                      <a:pt x="144" y="51"/>
                    </a:lnTo>
                    <a:lnTo>
                      <a:pt x="183" y="29"/>
                    </a:lnTo>
                    <a:lnTo>
                      <a:pt x="224" y="13"/>
                    </a:lnTo>
                    <a:lnTo>
                      <a:pt x="268" y="3"/>
                    </a:lnTo>
                    <a:lnTo>
                      <a:pt x="314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45" name="Freeform 415">
                <a:extLst>
                  <a:ext uri="{FF2B5EF4-FFF2-40B4-BE49-F238E27FC236}">
                    <a16:creationId xmlns:a16="http://schemas.microsoft.com/office/drawing/2014/main" id="{2779A44D-D400-4559-A0D2-321428D22CEF}"/>
                  </a:ext>
                </a:extLst>
              </p:cNvPr>
              <p:cNvSpPr/>
              <p:nvPr/>
            </p:nvSpPr>
            <p:spPr bwMode="auto">
              <a:xfrm>
                <a:off x="9209088" y="5148263"/>
                <a:ext cx="96838" cy="317500"/>
              </a:xfrm>
              <a:custGeom>
                <a:avLst/>
                <a:gdLst>
                  <a:gd name="T0" fmla="*/ 373 w 729"/>
                  <a:gd name="T1" fmla="*/ 0 h 2394"/>
                  <a:gd name="T2" fmla="*/ 510 w 729"/>
                  <a:gd name="T3" fmla="*/ 0 h 2394"/>
                  <a:gd name="T4" fmla="*/ 600 w 729"/>
                  <a:gd name="T5" fmla="*/ 0 h 2394"/>
                  <a:gd name="T6" fmla="*/ 550 w 729"/>
                  <a:gd name="T7" fmla="*/ 46 h 2394"/>
                  <a:gd name="T8" fmla="*/ 513 w 729"/>
                  <a:gd name="T9" fmla="*/ 105 h 2394"/>
                  <a:gd name="T10" fmla="*/ 494 w 729"/>
                  <a:gd name="T11" fmla="*/ 172 h 2394"/>
                  <a:gd name="T12" fmla="*/ 490 w 729"/>
                  <a:gd name="T13" fmla="*/ 1448 h 2394"/>
                  <a:gd name="T14" fmla="*/ 502 w 729"/>
                  <a:gd name="T15" fmla="*/ 1526 h 2394"/>
                  <a:gd name="T16" fmla="*/ 536 w 729"/>
                  <a:gd name="T17" fmla="*/ 1594 h 2394"/>
                  <a:gd name="T18" fmla="*/ 588 w 729"/>
                  <a:gd name="T19" fmla="*/ 1648 h 2394"/>
                  <a:gd name="T20" fmla="*/ 652 w 729"/>
                  <a:gd name="T21" fmla="*/ 1685 h 2394"/>
                  <a:gd name="T22" fmla="*/ 729 w 729"/>
                  <a:gd name="T23" fmla="*/ 1702 h 2394"/>
                  <a:gd name="T24" fmla="*/ 708 w 729"/>
                  <a:gd name="T25" fmla="*/ 2370 h 2394"/>
                  <a:gd name="T26" fmla="*/ 659 w 729"/>
                  <a:gd name="T27" fmla="*/ 2392 h 2394"/>
                  <a:gd name="T28" fmla="*/ 604 w 729"/>
                  <a:gd name="T29" fmla="*/ 2392 h 2394"/>
                  <a:gd name="T30" fmla="*/ 555 w 729"/>
                  <a:gd name="T31" fmla="*/ 2372 h 2394"/>
                  <a:gd name="T32" fmla="*/ 518 w 729"/>
                  <a:gd name="T33" fmla="*/ 2335 h 2394"/>
                  <a:gd name="T34" fmla="*/ 498 w 729"/>
                  <a:gd name="T35" fmla="*/ 2285 h 2394"/>
                  <a:gd name="T36" fmla="*/ 491 w 729"/>
                  <a:gd name="T37" fmla="*/ 2258 h 2394"/>
                  <a:gd name="T38" fmla="*/ 481 w 729"/>
                  <a:gd name="T39" fmla="*/ 2311 h 2394"/>
                  <a:gd name="T40" fmla="*/ 451 w 729"/>
                  <a:gd name="T41" fmla="*/ 2354 h 2394"/>
                  <a:gd name="T42" fmla="*/ 408 w 729"/>
                  <a:gd name="T43" fmla="*/ 2383 h 2394"/>
                  <a:gd name="T44" fmla="*/ 355 w 729"/>
                  <a:gd name="T45" fmla="*/ 2394 h 2394"/>
                  <a:gd name="T46" fmla="*/ 301 w 729"/>
                  <a:gd name="T47" fmla="*/ 2383 h 2394"/>
                  <a:gd name="T48" fmla="*/ 258 w 729"/>
                  <a:gd name="T49" fmla="*/ 2354 h 2394"/>
                  <a:gd name="T50" fmla="*/ 229 w 729"/>
                  <a:gd name="T51" fmla="*/ 2311 h 2394"/>
                  <a:gd name="T52" fmla="*/ 218 w 729"/>
                  <a:gd name="T53" fmla="*/ 2258 h 2394"/>
                  <a:gd name="T54" fmla="*/ 201 w 729"/>
                  <a:gd name="T55" fmla="*/ 1397 h 2394"/>
                  <a:gd name="T56" fmla="*/ 159 w 729"/>
                  <a:gd name="T57" fmla="*/ 1411 h 2394"/>
                  <a:gd name="T58" fmla="*/ 109 w 729"/>
                  <a:gd name="T59" fmla="*/ 1410 h 2394"/>
                  <a:gd name="T60" fmla="*/ 60 w 729"/>
                  <a:gd name="T61" fmla="*/ 1390 h 2394"/>
                  <a:gd name="T62" fmla="*/ 24 w 729"/>
                  <a:gd name="T63" fmla="*/ 1353 h 2394"/>
                  <a:gd name="T64" fmla="*/ 3 w 729"/>
                  <a:gd name="T65" fmla="*/ 1305 h 2394"/>
                  <a:gd name="T66" fmla="*/ 0 w 729"/>
                  <a:gd name="T67" fmla="*/ 137 h 2394"/>
                  <a:gd name="T68" fmla="*/ 11 w 729"/>
                  <a:gd name="T69" fmla="*/ 84 h 2394"/>
                  <a:gd name="T70" fmla="*/ 39 w 729"/>
                  <a:gd name="T71" fmla="*/ 42 h 2394"/>
                  <a:gd name="T72" fmla="*/ 81 w 729"/>
                  <a:gd name="T73" fmla="*/ 12 h 2394"/>
                  <a:gd name="T74" fmla="*/ 133 w 729"/>
                  <a:gd name="T75" fmla="*/ 1 h 2394"/>
                  <a:gd name="T76" fmla="*/ 289 w 729"/>
                  <a:gd name="T77" fmla="*/ 0 h 2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729" h="2394">
                    <a:moveTo>
                      <a:pt x="329" y="0"/>
                    </a:moveTo>
                    <a:lnTo>
                      <a:pt x="373" y="0"/>
                    </a:lnTo>
                    <a:lnTo>
                      <a:pt x="463" y="0"/>
                    </a:lnTo>
                    <a:lnTo>
                      <a:pt x="510" y="0"/>
                    </a:lnTo>
                    <a:lnTo>
                      <a:pt x="556" y="0"/>
                    </a:lnTo>
                    <a:lnTo>
                      <a:pt x="600" y="0"/>
                    </a:lnTo>
                    <a:lnTo>
                      <a:pt x="573" y="21"/>
                    </a:lnTo>
                    <a:lnTo>
                      <a:pt x="550" y="46"/>
                    </a:lnTo>
                    <a:lnTo>
                      <a:pt x="529" y="74"/>
                    </a:lnTo>
                    <a:lnTo>
                      <a:pt x="513" y="105"/>
                    </a:lnTo>
                    <a:lnTo>
                      <a:pt x="501" y="137"/>
                    </a:lnTo>
                    <a:lnTo>
                      <a:pt x="494" y="172"/>
                    </a:lnTo>
                    <a:lnTo>
                      <a:pt x="490" y="208"/>
                    </a:lnTo>
                    <a:lnTo>
                      <a:pt x="490" y="1448"/>
                    </a:lnTo>
                    <a:lnTo>
                      <a:pt x="494" y="1488"/>
                    </a:lnTo>
                    <a:lnTo>
                      <a:pt x="502" y="1526"/>
                    </a:lnTo>
                    <a:lnTo>
                      <a:pt x="516" y="1562"/>
                    </a:lnTo>
                    <a:lnTo>
                      <a:pt x="536" y="1594"/>
                    </a:lnTo>
                    <a:lnTo>
                      <a:pt x="559" y="1622"/>
                    </a:lnTo>
                    <a:lnTo>
                      <a:pt x="588" y="1648"/>
                    </a:lnTo>
                    <a:lnTo>
                      <a:pt x="619" y="1668"/>
                    </a:lnTo>
                    <a:lnTo>
                      <a:pt x="652" y="1685"/>
                    </a:lnTo>
                    <a:lnTo>
                      <a:pt x="690" y="1697"/>
                    </a:lnTo>
                    <a:lnTo>
                      <a:pt x="729" y="1702"/>
                    </a:lnTo>
                    <a:lnTo>
                      <a:pt x="729" y="2354"/>
                    </a:lnTo>
                    <a:lnTo>
                      <a:pt x="708" y="2370"/>
                    </a:lnTo>
                    <a:lnTo>
                      <a:pt x="685" y="2383"/>
                    </a:lnTo>
                    <a:lnTo>
                      <a:pt x="659" y="2392"/>
                    </a:lnTo>
                    <a:lnTo>
                      <a:pt x="632" y="2394"/>
                    </a:lnTo>
                    <a:lnTo>
                      <a:pt x="604" y="2392"/>
                    </a:lnTo>
                    <a:lnTo>
                      <a:pt x="579" y="2383"/>
                    </a:lnTo>
                    <a:lnTo>
                      <a:pt x="555" y="2372"/>
                    </a:lnTo>
                    <a:lnTo>
                      <a:pt x="535" y="2354"/>
                    </a:lnTo>
                    <a:lnTo>
                      <a:pt x="518" y="2335"/>
                    </a:lnTo>
                    <a:lnTo>
                      <a:pt x="505" y="2311"/>
                    </a:lnTo>
                    <a:lnTo>
                      <a:pt x="498" y="2285"/>
                    </a:lnTo>
                    <a:lnTo>
                      <a:pt x="495" y="2258"/>
                    </a:lnTo>
                    <a:lnTo>
                      <a:pt x="491" y="2258"/>
                    </a:lnTo>
                    <a:lnTo>
                      <a:pt x="488" y="2285"/>
                    </a:lnTo>
                    <a:lnTo>
                      <a:pt x="481" y="2311"/>
                    </a:lnTo>
                    <a:lnTo>
                      <a:pt x="469" y="2335"/>
                    </a:lnTo>
                    <a:lnTo>
                      <a:pt x="451" y="2354"/>
                    </a:lnTo>
                    <a:lnTo>
                      <a:pt x="431" y="2372"/>
                    </a:lnTo>
                    <a:lnTo>
                      <a:pt x="408" y="2383"/>
                    </a:lnTo>
                    <a:lnTo>
                      <a:pt x="382" y="2392"/>
                    </a:lnTo>
                    <a:lnTo>
                      <a:pt x="355" y="2394"/>
                    </a:lnTo>
                    <a:lnTo>
                      <a:pt x="327" y="2392"/>
                    </a:lnTo>
                    <a:lnTo>
                      <a:pt x="301" y="2383"/>
                    </a:lnTo>
                    <a:lnTo>
                      <a:pt x="279" y="2372"/>
                    </a:lnTo>
                    <a:lnTo>
                      <a:pt x="258" y="2354"/>
                    </a:lnTo>
                    <a:lnTo>
                      <a:pt x="242" y="2335"/>
                    </a:lnTo>
                    <a:lnTo>
                      <a:pt x="229" y="2311"/>
                    </a:lnTo>
                    <a:lnTo>
                      <a:pt x="221" y="2285"/>
                    </a:lnTo>
                    <a:lnTo>
                      <a:pt x="218" y="2258"/>
                    </a:lnTo>
                    <a:lnTo>
                      <a:pt x="218" y="1386"/>
                    </a:lnTo>
                    <a:lnTo>
                      <a:pt x="201" y="1397"/>
                    </a:lnTo>
                    <a:lnTo>
                      <a:pt x="180" y="1406"/>
                    </a:lnTo>
                    <a:lnTo>
                      <a:pt x="159" y="1411"/>
                    </a:lnTo>
                    <a:lnTo>
                      <a:pt x="137" y="1414"/>
                    </a:lnTo>
                    <a:lnTo>
                      <a:pt x="109" y="1410"/>
                    </a:lnTo>
                    <a:lnTo>
                      <a:pt x="83" y="1403"/>
                    </a:lnTo>
                    <a:lnTo>
                      <a:pt x="60" y="1390"/>
                    </a:lnTo>
                    <a:lnTo>
                      <a:pt x="40" y="1374"/>
                    </a:lnTo>
                    <a:lnTo>
                      <a:pt x="24" y="1353"/>
                    </a:lnTo>
                    <a:lnTo>
                      <a:pt x="11" y="1330"/>
                    </a:lnTo>
                    <a:lnTo>
                      <a:pt x="3" y="1305"/>
                    </a:lnTo>
                    <a:lnTo>
                      <a:pt x="0" y="1276"/>
                    </a:lnTo>
                    <a:lnTo>
                      <a:pt x="0" y="137"/>
                    </a:lnTo>
                    <a:lnTo>
                      <a:pt x="2" y="110"/>
                    </a:lnTo>
                    <a:lnTo>
                      <a:pt x="11" y="84"/>
                    </a:lnTo>
                    <a:lnTo>
                      <a:pt x="23" y="61"/>
                    </a:lnTo>
                    <a:lnTo>
                      <a:pt x="39" y="42"/>
                    </a:lnTo>
                    <a:lnTo>
                      <a:pt x="58" y="25"/>
                    </a:lnTo>
                    <a:lnTo>
                      <a:pt x="81" y="12"/>
                    </a:lnTo>
                    <a:lnTo>
                      <a:pt x="106" y="4"/>
                    </a:lnTo>
                    <a:lnTo>
                      <a:pt x="133" y="1"/>
                    </a:lnTo>
                    <a:lnTo>
                      <a:pt x="133" y="0"/>
                    </a:lnTo>
                    <a:lnTo>
                      <a:pt x="289" y="0"/>
                    </a:lnTo>
                    <a:lnTo>
                      <a:pt x="329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46" name="公众号：陈西设计之家。微信搜索即可">
                <a:extLst>
                  <a:ext uri="{FF2B5EF4-FFF2-40B4-BE49-F238E27FC236}">
                    <a16:creationId xmlns:a16="http://schemas.microsoft.com/office/drawing/2014/main" id="{D8D450E9-0ACD-4CCC-AFC8-70ACEE419E13}"/>
                  </a:ext>
                </a:extLst>
              </p:cNvPr>
              <p:cNvSpPr/>
              <p:nvPr/>
            </p:nvSpPr>
            <p:spPr bwMode="auto">
              <a:xfrm>
                <a:off x="9410701" y="5059363"/>
                <a:ext cx="74613" cy="82550"/>
              </a:xfrm>
              <a:custGeom>
                <a:avLst/>
                <a:gdLst>
                  <a:gd name="T0" fmla="*/ 249 w 565"/>
                  <a:gd name="T1" fmla="*/ 0 h 629"/>
                  <a:gd name="T2" fmla="*/ 297 w 565"/>
                  <a:gd name="T3" fmla="*/ 3 h 629"/>
                  <a:gd name="T4" fmla="*/ 341 w 565"/>
                  <a:gd name="T5" fmla="*/ 13 h 629"/>
                  <a:gd name="T6" fmla="*/ 382 w 565"/>
                  <a:gd name="T7" fmla="*/ 29 h 629"/>
                  <a:gd name="T8" fmla="*/ 421 w 565"/>
                  <a:gd name="T9" fmla="*/ 51 h 629"/>
                  <a:gd name="T10" fmla="*/ 457 w 565"/>
                  <a:gd name="T11" fmla="*/ 76 h 629"/>
                  <a:gd name="T12" fmla="*/ 488 w 565"/>
                  <a:gd name="T13" fmla="*/ 108 h 629"/>
                  <a:gd name="T14" fmla="*/ 514 w 565"/>
                  <a:gd name="T15" fmla="*/ 143 h 629"/>
                  <a:gd name="T16" fmla="*/ 535 w 565"/>
                  <a:gd name="T17" fmla="*/ 182 h 629"/>
                  <a:gd name="T18" fmla="*/ 552 w 565"/>
                  <a:gd name="T19" fmla="*/ 223 h 629"/>
                  <a:gd name="T20" fmla="*/ 561 w 565"/>
                  <a:gd name="T21" fmla="*/ 269 h 629"/>
                  <a:gd name="T22" fmla="*/ 565 w 565"/>
                  <a:gd name="T23" fmla="*/ 315 h 629"/>
                  <a:gd name="T24" fmla="*/ 562 w 565"/>
                  <a:gd name="T25" fmla="*/ 357 h 629"/>
                  <a:gd name="T26" fmla="*/ 554 w 565"/>
                  <a:gd name="T27" fmla="*/ 398 h 629"/>
                  <a:gd name="T28" fmla="*/ 540 w 565"/>
                  <a:gd name="T29" fmla="*/ 437 h 629"/>
                  <a:gd name="T30" fmla="*/ 521 w 565"/>
                  <a:gd name="T31" fmla="*/ 474 h 629"/>
                  <a:gd name="T32" fmla="*/ 499 w 565"/>
                  <a:gd name="T33" fmla="*/ 507 h 629"/>
                  <a:gd name="T34" fmla="*/ 473 w 565"/>
                  <a:gd name="T35" fmla="*/ 538 h 629"/>
                  <a:gd name="T36" fmla="*/ 443 w 565"/>
                  <a:gd name="T37" fmla="*/ 565 h 629"/>
                  <a:gd name="T38" fmla="*/ 409 w 565"/>
                  <a:gd name="T39" fmla="*/ 587 h 629"/>
                  <a:gd name="T40" fmla="*/ 372 w 565"/>
                  <a:gd name="T41" fmla="*/ 605 h 629"/>
                  <a:gd name="T42" fmla="*/ 333 w 565"/>
                  <a:gd name="T43" fmla="*/ 619 h 629"/>
                  <a:gd name="T44" fmla="*/ 292 w 565"/>
                  <a:gd name="T45" fmla="*/ 627 h 629"/>
                  <a:gd name="T46" fmla="*/ 249 w 565"/>
                  <a:gd name="T47" fmla="*/ 629 h 629"/>
                  <a:gd name="T48" fmla="*/ 204 w 565"/>
                  <a:gd name="T49" fmla="*/ 626 h 629"/>
                  <a:gd name="T50" fmla="*/ 161 w 565"/>
                  <a:gd name="T51" fmla="*/ 616 h 629"/>
                  <a:gd name="T52" fmla="*/ 120 w 565"/>
                  <a:gd name="T53" fmla="*/ 601 h 629"/>
                  <a:gd name="T54" fmla="*/ 82 w 565"/>
                  <a:gd name="T55" fmla="*/ 581 h 629"/>
                  <a:gd name="T56" fmla="*/ 47 w 565"/>
                  <a:gd name="T57" fmla="*/ 555 h 629"/>
                  <a:gd name="T58" fmla="*/ 17 w 565"/>
                  <a:gd name="T59" fmla="*/ 526 h 629"/>
                  <a:gd name="T60" fmla="*/ 34 w 565"/>
                  <a:gd name="T61" fmla="*/ 483 h 629"/>
                  <a:gd name="T62" fmla="*/ 47 w 565"/>
                  <a:gd name="T63" fmla="*/ 438 h 629"/>
                  <a:gd name="T64" fmla="*/ 56 w 565"/>
                  <a:gd name="T65" fmla="*/ 391 h 629"/>
                  <a:gd name="T66" fmla="*/ 59 w 565"/>
                  <a:gd name="T67" fmla="*/ 342 h 629"/>
                  <a:gd name="T68" fmla="*/ 56 w 565"/>
                  <a:gd name="T69" fmla="*/ 296 h 629"/>
                  <a:gd name="T70" fmla="*/ 48 w 565"/>
                  <a:gd name="T71" fmla="*/ 250 h 629"/>
                  <a:gd name="T72" fmla="*/ 36 w 565"/>
                  <a:gd name="T73" fmla="*/ 206 h 629"/>
                  <a:gd name="T74" fmla="*/ 20 w 565"/>
                  <a:gd name="T75" fmla="*/ 164 h 629"/>
                  <a:gd name="T76" fmla="*/ 0 w 565"/>
                  <a:gd name="T77" fmla="*/ 124 h 629"/>
                  <a:gd name="T78" fmla="*/ 27 w 565"/>
                  <a:gd name="T79" fmla="*/ 94 h 629"/>
                  <a:gd name="T80" fmla="*/ 57 w 565"/>
                  <a:gd name="T81" fmla="*/ 67 h 629"/>
                  <a:gd name="T82" fmla="*/ 90 w 565"/>
                  <a:gd name="T83" fmla="*/ 44 h 629"/>
                  <a:gd name="T84" fmla="*/ 126 w 565"/>
                  <a:gd name="T85" fmla="*/ 25 h 629"/>
                  <a:gd name="T86" fmla="*/ 165 w 565"/>
                  <a:gd name="T87" fmla="*/ 12 h 629"/>
                  <a:gd name="T88" fmla="*/ 207 w 565"/>
                  <a:gd name="T89" fmla="*/ 3 h 629"/>
                  <a:gd name="T90" fmla="*/ 249 w 565"/>
                  <a:gd name="T91" fmla="*/ 0 h 6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565" h="629">
                    <a:moveTo>
                      <a:pt x="249" y="0"/>
                    </a:moveTo>
                    <a:lnTo>
                      <a:pt x="297" y="3"/>
                    </a:lnTo>
                    <a:lnTo>
                      <a:pt x="341" y="13"/>
                    </a:lnTo>
                    <a:lnTo>
                      <a:pt x="382" y="29"/>
                    </a:lnTo>
                    <a:lnTo>
                      <a:pt x="421" y="51"/>
                    </a:lnTo>
                    <a:lnTo>
                      <a:pt x="457" y="76"/>
                    </a:lnTo>
                    <a:lnTo>
                      <a:pt x="488" y="108"/>
                    </a:lnTo>
                    <a:lnTo>
                      <a:pt x="514" y="143"/>
                    </a:lnTo>
                    <a:lnTo>
                      <a:pt x="535" y="182"/>
                    </a:lnTo>
                    <a:lnTo>
                      <a:pt x="552" y="223"/>
                    </a:lnTo>
                    <a:lnTo>
                      <a:pt x="561" y="269"/>
                    </a:lnTo>
                    <a:lnTo>
                      <a:pt x="565" y="315"/>
                    </a:lnTo>
                    <a:lnTo>
                      <a:pt x="562" y="357"/>
                    </a:lnTo>
                    <a:lnTo>
                      <a:pt x="554" y="398"/>
                    </a:lnTo>
                    <a:lnTo>
                      <a:pt x="540" y="437"/>
                    </a:lnTo>
                    <a:lnTo>
                      <a:pt x="521" y="474"/>
                    </a:lnTo>
                    <a:lnTo>
                      <a:pt x="499" y="507"/>
                    </a:lnTo>
                    <a:lnTo>
                      <a:pt x="473" y="538"/>
                    </a:lnTo>
                    <a:lnTo>
                      <a:pt x="443" y="565"/>
                    </a:lnTo>
                    <a:lnTo>
                      <a:pt x="409" y="587"/>
                    </a:lnTo>
                    <a:lnTo>
                      <a:pt x="372" y="605"/>
                    </a:lnTo>
                    <a:lnTo>
                      <a:pt x="333" y="619"/>
                    </a:lnTo>
                    <a:lnTo>
                      <a:pt x="292" y="627"/>
                    </a:lnTo>
                    <a:lnTo>
                      <a:pt x="249" y="629"/>
                    </a:lnTo>
                    <a:lnTo>
                      <a:pt x="204" y="626"/>
                    </a:lnTo>
                    <a:lnTo>
                      <a:pt x="161" y="616"/>
                    </a:lnTo>
                    <a:lnTo>
                      <a:pt x="120" y="601"/>
                    </a:lnTo>
                    <a:lnTo>
                      <a:pt x="82" y="581"/>
                    </a:lnTo>
                    <a:lnTo>
                      <a:pt x="47" y="555"/>
                    </a:lnTo>
                    <a:lnTo>
                      <a:pt x="17" y="526"/>
                    </a:lnTo>
                    <a:lnTo>
                      <a:pt x="34" y="483"/>
                    </a:lnTo>
                    <a:lnTo>
                      <a:pt x="47" y="438"/>
                    </a:lnTo>
                    <a:lnTo>
                      <a:pt x="56" y="391"/>
                    </a:lnTo>
                    <a:lnTo>
                      <a:pt x="59" y="342"/>
                    </a:lnTo>
                    <a:lnTo>
                      <a:pt x="56" y="296"/>
                    </a:lnTo>
                    <a:lnTo>
                      <a:pt x="48" y="250"/>
                    </a:lnTo>
                    <a:lnTo>
                      <a:pt x="36" y="206"/>
                    </a:lnTo>
                    <a:lnTo>
                      <a:pt x="20" y="164"/>
                    </a:lnTo>
                    <a:lnTo>
                      <a:pt x="0" y="124"/>
                    </a:lnTo>
                    <a:lnTo>
                      <a:pt x="27" y="94"/>
                    </a:lnTo>
                    <a:lnTo>
                      <a:pt x="57" y="67"/>
                    </a:lnTo>
                    <a:lnTo>
                      <a:pt x="90" y="44"/>
                    </a:lnTo>
                    <a:lnTo>
                      <a:pt x="126" y="25"/>
                    </a:lnTo>
                    <a:lnTo>
                      <a:pt x="165" y="12"/>
                    </a:lnTo>
                    <a:lnTo>
                      <a:pt x="207" y="3"/>
                    </a:lnTo>
                    <a:lnTo>
                      <a:pt x="249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47" name="Freeform 417">
                <a:extLst>
                  <a:ext uri="{FF2B5EF4-FFF2-40B4-BE49-F238E27FC236}">
                    <a16:creationId xmlns:a16="http://schemas.microsoft.com/office/drawing/2014/main" id="{A0692217-889D-4887-8C62-C73145B63D2A}"/>
                  </a:ext>
                </a:extLst>
              </p:cNvPr>
              <p:cNvSpPr/>
              <p:nvPr/>
            </p:nvSpPr>
            <p:spPr bwMode="auto">
              <a:xfrm>
                <a:off x="9412288" y="5148263"/>
                <a:ext cx="96838" cy="317500"/>
              </a:xfrm>
              <a:custGeom>
                <a:avLst/>
                <a:gdLst>
                  <a:gd name="T0" fmla="*/ 510 w 728"/>
                  <a:gd name="T1" fmla="*/ 0 h 2394"/>
                  <a:gd name="T2" fmla="*/ 579 w 728"/>
                  <a:gd name="T3" fmla="*/ 0 h 2394"/>
                  <a:gd name="T4" fmla="*/ 594 w 728"/>
                  <a:gd name="T5" fmla="*/ 0 h 2394"/>
                  <a:gd name="T6" fmla="*/ 621 w 728"/>
                  <a:gd name="T7" fmla="*/ 4 h 2394"/>
                  <a:gd name="T8" fmla="*/ 669 w 728"/>
                  <a:gd name="T9" fmla="*/ 25 h 2394"/>
                  <a:gd name="T10" fmla="*/ 705 w 728"/>
                  <a:gd name="T11" fmla="*/ 61 h 2394"/>
                  <a:gd name="T12" fmla="*/ 725 w 728"/>
                  <a:gd name="T13" fmla="*/ 110 h 2394"/>
                  <a:gd name="T14" fmla="*/ 728 w 728"/>
                  <a:gd name="T15" fmla="*/ 1276 h 2394"/>
                  <a:gd name="T16" fmla="*/ 717 w 728"/>
                  <a:gd name="T17" fmla="*/ 1330 h 2394"/>
                  <a:gd name="T18" fmla="*/ 688 w 728"/>
                  <a:gd name="T19" fmla="*/ 1374 h 2394"/>
                  <a:gd name="T20" fmla="*/ 645 w 728"/>
                  <a:gd name="T21" fmla="*/ 1403 h 2394"/>
                  <a:gd name="T22" fmla="*/ 592 w 728"/>
                  <a:gd name="T23" fmla="*/ 1414 h 2394"/>
                  <a:gd name="T24" fmla="*/ 547 w 728"/>
                  <a:gd name="T25" fmla="*/ 1406 h 2394"/>
                  <a:gd name="T26" fmla="*/ 509 w 728"/>
                  <a:gd name="T27" fmla="*/ 1386 h 2394"/>
                  <a:gd name="T28" fmla="*/ 506 w 728"/>
                  <a:gd name="T29" fmla="*/ 2285 h 2394"/>
                  <a:gd name="T30" fmla="*/ 486 w 728"/>
                  <a:gd name="T31" fmla="*/ 2335 h 2394"/>
                  <a:gd name="T32" fmla="*/ 449 w 728"/>
                  <a:gd name="T33" fmla="*/ 2372 h 2394"/>
                  <a:gd name="T34" fmla="*/ 401 w 728"/>
                  <a:gd name="T35" fmla="*/ 2392 h 2394"/>
                  <a:gd name="T36" fmla="*/ 345 w 728"/>
                  <a:gd name="T37" fmla="*/ 2392 h 2394"/>
                  <a:gd name="T38" fmla="*/ 297 w 728"/>
                  <a:gd name="T39" fmla="*/ 2372 h 2394"/>
                  <a:gd name="T40" fmla="*/ 260 w 728"/>
                  <a:gd name="T41" fmla="*/ 2335 h 2394"/>
                  <a:gd name="T42" fmla="*/ 240 w 728"/>
                  <a:gd name="T43" fmla="*/ 2285 h 2394"/>
                  <a:gd name="T44" fmla="*/ 233 w 728"/>
                  <a:gd name="T45" fmla="*/ 2258 h 2394"/>
                  <a:gd name="T46" fmla="*/ 222 w 728"/>
                  <a:gd name="T47" fmla="*/ 2311 h 2394"/>
                  <a:gd name="T48" fmla="*/ 192 w 728"/>
                  <a:gd name="T49" fmla="*/ 2354 h 2394"/>
                  <a:gd name="T50" fmla="*/ 149 w 728"/>
                  <a:gd name="T51" fmla="*/ 2383 h 2394"/>
                  <a:gd name="T52" fmla="*/ 96 w 728"/>
                  <a:gd name="T53" fmla="*/ 2394 h 2394"/>
                  <a:gd name="T54" fmla="*/ 43 w 728"/>
                  <a:gd name="T55" fmla="*/ 2383 h 2394"/>
                  <a:gd name="T56" fmla="*/ 0 w 728"/>
                  <a:gd name="T57" fmla="*/ 2354 h 2394"/>
                  <a:gd name="T58" fmla="*/ 39 w 728"/>
                  <a:gd name="T59" fmla="*/ 1697 h 2394"/>
                  <a:gd name="T60" fmla="*/ 109 w 728"/>
                  <a:gd name="T61" fmla="*/ 1668 h 2394"/>
                  <a:gd name="T62" fmla="*/ 168 w 728"/>
                  <a:gd name="T63" fmla="*/ 1622 h 2394"/>
                  <a:gd name="T64" fmla="*/ 210 w 728"/>
                  <a:gd name="T65" fmla="*/ 1560 h 2394"/>
                  <a:gd name="T66" fmla="*/ 234 w 728"/>
                  <a:gd name="T67" fmla="*/ 1488 h 2394"/>
                  <a:gd name="T68" fmla="*/ 236 w 728"/>
                  <a:gd name="T69" fmla="*/ 208 h 2394"/>
                  <a:gd name="T70" fmla="*/ 227 w 728"/>
                  <a:gd name="T71" fmla="*/ 137 h 2394"/>
                  <a:gd name="T72" fmla="*/ 199 w 728"/>
                  <a:gd name="T73" fmla="*/ 74 h 2394"/>
                  <a:gd name="T74" fmla="*/ 155 w 728"/>
                  <a:gd name="T75" fmla="*/ 21 h 2394"/>
                  <a:gd name="T76" fmla="*/ 438 w 728"/>
                  <a:gd name="T77" fmla="*/ 0 h 2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728" h="2394">
                    <a:moveTo>
                      <a:pt x="476" y="0"/>
                    </a:moveTo>
                    <a:lnTo>
                      <a:pt x="510" y="0"/>
                    </a:lnTo>
                    <a:lnTo>
                      <a:pt x="561" y="0"/>
                    </a:lnTo>
                    <a:lnTo>
                      <a:pt x="579" y="0"/>
                    </a:lnTo>
                    <a:lnTo>
                      <a:pt x="591" y="0"/>
                    </a:lnTo>
                    <a:lnTo>
                      <a:pt x="594" y="0"/>
                    </a:lnTo>
                    <a:lnTo>
                      <a:pt x="594" y="1"/>
                    </a:lnTo>
                    <a:lnTo>
                      <a:pt x="621" y="4"/>
                    </a:lnTo>
                    <a:lnTo>
                      <a:pt x="647" y="12"/>
                    </a:lnTo>
                    <a:lnTo>
                      <a:pt x="669" y="25"/>
                    </a:lnTo>
                    <a:lnTo>
                      <a:pt x="689" y="42"/>
                    </a:lnTo>
                    <a:lnTo>
                      <a:pt x="705" y="61"/>
                    </a:lnTo>
                    <a:lnTo>
                      <a:pt x="717" y="84"/>
                    </a:lnTo>
                    <a:lnTo>
                      <a:pt x="725" y="110"/>
                    </a:lnTo>
                    <a:lnTo>
                      <a:pt x="728" y="137"/>
                    </a:lnTo>
                    <a:lnTo>
                      <a:pt x="728" y="1276"/>
                    </a:lnTo>
                    <a:lnTo>
                      <a:pt x="725" y="1305"/>
                    </a:lnTo>
                    <a:lnTo>
                      <a:pt x="717" y="1330"/>
                    </a:lnTo>
                    <a:lnTo>
                      <a:pt x="704" y="1353"/>
                    </a:lnTo>
                    <a:lnTo>
                      <a:pt x="688" y="1374"/>
                    </a:lnTo>
                    <a:lnTo>
                      <a:pt x="667" y="1390"/>
                    </a:lnTo>
                    <a:lnTo>
                      <a:pt x="645" y="1403"/>
                    </a:lnTo>
                    <a:lnTo>
                      <a:pt x="619" y="1410"/>
                    </a:lnTo>
                    <a:lnTo>
                      <a:pt x="592" y="1414"/>
                    </a:lnTo>
                    <a:lnTo>
                      <a:pt x="569" y="1411"/>
                    </a:lnTo>
                    <a:lnTo>
                      <a:pt x="547" y="1406"/>
                    </a:lnTo>
                    <a:lnTo>
                      <a:pt x="527" y="1397"/>
                    </a:lnTo>
                    <a:lnTo>
                      <a:pt x="509" y="1386"/>
                    </a:lnTo>
                    <a:lnTo>
                      <a:pt x="509" y="2258"/>
                    </a:lnTo>
                    <a:lnTo>
                      <a:pt x="506" y="2285"/>
                    </a:lnTo>
                    <a:lnTo>
                      <a:pt x="499" y="2311"/>
                    </a:lnTo>
                    <a:lnTo>
                      <a:pt x="486" y="2335"/>
                    </a:lnTo>
                    <a:lnTo>
                      <a:pt x="470" y="2354"/>
                    </a:lnTo>
                    <a:lnTo>
                      <a:pt x="449" y="2372"/>
                    </a:lnTo>
                    <a:lnTo>
                      <a:pt x="426" y="2383"/>
                    </a:lnTo>
                    <a:lnTo>
                      <a:pt x="401" y="2392"/>
                    </a:lnTo>
                    <a:lnTo>
                      <a:pt x="372" y="2394"/>
                    </a:lnTo>
                    <a:lnTo>
                      <a:pt x="345" y="2392"/>
                    </a:lnTo>
                    <a:lnTo>
                      <a:pt x="320" y="2383"/>
                    </a:lnTo>
                    <a:lnTo>
                      <a:pt x="297" y="2372"/>
                    </a:lnTo>
                    <a:lnTo>
                      <a:pt x="276" y="2354"/>
                    </a:lnTo>
                    <a:lnTo>
                      <a:pt x="260" y="2335"/>
                    </a:lnTo>
                    <a:lnTo>
                      <a:pt x="247" y="2311"/>
                    </a:lnTo>
                    <a:lnTo>
                      <a:pt x="240" y="2285"/>
                    </a:lnTo>
                    <a:lnTo>
                      <a:pt x="236" y="2258"/>
                    </a:lnTo>
                    <a:lnTo>
                      <a:pt x="233" y="2258"/>
                    </a:lnTo>
                    <a:lnTo>
                      <a:pt x="230" y="2285"/>
                    </a:lnTo>
                    <a:lnTo>
                      <a:pt x="222" y="2311"/>
                    </a:lnTo>
                    <a:lnTo>
                      <a:pt x="209" y="2335"/>
                    </a:lnTo>
                    <a:lnTo>
                      <a:pt x="192" y="2354"/>
                    </a:lnTo>
                    <a:lnTo>
                      <a:pt x="173" y="2372"/>
                    </a:lnTo>
                    <a:lnTo>
                      <a:pt x="149" y="2383"/>
                    </a:lnTo>
                    <a:lnTo>
                      <a:pt x="123" y="2392"/>
                    </a:lnTo>
                    <a:lnTo>
                      <a:pt x="96" y="2394"/>
                    </a:lnTo>
                    <a:lnTo>
                      <a:pt x="69" y="2392"/>
                    </a:lnTo>
                    <a:lnTo>
                      <a:pt x="43" y="2383"/>
                    </a:lnTo>
                    <a:lnTo>
                      <a:pt x="19" y="2372"/>
                    </a:lnTo>
                    <a:lnTo>
                      <a:pt x="0" y="2354"/>
                    </a:lnTo>
                    <a:lnTo>
                      <a:pt x="0" y="1702"/>
                    </a:lnTo>
                    <a:lnTo>
                      <a:pt x="39" y="1697"/>
                    </a:lnTo>
                    <a:lnTo>
                      <a:pt x="75" y="1685"/>
                    </a:lnTo>
                    <a:lnTo>
                      <a:pt x="109" y="1668"/>
                    </a:lnTo>
                    <a:lnTo>
                      <a:pt x="140" y="1648"/>
                    </a:lnTo>
                    <a:lnTo>
                      <a:pt x="168" y="1622"/>
                    </a:lnTo>
                    <a:lnTo>
                      <a:pt x="191" y="1593"/>
                    </a:lnTo>
                    <a:lnTo>
                      <a:pt x="210" y="1560"/>
                    </a:lnTo>
                    <a:lnTo>
                      <a:pt x="224" y="1526"/>
                    </a:lnTo>
                    <a:lnTo>
                      <a:pt x="234" y="1488"/>
                    </a:lnTo>
                    <a:lnTo>
                      <a:pt x="236" y="1448"/>
                    </a:lnTo>
                    <a:lnTo>
                      <a:pt x="236" y="208"/>
                    </a:lnTo>
                    <a:lnTo>
                      <a:pt x="234" y="172"/>
                    </a:lnTo>
                    <a:lnTo>
                      <a:pt x="227" y="137"/>
                    </a:lnTo>
                    <a:lnTo>
                      <a:pt x="215" y="105"/>
                    </a:lnTo>
                    <a:lnTo>
                      <a:pt x="199" y="74"/>
                    </a:lnTo>
                    <a:lnTo>
                      <a:pt x="178" y="46"/>
                    </a:lnTo>
                    <a:lnTo>
                      <a:pt x="155" y="21"/>
                    </a:lnTo>
                    <a:lnTo>
                      <a:pt x="128" y="0"/>
                    </a:lnTo>
                    <a:lnTo>
                      <a:pt x="438" y="0"/>
                    </a:lnTo>
                    <a:lnTo>
                      <a:pt x="476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</p:grpSp>
      </p:grpSp>
      <p:sp>
        <p:nvSpPr>
          <p:cNvPr id="2" name="TextBox 60">
            <a:extLst>
              <a:ext uri="{FF2B5EF4-FFF2-40B4-BE49-F238E27FC236}">
                <a16:creationId xmlns:a16="http://schemas.microsoft.com/office/drawing/2014/main" id="{BE070EB4-A5E8-4F9E-BDB2-C17414AE8A32}"/>
              </a:ext>
            </a:extLst>
          </p:cNvPr>
          <p:cNvSpPr txBox="1"/>
          <p:nvPr/>
        </p:nvSpPr>
        <p:spPr>
          <a:xfrm>
            <a:off x="830016" y="3576440"/>
            <a:ext cx="245766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b="1" dirty="0">
                <a:solidFill>
                  <a:srgbClr val="00206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医护人员进行正确诊疗、护理的依据，也是进行交流合作的纽带。</a:t>
            </a:r>
            <a:endParaRPr lang="id-ID" sz="2400" b="1" dirty="0">
              <a:solidFill>
                <a:srgbClr val="002060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50" name="TextBox 60">
            <a:extLst>
              <a:ext uri="{FF2B5EF4-FFF2-40B4-BE49-F238E27FC236}">
                <a16:creationId xmlns:a16="http://schemas.microsoft.com/office/drawing/2014/main" id="{111062F0-8184-4B8C-B0E8-4799C3A9710A}"/>
              </a:ext>
            </a:extLst>
          </p:cNvPr>
          <p:cNvSpPr txBox="1"/>
          <p:nvPr/>
        </p:nvSpPr>
        <p:spPr>
          <a:xfrm>
            <a:off x="3507250" y="3561685"/>
            <a:ext cx="237974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b="1" dirty="0">
                <a:solidFill>
                  <a:srgbClr val="00206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医学教学的最好教材，也是开展科研工作的重要资料。</a:t>
            </a:r>
            <a:endParaRPr lang="id-ID" sz="2400" b="1" dirty="0">
              <a:solidFill>
                <a:srgbClr val="002060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52" name="TextBox 60">
            <a:extLst>
              <a:ext uri="{FF2B5EF4-FFF2-40B4-BE49-F238E27FC236}">
                <a16:creationId xmlns:a16="http://schemas.microsoft.com/office/drawing/2014/main" id="{E00AFCA1-9713-4C8A-ACE1-3CF85F364207}"/>
              </a:ext>
            </a:extLst>
          </p:cNvPr>
          <p:cNvSpPr txBox="1"/>
          <p:nvPr/>
        </p:nvSpPr>
        <p:spPr>
          <a:xfrm>
            <a:off x="6115452" y="3561685"/>
            <a:ext cx="245083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b="1" dirty="0">
                <a:solidFill>
                  <a:srgbClr val="00206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法律认可的证据性文件，可作为医疗纠纷、人身伤害、保险索赔等的证明。</a:t>
            </a:r>
            <a:endParaRPr lang="id-ID" sz="2400" b="1" dirty="0">
              <a:solidFill>
                <a:srgbClr val="002060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54" name="TextBox 60">
            <a:extLst>
              <a:ext uri="{FF2B5EF4-FFF2-40B4-BE49-F238E27FC236}">
                <a16:creationId xmlns:a16="http://schemas.microsoft.com/office/drawing/2014/main" id="{E663020A-FFF9-482E-9A41-FFF20A9CE5CE}"/>
              </a:ext>
            </a:extLst>
          </p:cNvPr>
          <p:cNvSpPr txBox="1"/>
          <p:nvPr/>
        </p:nvSpPr>
        <p:spPr>
          <a:xfrm>
            <a:off x="8623527" y="3576440"/>
            <a:ext cx="257957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b="1" dirty="0">
                <a:solidFill>
                  <a:srgbClr val="00206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反应医疗护理质量、学术及技术水平，是医院医疗护理管理水平的重要标志之一。</a:t>
            </a:r>
            <a:endParaRPr lang="id-ID" sz="2400" b="1" dirty="0">
              <a:solidFill>
                <a:srgbClr val="002060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48" name="灯片编号占位符 3">
            <a:extLst>
              <a:ext uri="{FF2B5EF4-FFF2-40B4-BE49-F238E27FC236}">
                <a16:creationId xmlns:a16="http://schemas.microsoft.com/office/drawing/2014/main" id="{EA6B9D2F-1223-4681-9A2D-97F34E13D1C8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xfrm>
            <a:off x="8728075" y="6381750"/>
            <a:ext cx="3463925" cy="4175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dirty="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  <a:endParaRPr lang="zh-CN" altLang="en-US" dirty="0">
              <a:solidFill>
                <a:schemeClr val="bg1"/>
              </a:solidFill>
              <a:latin typeface="等线" panose="02010600030101010101" pitchFamily="2" charset="-122"/>
              <a:ea typeface="华文行楷" panose="02010800040101010101" pitchFamily="2" charset="-122"/>
            </a:endParaRPr>
          </a:p>
        </p:txBody>
      </p:sp>
      <p:sp>
        <p:nvSpPr>
          <p:cNvPr id="23" name="Right Arrow 27">
            <a:extLst>
              <a:ext uri="{FF2B5EF4-FFF2-40B4-BE49-F238E27FC236}">
                <a16:creationId xmlns:a16="http://schemas.microsoft.com/office/drawing/2014/main" id="{9DBA5C2E-BE15-4271-B8A0-755DC073F774}"/>
              </a:ext>
            </a:extLst>
          </p:cNvPr>
          <p:cNvSpPr/>
          <p:nvPr/>
        </p:nvSpPr>
        <p:spPr>
          <a:xfrm>
            <a:off x="830016" y="433702"/>
            <a:ext cx="876143" cy="508944"/>
          </a:xfrm>
          <a:prstGeom prst="rightArrow">
            <a:avLst/>
          </a:prstGeom>
          <a:gradFill>
            <a:gsLst>
              <a:gs pos="0">
                <a:schemeClr val="bg1"/>
              </a:gs>
              <a:gs pos="100000">
                <a:schemeClr val="accent3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ource Sans Pro" charset="0"/>
              <a:ea typeface="+mn-ea"/>
              <a:cs typeface="+mn-cs"/>
            </a:endParaRP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846C4C20-1754-4C16-A9FC-F8F09A8C0386}"/>
              </a:ext>
            </a:extLst>
          </p:cNvPr>
          <p:cNvSpPr/>
          <p:nvPr/>
        </p:nvSpPr>
        <p:spPr>
          <a:xfrm>
            <a:off x="1683158" y="221444"/>
            <a:ext cx="301396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4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rPr>
              <a:t>记录的</a:t>
            </a:r>
            <a:r>
              <a:rPr lang="zh-CN" altLang="en-US" sz="4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意义</a:t>
            </a:r>
            <a:endParaRPr lang="zh-CN" altLang="en-US" sz="44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chemeClr val="accent5">
                  <a:lumMod val="75000"/>
                </a:schemeClr>
              </a:solidFill>
              <a:effectLst/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466177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ounded Rectangle 2">
            <a:extLst>
              <a:ext uri="{FF2B5EF4-FFF2-40B4-BE49-F238E27FC236}">
                <a16:creationId xmlns:a16="http://schemas.microsoft.com/office/drawing/2014/main" id="{8C834075-B6F9-4499-BCC4-B59588FE571F}"/>
              </a:ext>
            </a:extLst>
          </p:cNvPr>
          <p:cNvSpPr/>
          <p:nvPr/>
        </p:nvSpPr>
        <p:spPr>
          <a:xfrm>
            <a:off x="1595930" y="3824276"/>
            <a:ext cx="2143270" cy="374222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ounded Rectangle 10">
            <a:extLst>
              <a:ext uri="{FF2B5EF4-FFF2-40B4-BE49-F238E27FC236}">
                <a16:creationId xmlns:a16="http://schemas.microsoft.com/office/drawing/2014/main" id="{38C20223-BF61-4319-9A14-71331740137A}"/>
              </a:ext>
            </a:extLst>
          </p:cNvPr>
          <p:cNvSpPr/>
          <p:nvPr/>
        </p:nvSpPr>
        <p:spPr>
          <a:xfrm>
            <a:off x="3343052" y="3824276"/>
            <a:ext cx="2143270" cy="374222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ounded Rectangle 17">
            <a:extLst>
              <a:ext uri="{FF2B5EF4-FFF2-40B4-BE49-F238E27FC236}">
                <a16:creationId xmlns:a16="http://schemas.microsoft.com/office/drawing/2014/main" id="{BA15BBF7-22C2-49D3-BCC4-89FDF0B09F59}"/>
              </a:ext>
            </a:extLst>
          </p:cNvPr>
          <p:cNvSpPr/>
          <p:nvPr/>
        </p:nvSpPr>
        <p:spPr>
          <a:xfrm>
            <a:off x="5090174" y="3824276"/>
            <a:ext cx="2143270" cy="374222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ounded Rectangle 23">
            <a:extLst>
              <a:ext uri="{FF2B5EF4-FFF2-40B4-BE49-F238E27FC236}">
                <a16:creationId xmlns:a16="http://schemas.microsoft.com/office/drawing/2014/main" id="{B5659F0D-EBAA-4E82-A131-984255519BAC}"/>
              </a:ext>
            </a:extLst>
          </p:cNvPr>
          <p:cNvSpPr/>
          <p:nvPr/>
        </p:nvSpPr>
        <p:spPr>
          <a:xfrm>
            <a:off x="6837296" y="3824276"/>
            <a:ext cx="2143270" cy="374222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ounded Rectangle 28">
            <a:extLst>
              <a:ext uri="{FF2B5EF4-FFF2-40B4-BE49-F238E27FC236}">
                <a16:creationId xmlns:a16="http://schemas.microsoft.com/office/drawing/2014/main" id="{40055F0F-6C0E-4338-8B8A-A9A22CD5474E}"/>
              </a:ext>
            </a:extLst>
          </p:cNvPr>
          <p:cNvSpPr/>
          <p:nvPr/>
        </p:nvSpPr>
        <p:spPr>
          <a:xfrm>
            <a:off x="8584420" y="3824276"/>
            <a:ext cx="2143270" cy="374222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9" name="Group 38">
            <a:extLst>
              <a:ext uri="{FF2B5EF4-FFF2-40B4-BE49-F238E27FC236}">
                <a16:creationId xmlns:a16="http://schemas.microsoft.com/office/drawing/2014/main" id="{9A563F68-1DD8-4899-A969-3D3632D837FC}"/>
              </a:ext>
            </a:extLst>
          </p:cNvPr>
          <p:cNvGrpSpPr/>
          <p:nvPr/>
        </p:nvGrpSpPr>
        <p:grpSpPr>
          <a:xfrm>
            <a:off x="1484035" y="2279281"/>
            <a:ext cx="621400" cy="1851176"/>
            <a:chOff x="1257197" y="1480295"/>
            <a:chExt cx="714513" cy="2128565"/>
          </a:xfrm>
        </p:grpSpPr>
        <p:cxnSp>
          <p:nvCxnSpPr>
            <p:cNvPr id="60" name="Straight Connector 5">
              <a:extLst>
                <a:ext uri="{FF2B5EF4-FFF2-40B4-BE49-F238E27FC236}">
                  <a16:creationId xmlns:a16="http://schemas.microsoft.com/office/drawing/2014/main" id="{18745D52-DFA0-42D8-ABBD-AAE151F012C0}"/>
                </a:ext>
              </a:extLst>
            </p:cNvPr>
            <p:cNvCxnSpPr/>
            <p:nvPr/>
          </p:nvCxnSpPr>
          <p:spPr>
            <a:xfrm flipV="1">
              <a:off x="1618732" y="2168221"/>
              <a:ext cx="0" cy="1155201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Oval 6">
              <a:extLst>
                <a:ext uri="{FF2B5EF4-FFF2-40B4-BE49-F238E27FC236}">
                  <a16:creationId xmlns:a16="http://schemas.microsoft.com/office/drawing/2014/main" id="{886BB3B9-611C-48E1-A2EE-DE2CEAB7A639}"/>
                </a:ext>
              </a:extLst>
            </p:cNvPr>
            <p:cNvSpPr/>
            <p:nvPr/>
          </p:nvSpPr>
          <p:spPr>
            <a:xfrm>
              <a:off x="1257197" y="1480295"/>
              <a:ext cx="714513" cy="714513"/>
            </a:xfrm>
            <a:prstGeom prst="ellipse">
              <a:avLst/>
            </a:prstGeom>
            <a:solidFill>
              <a:schemeClr val="accent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33">
              <a:extLst>
                <a:ext uri="{FF2B5EF4-FFF2-40B4-BE49-F238E27FC236}">
                  <a16:creationId xmlns:a16="http://schemas.microsoft.com/office/drawing/2014/main" id="{BDB13B80-B91B-44E7-9762-7D0FA9E32B56}"/>
                </a:ext>
              </a:extLst>
            </p:cNvPr>
            <p:cNvSpPr/>
            <p:nvPr/>
          </p:nvSpPr>
          <p:spPr>
            <a:xfrm>
              <a:off x="1477541" y="3335035"/>
              <a:ext cx="273825" cy="273825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3" name="Group 39">
            <a:extLst>
              <a:ext uri="{FF2B5EF4-FFF2-40B4-BE49-F238E27FC236}">
                <a16:creationId xmlns:a16="http://schemas.microsoft.com/office/drawing/2014/main" id="{7A87C83F-7D02-49C4-8784-CC9AEB89F703}"/>
              </a:ext>
            </a:extLst>
          </p:cNvPr>
          <p:cNvGrpSpPr/>
          <p:nvPr/>
        </p:nvGrpSpPr>
        <p:grpSpPr>
          <a:xfrm>
            <a:off x="3231157" y="3892316"/>
            <a:ext cx="621400" cy="1851176"/>
            <a:chOff x="3266116" y="3335035"/>
            <a:chExt cx="714513" cy="2128565"/>
          </a:xfrm>
        </p:grpSpPr>
        <p:cxnSp>
          <p:nvCxnSpPr>
            <p:cNvPr id="64" name="Straight Connector 13">
              <a:extLst>
                <a:ext uri="{FF2B5EF4-FFF2-40B4-BE49-F238E27FC236}">
                  <a16:creationId xmlns:a16="http://schemas.microsoft.com/office/drawing/2014/main" id="{8AE2A37A-FF7C-41EC-80DC-B06473FD6F94}"/>
                </a:ext>
              </a:extLst>
            </p:cNvPr>
            <p:cNvCxnSpPr/>
            <p:nvPr/>
          </p:nvCxnSpPr>
          <p:spPr>
            <a:xfrm flipV="1">
              <a:off x="3627651" y="3608860"/>
              <a:ext cx="0" cy="1155201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Oval 14">
              <a:extLst>
                <a:ext uri="{FF2B5EF4-FFF2-40B4-BE49-F238E27FC236}">
                  <a16:creationId xmlns:a16="http://schemas.microsoft.com/office/drawing/2014/main" id="{0ECD3A19-F78C-4C8A-A4DD-E6BEC89C9A69}"/>
                </a:ext>
              </a:extLst>
            </p:cNvPr>
            <p:cNvSpPr/>
            <p:nvPr/>
          </p:nvSpPr>
          <p:spPr>
            <a:xfrm>
              <a:off x="3266116" y="4749087"/>
              <a:ext cx="714513" cy="714513"/>
            </a:xfrm>
            <a:prstGeom prst="ellipse">
              <a:avLst/>
            </a:prstGeom>
            <a:solidFill>
              <a:schemeClr val="accent2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34">
              <a:extLst>
                <a:ext uri="{FF2B5EF4-FFF2-40B4-BE49-F238E27FC236}">
                  <a16:creationId xmlns:a16="http://schemas.microsoft.com/office/drawing/2014/main" id="{B37701AD-AD9D-440F-9984-F5912F6B6D00}"/>
                </a:ext>
              </a:extLst>
            </p:cNvPr>
            <p:cNvSpPr/>
            <p:nvPr/>
          </p:nvSpPr>
          <p:spPr>
            <a:xfrm>
              <a:off x="3486460" y="3335035"/>
              <a:ext cx="273825" cy="273825"/>
            </a:xfrm>
            <a:prstGeom prst="ellipse">
              <a:avLst/>
            </a:prstGeom>
            <a:solidFill>
              <a:schemeClr val="accent2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7" name="Group 40">
            <a:extLst>
              <a:ext uri="{FF2B5EF4-FFF2-40B4-BE49-F238E27FC236}">
                <a16:creationId xmlns:a16="http://schemas.microsoft.com/office/drawing/2014/main" id="{88AE69EA-D85A-4A0F-ABDA-5BF98C9CE592}"/>
              </a:ext>
            </a:extLst>
          </p:cNvPr>
          <p:cNvGrpSpPr/>
          <p:nvPr/>
        </p:nvGrpSpPr>
        <p:grpSpPr>
          <a:xfrm>
            <a:off x="4978279" y="2279281"/>
            <a:ext cx="621400" cy="1851176"/>
            <a:chOff x="5275035" y="1480295"/>
            <a:chExt cx="714513" cy="2128565"/>
          </a:xfrm>
        </p:grpSpPr>
        <p:cxnSp>
          <p:nvCxnSpPr>
            <p:cNvPr id="68" name="Straight Connector 20">
              <a:extLst>
                <a:ext uri="{FF2B5EF4-FFF2-40B4-BE49-F238E27FC236}">
                  <a16:creationId xmlns:a16="http://schemas.microsoft.com/office/drawing/2014/main" id="{9BE35FAE-43F6-414A-BDB2-ACAD73EDD678}"/>
                </a:ext>
              </a:extLst>
            </p:cNvPr>
            <p:cNvCxnSpPr/>
            <p:nvPr/>
          </p:nvCxnSpPr>
          <p:spPr>
            <a:xfrm flipV="1">
              <a:off x="5636570" y="2168221"/>
              <a:ext cx="0" cy="1155201"/>
            </a:xfrm>
            <a:prstGeom prst="line">
              <a:avLst/>
            </a:prstGeom>
            <a:ln w="381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Oval 21">
              <a:extLst>
                <a:ext uri="{FF2B5EF4-FFF2-40B4-BE49-F238E27FC236}">
                  <a16:creationId xmlns:a16="http://schemas.microsoft.com/office/drawing/2014/main" id="{FEBF1404-CFAF-4A87-ADFC-1ADC739CA9E1}"/>
                </a:ext>
              </a:extLst>
            </p:cNvPr>
            <p:cNvSpPr/>
            <p:nvPr/>
          </p:nvSpPr>
          <p:spPr>
            <a:xfrm>
              <a:off x="5275035" y="1480295"/>
              <a:ext cx="714513" cy="714513"/>
            </a:xfrm>
            <a:prstGeom prst="ellipse">
              <a:avLst/>
            </a:prstGeom>
            <a:solidFill>
              <a:schemeClr val="accent3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35">
              <a:extLst>
                <a:ext uri="{FF2B5EF4-FFF2-40B4-BE49-F238E27FC236}">
                  <a16:creationId xmlns:a16="http://schemas.microsoft.com/office/drawing/2014/main" id="{DF9D9CB6-C086-443E-BC96-7D159C0D6590}"/>
                </a:ext>
              </a:extLst>
            </p:cNvPr>
            <p:cNvSpPr/>
            <p:nvPr/>
          </p:nvSpPr>
          <p:spPr>
            <a:xfrm>
              <a:off x="5495379" y="3335035"/>
              <a:ext cx="273825" cy="273825"/>
            </a:xfrm>
            <a:prstGeom prst="ellipse">
              <a:avLst/>
            </a:prstGeom>
            <a:solidFill>
              <a:schemeClr val="accent3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1" name="Group 41">
            <a:extLst>
              <a:ext uri="{FF2B5EF4-FFF2-40B4-BE49-F238E27FC236}">
                <a16:creationId xmlns:a16="http://schemas.microsoft.com/office/drawing/2014/main" id="{233EE349-9D16-4647-985A-7B11D9282FC8}"/>
              </a:ext>
            </a:extLst>
          </p:cNvPr>
          <p:cNvGrpSpPr/>
          <p:nvPr/>
        </p:nvGrpSpPr>
        <p:grpSpPr>
          <a:xfrm>
            <a:off x="6725401" y="3892316"/>
            <a:ext cx="621400" cy="1851176"/>
            <a:chOff x="7283954" y="3335035"/>
            <a:chExt cx="714513" cy="2128565"/>
          </a:xfrm>
        </p:grpSpPr>
        <p:cxnSp>
          <p:nvCxnSpPr>
            <p:cNvPr id="72" name="Straight Connector 25">
              <a:extLst>
                <a:ext uri="{FF2B5EF4-FFF2-40B4-BE49-F238E27FC236}">
                  <a16:creationId xmlns:a16="http://schemas.microsoft.com/office/drawing/2014/main" id="{8F1C5F83-0B22-4D1B-8B05-9756A41C3124}"/>
                </a:ext>
              </a:extLst>
            </p:cNvPr>
            <p:cNvCxnSpPr/>
            <p:nvPr/>
          </p:nvCxnSpPr>
          <p:spPr>
            <a:xfrm flipV="1">
              <a:off x="7645489" y="3608860"/>
              <a:ext cx="0" cy="1155201"/>
            </a:xfrm>
            <a:prstGeom prst="line">
              <a:avLst/>
            </a:prstGeom>
            <a:ln w="381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Oval 26">
              <a:extLst>
                <a:ext uri="{FF2B5EF4-FFF2-40B4-BE49-F238E27FC236}">
                  <a16:creationId xmlns:a16="http://schemas.microsoft.com/office/drawing/2014/main" id="{E620A93B-6966-443F-9C04-12D619E71ED5}"/>
                </a:ext>
              </a:extLst>
            </p:cNvPr>
            <p:cNvSpPr/>
            <p:nvPr/>
          </p:nvSpPr>
          <p:spPr>
            <a:xfrm>
              <a:off x="7283954" y="4749087"/>
              <a:ext cx="714513" cy="714513"/>
            </a:xfrm>
            <a:prstGeom prst="ellipse">
              <a:avLst/>
            </a:prstGeom>
            <a:solidFill>
              <a:schemeClr val="accent4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36">
              <a:extLst>
                <a:ext uri="{FF2B5EF4-FFF2-40B4-BE49-F238E27FC236}">
                  <a16:creationId xmlns:a16="http://schemas.microsoft.com/office/drawing/2014/main" id="{E833A44C-3C1D-4F52-A92D-04E1DC4E26C7}"/>
                </a:ext>
              </a:extLst>
            </p:cNvPr>
            <p:cNvSpPr/>
            <p:nvPr/>
          </p:nvSpPr>
          <p:spPr>
            <a:xfrm>
              <a:off x="7504298" y="3335035"/>
              <a:ext cx="273825" cy="273825"/>
            </a:xfrm>
            <a:prstGeom prst="ellipse">
              <a:avLst/>
            </a:prstGeom>
            <a:solidFill>
              <a:schemeClr val="accent4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5" name="Group 42">
            <a:extLst>
              <a:ext uri="{FF2B5EF4-FFF2-40B4-BE49-F238E27FC236}">
                <a16:creationId xmlns:a16="http://schemas.microsoft.com/office/drawing/2014/main" id="{84472628-590E-4EAC-855B-06A06076C8AC}"/>
              </a:ext>
            </a:extLst>
          </p:cNvPr>
          <p:cNvGrpSpPr/>
          <p:nvPr/>
        </p:nvGrpSpPr>
        <p:grpSpPr>
          <a:xfrm>
            <a:off x="8472525" y="2279281"/>
            <a:ext cx="621400" cy="1851176"/>
            <a:chOff x="9292875" y="1480295"/>
            <a:chExt cx="714513" cy="2128565"/>
          </a:xfrm>
        </p:grpSpPr>
        <p:cxnSp>
          <p:nvCxnSpPr>
            <p:cNvPr id="76" name="Straight Connector 31">
              <a:extLst>
                <a:ext uri="{FF2B5EF4-FFF2-40B4-BE49-F238E27FC236}">
                  <a16:creationId xmlns:a16="http://schemas.microsoft.com/office/drawing/2014/main" id="{10BD6F4A-2889-4E48-B380-689EC1B83A61}"/>
                </a:ext>
              </a:extLst>
            </p:cNvPr>
            <p:cNvCxnSpPr/>
            <p:nvPr/>
          </p:nvCxnSpPr>
          <p:spPr>
            <a:xfrm flipV="1">
              <a:off x="9654410" y="2168221"/>
              <a:ext cx="0" cy="1155201"/>
            </a:xfrm>
            <a:prstGeom prst="line">
              <a:avLst/>
            </a:prstGeom>
            <a:ln w="381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Oval 32">
              <a:extLst>
                <a:ext uri="{FF2B5EF4-FFF2-40B4-BE49-F238E27FC236}">
                  <a16:creationId xmlns:a16="http://schemas.microsoft.com/office/drawing/2014/main" id="{B10E7221-962C-4CB8-8C7D-875DEDE39B21}"/>
                </a:ext>
              </a:extLst>
            </p:cNvPr>
            <p:cNvSpPr/>
            <p:nvPr/>
          </p:nvSpPr>
          <p:spPr>
            <a:xfrm>
              <a:off x="9292875" y="1480295"/>
              <a:ext cx="714513" cy="714513"/>
            </a:xfrm>
            <a:prstGeom prst="ellipse">
              <a:avLst/>
            </a:prstGeom>
            <a:solidFill>
              <a:schemeClr val="accent5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37">
              <a:extLst>
                <a:ext uri="{FF2B5EF4-FFF2-40B4-BE49-F238E27FC236}">
                  <a16:creationId xmlns:a16="http://schemas.microsoft.com/office/drawing/2014/main" id="{849D9167-59E0-4F1C-A24C-FC3A04C9740B}"/>
                </a:ext>
              </a:extLst>
            </p:cNvPr>
            <p:cNvSpPr/>
            <p:nvPr/>
          </p:nvSpPr>
          <p:spPr>
            <a:xfrm>
              <a:off x="9513219" y="3335035"/>
              <a:ext cx="273825" cy="273825"/>
            </a:xfrm>
            <a:prstGeom prst="ellipse">
              <a:avLst/>
            </a:prstGeom>
            <a:solidFill>
              <a:schemeClr val="accent5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9" name="Inhaltsplatzhalter 4">
            <a:extLst>
              <a:ext uri="{FF2B5EF4-FFF2-40B4-BE49-F238E27FC236}">
                <a16:creationId xmlns:a16="http://schemas.microsoft.com/office/drawing/2014/main" id="{F55B838C-2C23-459C-AEB1-AC25C815278C}"/>
              </a:ext>
            </a:extLst>
          </p:cNvPr>
          <p:cNvSpPr txBox="1"/>
          <p:nvPr/>
        </p:nvSpPr>
        <p:spPr>
          <a:xfrm>
            <a:off x="1079343" y="4225970"/>
            <a:ext cx="1443726" cy="430887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3050" indent="-27305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altLang="zh-CN" sz="2800" b="1" dirty="0">
                <a:solidFill>
                  <a:schemeClr val="accent1"/>
                </a:solidFill>
                <a:latin typeface="+mj-lt"/>
              </a:rPr>
              <a:t>1</a:t>
            </a:r>
            <a:endParaRPr lang="en-US" sz="2000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80" name="Inhaltsplatzhalter 4">
            <a:extLst>
              <a:ext uri="{FF2B5EF4-FFF2-40B4-BE49-F238E27FC236}">
                <a16:creationId xmlns:a16="http://schemas.microsoft.com/office/drawing/2014/main" id="{592B0ADD-59E8-4E06-B259-CAC9AA635202}"/>
              </a:ext>
            </a:extLst>
          </p:cNvPr>
          <p:cNvSpPr txBox="1"/>
          <p:nvPr/>
        </p:nvSpPr>
        <p:spPr>
          <a:xfrm>
            <a:off x="2861774" y="3352866"/>
            <a:ext cx="1443726" cy="430887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3050" indent="-27305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altLang="zh-CN" sz="2800" b="1" dirty="0">
                <a:solidFill>
                  <a:schemeClr val="accent2"/>
                </a:solidFill>
                <a:latin typeface="+mj-lt"/>
              </a:rPr>
              <a:t>2</a:t>
            </a:r>
            <a:endParaRPr lang="en-US" sz="2000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81" name="Inhaltsplatzhalter 4">
            <a:extLst>
              <a:ext uri="{FF2B5EF4-FFF2-40B4-BE49-F238E27FC236}">
                <a16:creationId xmlns:a16="http://schemas.microsoft.com/office/drawing/2014/main" id="{B8DC1059-942D-4F50-ADF8-57389AD4F17C}"/>
              </a:ext>
            </a:extLst>
          </p:cNvPr>
          <p:cNvSpPr txBox="1"/>
          <p:nvPr/>
        </p:nvSpPr>
        <p:spPr>
          <a:xfrm>
            <a:off x="4568088" y="4259462"/>
            <a:ext cx="1443726" cy="430887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3050" indent="-27305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altLang="zh-CN" sz="2800" b="1" dirty="0">
                <a:solidFill>
                  <a:schemeClr val="accent3"/>
                </a:solidFill>
                <a:latin typeface="+mj-lt"/>
              </a:rPr>
              <a:t>3</a:t>
            </a:r>
            <a:endParaRPr lang="en-US" sz="2000" dirty="0">
              <a:solidFill>
                <a:schemeClr val="accent3"/>
              </a:solidFill>
              <a:latin typeface="+mn-lt"/>
            </a:endParaRPr>
          </a:p>
        </p:txBody>
      </p:sp>
      <p:sp>
        <p:nvSpPr>
          <p:cNvPr id="82" name="Inhaltsplatzhalter 4">
            <a:extLst>
              <a:ext uri="{FF2B5EF4-FFF2-40B4-BE49-F238E27FC236}">
                <a16:creationId xmlns:a16="http://schemas.microsoft.com/office/drawing/2014/main" id="{9A791241-363B-4D6B-BFDC-6FBC3BD3CC4B}"/>
              </a:ext>
            </a:extLst>
          </p:cNvPr>
          <p:cNvSpPr txBox="1"/>
          <p:nvPr/>
        </p:nvSpPr>
        <p:spPr>
          <a:xfrm>
            <a:off x="6314237" y="3352866"/>
            <a:ext cx="1443726" cy="430887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3050" indent="-27305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altLang="zh-CN" sz="2800" b="1" dirty="0">
                <a:solidFill>
                  <a:schemeClr val="accent4"/>
                </a:solidFill>
                <a:latin typeface="+mj-lt"/>
              </a:rPr>
              <a:t>4</a:t>
            </a:r>
            <a:endParaRPr lang="en-US" sz="2000" dirty="0">
              <a:solidFill>
                <a:schemeClr val="accent4"/>
              </a:solidFill>
              <a:latin typeface="+mn-lt"/>
            </a:endParaRPr>
          </a:p>
        </p:txBody>
      </p:sp>
      <p:sp>
        <p:nvSpPr>
          <p:cNvPr id="87" name="Inhaltsplatzhalter 4">
            <a:extLst>
              <a:ext uri="{FF2B5EF4-FFF2-40B4-BE49-F238E27FC236}">
                <a16:creationId xmlns:a16="http://schemas.microsoft.com/office/drawing/2014/main" id="{160B176F-60CB-474D-B8E8-98C673FF4FAB}"/>
              </a:ext>
            </a:extLst>
          </p:cNvPr>
          <p:cNvSpPr txBox="1"/>
          <p:nvPr/>
        </p:nvSpPr>
        <p:spPr>
          <a:xfrm>
            <a:off x="8070770" y="4259462"/>
            <a:ext cx="1443726" cy="430887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3050" indent="-27305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altLang="zh-CN" sz="2800" b="1" dirty="0">
                <a:solidFill>
                  <a:schemeClr val="accent5"/>
                </a:solidFill>
                <a:latin typeface="+mj-lt"/>
              </a:rPr>
              <a:t>5</a:t>
            </a:r>
            <a:endParaRPr lang="en-US" sz="2000" dirty="0">
              <a:solidFill>
                <a:schemeClr val="accent5"/>
              </a:solidFill>
              <a:latin typeface="+mn-lt"/>
            </a:endParaRPr>
          </a:p>
        </p:txBody>
      </p:sp>
      <p:grpSp>
        <p:nvGrpSpPr>
          <p:cNvPr id="89" name="Group 54">
            <a:extLst>
              <a:ext uri="{FF2B5EF4-FFF2-40B4-BE49-F238E27FC236}">
                <a16:creationId xmlns:a16="http://schemas.microsoft.com/office/drawing/2014/main" id="{6C9138CF-44D3-405D-8BAE-4B5CEC0B6A1C}"/>
              </a:ext>
            </a:extLst>
          </p:cNvPr>
          <p:cNvGrpSpPr/>
          <p:nvPr/>
        </p:nvGrpSpPr>
        <p:grpSpPr>
          <a:xfrm>
            <a:off x="8559446" y="2494368"/>
            <a:ext cx="447556" cy="212712"/>
            <a:chOff x="10028238" y="2828925"/>
            <a:chExt cx="577850" cy="274638"/>
          </a:xfrm>
          <a:solidFill>
            <a:schemeClr val="bg1"/>
          </a:solidFill>
        </p:grpSpPr>
        <p:sp>
          <p:nvSpPr>
            <p:cNvPr id="90" name="Freeform 91">
              <a:extLst>
                <a:ext uri="{FF2B5EF4-FFF2-40B4-BE49-F238E27FC236}">
                  <a16:creationId xmlns:a16="http://schemas.microsoft.com/office/drawing/2014/main" id="{B287BCE6-B327-4BB0-9F92-62050B5FA5F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028238" y="2828925"/>
              <a:ext cx="577850" cy="274638"/>
            </a:xfrm>
            <a:custGeom>
              <a:avLst/>
              <a:gdLst>
                <a:gd name="T0" fmla="*/ 227 w 3643"/>
                <a:gd name="T1" fmla="*/ 1180 h 1728"/>
                <a:gd name="T2" fmla="*/ 163 w 3643"/>
                <a:gd name="T3" fmla="*/ 1377 h 1728"/>
                <a:gd name="T4" fmla="*/ 282 w 3643"/>
                <a:gd name="T5" fmla="*/ 1542 h 1728"/>
                <a:gd name="T6" fmla="*/ 491 w 3643"/>
                <a:gd name="T7" fmla="*/ 1542 h 1728"/>
                <a:gd name="T8" fmla="*/ 611 w 3643"/>
                <a:gd name="T9" fmla="*/ 1377 h 1728"/>
                <a:gd name="T10" fmla="*/ 548 w 3643"/>
                <a:gd name="T11" fmla="*/ 1180 h 1728"/>
                <a:gd name="T12" fmla="*/ 2303 w 3643"/>
                <a:gd name="T13" fmla="*/ 1114 h 1728"/>
                <a:gd name="T14" fmla="*/ 2120 w 3643"/>
                <a:gd name="T15" fmla="*/ 1207 h 1728"/>
                <a:gd name="T16" fmla="*/ 2088 w 3643"/>
                <a:gd name="T17" fmla="*/ 1413 h 1728"/>
                <a:gd name="T18" fmla="*/ 2232 w 3643"/>
                <a:gd name="T19" fmla="*/ 1556 h 1728"/>
                <a:gd name="T20" fmla="*/ 2438 w 3643"/>
                <a:gd name="T21" fmla="*/ 1523 h 1728"/>
                <a:gd name="T22" fmla="*/ 2531 w 3643"/>
                <a:gd name="T23" fmla="*/ 1341 h 1728"/>
                <a:gd name="T24" fmla="*/ 2438 w 3643"/>
                <a:gd name="T25" fmla="*/ 1157 h 1728"/>
                <a:gd name="T26" fmla="*/ 3220 w 3643"/>
                <a:gd name="T27" fmla="*/ 163 h 1728"/>
                <a:gd name="T28" fmla="*/ 3055 w 3643"/>
                <a:gd name="T29" fmla="*/ 282 h 1728"/>
                <a:gd name="T30" fmla="*/ 3055 w 3643"/>
                <a:gd name="T31" fmla="*/ 492 h 1728"/>
                <a:gd name="T32" fmla="*/ 3220 w 3643"/>
                <a:gd name="T33" fmla="*/ 611 h 1728"/>
                <a:gd name="T34" fmla="*/ 3417 w 3643"/>
                <a:gd name="T35" fmla="*/ 547 h 1728"/>
                <a:gd name="T36" fmla="*/ 3480 w 3643"/>
                <a:gd name="T37" fmla="*/ 350 h 1728"/>
                <a:gd name="T38" fmla="*/ 3360 w 3643"/>
                <a:gd name="T39" fmla="*/ 185 h 1728"/>
                <a:gd name="T40" fmla="*/ 1268 w 3643"/>
                <a:gd name="T41" fmla="*/ 172 h 1728"/>
                <a:gd name="T42" fmla="*/ 1124 w 3643"/>
                <a:gd name="T43" fmla="*/ 316 h 1728"/>
                <a:gd name="T44" fmla="*/ 1157 w 3643"/>
                <a:gd name="T45" fmla="*/ 522 h 1728"/>
                <a:gd name="T46" fmla="*/ 1339 w 3643"/>
                <a:gd name="T47" fmla="*/ 615 h 1728"/>
                <a:gd name="T48" fmla="*/ 1523 w 3643"/>
                <a:gd name="T49" fmla="*/ 522 h 1728"/>
                <a:gd name="T50" fmla="*/ 1555 w 3643"/>
                <a:gd name="T51" fmla="*/ 316 h 1728"/>
                <a:gd name="T52" fmla="*/ 1411 w 3643"/>
                <a:gd name="T53" fmla="*/ 172 h 1728"/>
                <a:gd name="T54" fmla="*/ 3396 w 3643"/>
                <a:gd name="T55" fmla="*/ 26 h 1728"/>
                <a:gd name="T56" fmla="*/ 3598 w 3643"/>
                <a:gd name="T57" fmla="*/ 205 h 1728"/>
                <a:gd name="T58" fmla="*/ 3631 w 3643"/>
                <a:gd name="T59" fmla="*/ 482 h 1728"/>
                <a:gd name="T60" fmla="*/ 3477 w 3643"/>
                <a:gd name="T61" fmla="*/ 704 h 1728"/>
                <a:gd name="T62" fmla="*/ 3210 w 3643"/>
                <a:gd name="T63" fmla="*/ 772 h 1728"/>
                <a:gd name="T64" fmla="*/ 2649 w 3643"/>
                <a:gd name="T65" fmla="*/ 1167 h 1728"/>
                <a:gd name="T66" fmla="*/ 2678 w 3643"/>
                <a:gd name="T67" fmla="*/ 1436 h 1728"/>
                <a:gd name="T68" fmla="*/ 2524 w 3643"/>
                <a:gd name="T69" fmla="*/ 1658 h 1728"/>
                <a:gd name="T70" fmla="*/ 2255 w 3643"/>
                <a:gd name="T71" fmla="*/ 1725 h 1728"/>
                <a:gd name="T72" fmla="*/ 2014 w 3643"/>
                <a:gd name="T73" fmla="*/ 1597 h 1728"/>
                <a:gd name="T74" fmla="*/ 1917 w 3643"/>
                <a:gd name="T75" fmla="*/ 1341 h 1728"/>
                <a:gd name="T76" fmla="*/ 1551 w 3643"/>
                <a:gd name="T77" fmla="*/ 711 h 1728"/>
                <a:gd name="T78" fmla="*/ 1294 w 3643"/>
                <a:gd name="T79" fmla="*/ 772 h 1728"/>
                <a:gd name="T80" fmla="*/ 732 w 3643"/>
                <a:gd name="T81" fmla="*/ 1167 h 1728"/>
                <a:gd name="T82" fmla="*/ 762 w 3643"/>
                <a:gd name="T83" fmla="*/ 1436 h 1728"/>
                <a:gd name="T84" fmla="*/ 607 w 3643"/>
                <a:gd name="T85" fmla="*/ 1658 h 1728"/>
                <a:gd name="T86" fmla="*/ 338 w 3643"/>
                <a:gd name="T87" fmla="*/ 1725 h 1728"/>
                <a:gd name="T88" fmla="*/ 97 w 3643"/>
                <a:gd name="T89" fmla="*/ 1597 h 1728"/>
                <a:gd name="T90" fmla="*/ 0 w 3643"/>
                <a:gd name="T91" fmla="*/ 1341 h 1728"/>
                <a:gd name="T92" fmla="*/ 97 w 3643"/>
                <a:gd name="T93" fmla="*/ 1084 h 1728"/>
                <a:gd name="T94" fmla="*/ 338 w 3643"/>
                <a:gd name="T95" fmla="*/ 957 h 1728"/>
                <a:gd name="T96" fmla="*/ 597 w 3643"/>
                <a:gd name="T97" fmla="*/ 1016 h 1728"/>
                <a:gd name="T98" fmla="*/ 952 w 3643"/>
                <a:gd name="T99" fmla="*/ 387 h 1728"/>
                <a:gd name="T100" fmla="*/ 1051 w 3643"/>
                <a:gd name="T101" fmla="*/ 130 h 1728"/>
                <a:gd name="T102" fmla="*/ 1291 w 3643"/>
                <a:gd name="T103" fmla="*/ 2 h 1728"/>
                <a:gd name="T104" fmla="*/ 1561 w 3643"/>
                <a:gd name="T105" fmla="*/ 69 h 1728"/>
                <a:gd name="T106" fmla="*/ 1714 w 3643"/>
                <a:gd name="T107" fmla="*/ 291 h 1728"/>
                <a:gd name="T108" fmla="*/ 1686 w 3643"/>
                <a:gd name="T109" fmla="*/ 560 h 1728"/>
                <a:gd name="T110" fmla="*/ 2255 w 3643"/>
                <a:gd name="T111" fmla="*/ 957 h 1728"/>
                <a:gd name="T112" fmla="*/ 2514 w 3643"/>
                <a:gd name="T113" fmla="*/ 1016 h 1728"/>
                <a:gd name="T114" fmla="*/ 2869 w 3643"/>
                <a:gd name="T115" fmla="*/ 387 h 1728"/>
                <a:gd name="T116" fmla="*/ 2968 w 3643"/>
                <a:gd name="T117" fmla="*/ 130 h 1728"/>
                <a:gd name="T118" fmla="*/ 3208 w 3643"/>
                <a:gd name="T119" fmla="*/ 2 h 1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643" h="1728">
                  <a:moveTo>
                    <a:pt x="387" y="1114"/>
                  </a:moveTo>
                  <a:lnTo>
                    <a:pt x="350" y="1116"/>
                  </a:lnTo>
                  <a:lnTo>
                    <a:pt x="315" y="1125"/>
                  </a:lnTo>
                  <a:lnTo>
                    <a:pt x="282" y="1139"/>
                  </a:lnTo>
                  <a:lnTo>
                    <a:pt x="253" y="1157"/>
                  </a:lnTo>
                  <a:lnTo>
                    <a:pt x="227" y="1180"/>
                  </a:lnTo>
                  <a:lnTo>
                    <a:pt x="204" y="1207"/>
                  </a:lnTo>
                  <a:lnTo>
                    <a:pt x="185" y="1237"/>
                  </a:lnTo>
                  <a:lnTo>
                    <a:pt x="171" y="1269"/>
                  </a:lnTo>
                  <a:lnTo>
                    <a:pt x="163" y="1304"/>
                  </a:lnTo>
                  <a:lnTo>
                    <a:pt x="160" y="1341"/>
                  </a:lnTo>
                  <a:lnTo>
                    <a:pt x="163" y="1377"/>
                  </a:lnTo>
                  <a:lnTo>
                    <a:pt x="171" y="1413"/>
                  </a:lnTo>
                  <a:lnTo>
                    <a:pt x="185" y="1445"/>
                  </a:lnTo>
                  <a:lnTo>
                    <a:pt x="204" y="1475"/>
                  </a:lnTo>
                  <a:lnTo>
                    <a:pt x="227" y="1501"/>
                  </a:lnTo>
                  <a:lnTo>
                    <a:pt x="253" y="1523"/>
                  </a:lnTo>
                  <a:lnTo>
                    <a:pt x="282" y="1542"/>
                  </a:lnTo>
                  <a:lnTo>
                    <a:pt x="315" y="1556"/>
                  </a:lnTo>
                  <a:lnTo>
                    <a:pt x="350" y="1564"/>
                  </a:lnTo>
                  <a:lnTo>
                    <a:pt x="387" y="1568"/>
                  </a:lnTo>
                  <a:lnTo>
                    <a:pt x="424" y="1564"/>
                  </a:lnTo>
                  <a:lnTo>
                    <a:pt x="458" y="1556"/>
                  </a:lnTo>
                  <a:lnTo>
                    <a:pt x="491" y="1542"/>
                  </a:lnTo>
                  <a:lnTo>
                    <a:pt x="521" y="1523"/>
                  </a:lnTo>
                  <a:lnTo>
                    <a:pt x="548" y="1501"/>
                  </a:lnTo>
                  <a:lnTo>
                    <a:pt x="570" y="1475"/>
                  </a:lnTo>
                  <a:lnTo>
                    <a:pt x="588" y="1445"/>
                  </a:lnTo>
                  <a:lnTo>
                    <a:pt x="602" y="1413"/>
                  </a:lnTo>
                  <a:lnTo>
                    <a:pt x="611" y="1377"/>
                  </a:lnTo>
                  <a:lnTo>
                    <a:pt x="614" y="1341"/>
                  </a:lnTo>
                  <a:lnTo>
                    <a:pt x="611" y="1304"/>
                  </a:lnTo>
                  <a:lnTo>
                    <a:pt x="602" y="1269"/>
                  </a:lnTo>
                  <a:lnTo>
                    <a:pt x="588" y="1237"/>
                  </a:lnTo>
                  <a:lnTo>
                    <a:pt x="570" y="1207"/>
                  </a:lnTo>
                  <a:lnTo>
                    <a:pt x="548" y="1180"/>
                  </a:lnTo>
                  <a:lnTo>
                    <a:pt x="521" y="1157"/>
                  </a:lnTo>
                  <a:lnTo>
                    <a:pt x="491" y="1139"/>
                  </a:lnTo>
                  <a:lnTo>
                    <a:pt x="458" y="1125"/>
                  </a:lnTo>
                  <a:lnTo>
                    <a:pt x="424" y="1116"/>
                  </a:lnTo>
                  <a:lnTo>
                    <a:pt x="387" y="1114"/>
                  </a:lnTo>
                  <a:close/>
                  <a:moveTo>
                    <a:pt x="2303" y="1114"/>
                  </a:moveTo>
                  <a:lnTo>
                    <a:pt x="2266" y="1116"/>
                  </a:lnTo>
                  <a:lnTo>
                    <a:pt x="2232" y="1125"/>
                  </a:lnTo>
                  <a:lnTo>
                    <a:pt x="2199" y="1139"/>
                  </a:lnTo>
                  <a:lnTo>
                    <a:pt x="2169" y="1157"/>
                  </a:lnTo>
                  <a:lnTo>
                    <a:pt x="2142" y="1180"/>
                  </a:lnTo>
                  <a:lnTo>
                    <a:pt x="2120" y="1207"/>
                  </a:lnTo>
                  <a:lnTo>
                    <a:pt x="2102" y="1237"/>
                  </a:lnTo>
                  <a:lnTo>
                    <a:pt x="2088" y="1269"/>
                  </a:lnTo>
                  <a:lnTo>
                    <a:pt x="2079" y="1304"/>
                  </a:lnTo>
                  <a:lnTo>
                    <a:pt x="2076" y="1341"/>
                  </a:lnTo>
                  <a:lnTo>
                    <a:pt x="2079" y="1377"/>
                  </a:lnTo>
                  <a:lnTo>
                    <a:pt x="2088" y="1413"/>
                  </a:lnTo>
                  <a:lnTo>
                    <a:pt x="2102" y="1445"/>
                  </a:lnTo>
                  <a:lnTo>
                    <a:pt x="2120" y="1475"/>
                  </a:lnTo>
                  <a:lnTo>
                    <a:pt x="2142" y="1501"/>
                  </a:lnTo>
                  <a:lnTo>
                    <a:pt x="2169" y="1523"/>
                  </a:lnTo>
                  <a:lnTo>
                    <a:pt x="2199" y="1542"/>
                  </a:lnTo>
                  <a:lnTo>
                    <a:pt x="2232" y="1556"/>
                  </a:lnTo>
                  <a:lnTo>
                    <a:pt x="2266" y="1564"/>
                  </a:lnTo>
                  <a:lnTo>
                    <a:pt x="2303" y="1568"/>
                  </a:lnTo>
                  <a:lnTo>
                    <a:pt x="2340" y="1564"/>
                  </a:lnTo>
                  <a:lnTo>
                    <a:pt x="2375" y="1556"/>
                  </a:lnTo>
                  <a:lnTo>
                    <a:pt x="2408" y="1542"/>
                  </a:lnTo>
                  <a:lnTo>
                    <a:pt x="2438" y="1523"/>
                  </a:lnTo>
                  <a:lnTo>
                    <a:pt x="2463" y="1501"/>
                  </a:lnTo>
                  <a:lnTo>
                    <a:pt x="2486" y="1475"/>
                  </a:lnTo>
                  <a:lnTo>
                    <a:pt x="2505" y="1445"/>
                  </a:lnTo>
                  <a:lnTo>
                    <a:pt x="2519" y="1413"/>
                  </a:lnTo>
                  <a:lnTo>
                    <a:pt x="2527" y="1377"/>
                  </a:lnTo>
                  <a:lnTo>
                    <a:pt x="2531" y="1341"/>
                  </a:lnTo>
                  <a:lnTo>
                    <a:pt x="2527" y="1304"/>
                  </a:lnTo>
                  <a:lnTo>
                    <a:pt x="2519" y="1269"/>
                  </a:lnTo>
                  <a:lnTo>
                    <a:pt x="2505" y="1237"/>
                  </a:lnTo>
                  <a:lnTo>
                    <a:pt x="2486" y="1207"/>
                  </a:lnTo>
                  <a:lnTo>
                    <a:pt x="2463" y="1180"/>
                  </a:lnTo>
                  <a:lnTo>
                    <a:pt x="2438" y="1157"/>
                  </a:lnTo>
                  <a:lnTo>
                    <a:pt x="2408" y="1139"/>
                  </a:lnTo>
                  <a:lnTo>
                    <a:pt x="2375" y="1125"/>
                  </a:lnTo>
                  <a:lnTo>
                    <a:pt x="2340" y="1116"/>
                  </a:lnTo>
                  <a:lnTo>
                    <a:pt x="2303" y="1114"/>
                  </a:lnTo>
                  <a:close/>
                  <a:moveTo>
                    <a:pt x="3256" y="160"/>
                  </a:moveTo>
                  <a:lnTo>
                    <a:pt x="3220" y="163"/>
                  </a:lnTo>
                  <a:lnTo>
                    <a:pt x="3184" y="172"/>
                  </a:lnTo>
                  <a:lnTo>
                    <a:pt x="3152" y="185"/>
                  </a:lnTo>
                  <a:lnTo>
                    <a:pt x="3122" y="204"/>
                  </a:lnTo>
                  <a:lnTo>
                    <a:pt x="3096" y="226"/>
                  </a:lnTo>
                  <a:lnTo>
                    <a:pt x="3073" y="253"/>
                  </a:lnTo>
                  <a:lnTo>
                    <a:pt x="3055" y="282"/>
                  </a:lnTo>
                  <a:lnTo>
                    <a:pt x="3041" y="316"/>
                  </a:lnTo>
                  <a:lnTo>
                    <a:pt x="3032" y="350"/>
                  </a:lnTo>
                  <a:lnTo>
                    <a:pt x="3030" y="387"/>
                  </a:lnTo>
                  <a:lnTo>
                    <a:pt x="3032" y="424"/>
                  </a:lnTo>
                  <a:lnTo>
                    <a:pt x="3041" y="458"/>
                  </a:lnTo>
                  <a:lnTo>
                    <a:pt x="3055" y="492"/>
                  </a:lnTo>
                  <a:lnTo>
                    <a:pt x="3073" y="522"/>
                  </a:lnTo>
                  <a:lnTo>
                    <a:pt x="3096" y="547"/>
                  </a:lnTo>
                  <a:lnTo>
                    <a:pt x="3122" y="570"/>
                  </a:lnTo>
                  <a:lnTo>
                    <a:pt x="3152" y="589"/>
                  </a:lnTo>
                  <a:lnTo>
                    <a:pt x="3184" y="602"/>
                  </a:lnTo>
                  <a:lnTo>
                    <a:pt x="3220" y="611"/>
                  </a:lnTo>
                  <a:lnTo>
                    <a:pt x="3256" y="615"/>
                  </a:lnTo>
                  <a:lnTo>
                    <a:pt x="3293" y="611"/>
                  </a:lnTo>
                  <a:lnTo>
                    <a:pt x="3328" y="602"/>
                  </a:lnTo>
                  <a:lnTo>
                    <a:pt x="3360" y="589"/>
                  </a:lnTo>
                  <a:lnTo>
                    <a:pt x="3390" y="570"/>
                  </a:lnTo>
                  <a:lnTo>
                    <a:pt x="3417" y="547"/>
                  </a:lnTo>
                  <a:lnTo>
                    <a:pt x="3439" y="522"/>
                  </a:lnTo>
                  <a:lnTo>
                    <a:pt x="3458" y="492"/>
                  </a:lnTo>
                  <a:lnTo>
                    <a:pt x="3472" y="458"/>
                  </a:lnTo>
                  <a:lnTo>
                    <a:pt x="3480" y="424"/>
                  </a:lnTo>
                  <a:lnTo>
                    <a:pt x="3483" y="387"/>
                  </a:lnTo>
                  <a:lnTo>
                    <a:pt x="3480" y="350"/>
                  </a:lnTo>
                  <a:lnTo>
                    <a:pt x="3472" y="316"/>
                  </a:lnTo>
                  <a:lnTo>
                    <a:pt x="3458" y="282"/>
                  </a:lnTo>
                  <a:lnTo>
                    <a:pt x="3439" y="253"/>
                  </a:lnTo>
                  <a:lnTo>
                    <a:pt x="3417" y="226"/>
                  </a:lnTo>
                  <a:lnTo>
                    <a:pt x="3390" y="204"/>
                  </a:lnTo>
                  <a:lnTo>
                    <a:pt x="3360" y="185"/>
                  </a:lnTo>
                  <a:lnTo>
                    <a:pt x="3328" y="172"/>
                  </a:lnTo>
                  <a:lnTo>
                    <a:pt x="3293" y="163"/>
                  </a:lnTo>
                  <a:lnTo>
                    <a:pt x="3256" y="160"/>
                  </a:lnTo>
                  <a:close/>
                  <a:moveTo>
                    <a:pt x="1339" y="160"/>
                  </a:moveTo>
                  <a:lnTo>
                    <a:pt x="1303" y="163"/>
                  </a:lnTo>
                  <a:lnTo>
                    <a:pt x="1268" y="172"/>
                  </a:lnTo>
                  <a:lnTo>
                    <a:pt x="1235" y="185"/>
                  </a:lnTo>
                  <a:lnTo>
                    <a:pt x="1206" y="204"/>
                  </a:lnTo>
                  <a:lnTo>
                    <a:pt x="1179" y="226"/>
                  </a:lnTo>
                  <a:lnTo>
                    <a:pt x="1157" y="253"/>
                  </a:lnTo>
                  <a:lnTo>
                    <a:pt x="1138" y="282"/>
                  </a:lnTo>
                  <a:lnTo>
                    <a:pt x="1124" y="316"/>
                  </a:lnTo>
                  <a:lnTo>
                    <a:pt x="1116" y="350"/>
                  </a:lnTo>
                  <a:lnTo>
                    <a:pt x="1113" y="387"/>
                  </a:lnTo>
                  <a:lnTo>
                    <a:pt x="1116" y="424"/>
                  </a:lnTo>
                  <a:lnTo>
                    <a:pt x="1124" y="458"/>
                  </a:lnTo>
                  <a:lnTo>
                    <a:pt x="1138" y="492"/>
                  </a:lnTo>
                  <a:lnTo>
                    <a:pt x="1157" y="522"/>
                  </a:lnTo>
                  <a:lnTo>
                    <a:pt x="1179" y="547"/>
                  </a:lnTo>
                  <a:lnTo>
                    <a:pt x="1206" y="570"/>
                  </a:lnTo>
                  <a:lnTo>
                    <a:pt x="1235" y="589"/>
                  </a:lnTo>
                  <a:lnTo>
                    <a:pt x="1268" y="602"/>
                  </a:lnTo>
                  <a:lnTo>
                    <a:pt x="1303" y="611"/>
                  </a:lnTo>
                  <a:lnTo>
                    <a:pt x="1339" y="615"/>
                  </a:lnTo>
                  <a:lnTo>
                    <a:pt x="1376" y="611"/>
                  </a:lnTo>
                  <a:lnTo>
                    <a:pt x="1411" y="602"/>
                  </a:lnTo>
                  <a:lnTo>
                    <a:pt x="1443" y="589"/>
                  </a:lnTo>
                  <a:lnTo>
                    <a:pt x="1473" y="570"/>
                  </a:lnTo>
                  <a:lnTo>
                    <a:pt x="1500" y="547"/>
                  </a:lnTo>
                  <a:lnTo>
                    <a:pt x="1523" y="522"/>
                  </a:lnTo>
                  <a:lnTo>
                    <a:pt x="1541" y="492"/>
                  </a:lnTo>
                  <a:lnTo>
                    <a:pt x="1555" y="458"/>
                  </a:lnTo>
                  <a:lnTo>
                    <a:pt x="1564" y="424"/>
                  </a:lnTo>
                  <a:lnTo>
                    <a:pt x="1566" y="387"/>
                  </a:lnTo>
                  <a:lnTo>
                    <a:pt x="1564" y="350"/>
                  </a:lnTo>
                  <a:lnTo>
                    <a:pt x="1555" y="316"/>
                  </a:lnTo>
                  <a:lnTo>
                    <a:pt x="1541" y="282"/>
                  </a:lnTo>
                  <a:lnTo>
                    <a:pt x="1523" y="253"/>
                  </a:lnTo>
                  <a:lnTo>
                    <a:pt x="1500" y="226"/>
                  </a:lnTo>
                  <a:lnTo>
                    <a:pt x="1473" y="204"/>
                  </a:lnTo>
                  <a:lnTo>
                    <a:pt x="1443" y="185"/>
                  </a:lnTo>
                  <a:lnTo>
                    <a:pt x="1411" y="172"/>
                  </a:lnTo>
                  <a:lnTo>
                    <a:pt x="1376" y="163"/>
                  </a:lnTo>
                  <a:lnTo>
                    <a:pt x="1339" y="160"/>
                  </a:lnTo>
                  <a:close/>
                  <a:moveTo>
                    <a:pt x="3256" y="0"/>
                  </a:moveTo>
                  <a:lnTo>
                    <a:pt x="3305" y="2"/>
                  </a:lnTo>
                  <a:lnTo>
                    <a:pt x="3351" y="11"/>
                  </a:lnTo>
                  <a:lnTo>
                    <a:pt x="3396" y="26"/>
                  </a:lnTo>
                  <a:lnTo>
                    <a:pt x="3438" y="46"/>
                  </a:lnTo>
                  <a:lnTo>
                    <a:pt x="3477" y="69"/>
                  </a:lnTo>
                  <a:lnTo>
                    <a:pt x="3513" y="98"/>
                  </a:lnTo>
                  <a:lnTo>
                    <a:pt x="3545" y="130"/>
                  </a:lnTo>
                  <a:lnTo>
                    <a:pt x="3574" y="166"/>
                  </a:lnTo>
                  <a:lnTo>
                    <a:pt x="3598" y="205"/>
                  </a:lnTo>
                  <a:lnTo>
                    <a:pt x="3617" y="247"/>
                  </a:lnTo>
                  <a:lnTo>
                    <a:pt x="3631" y="291"/>
                  </a:lnTo>
                  <a:lnTo>
                    <a:pt x="3640" y="339"/>
                  </a:lnTo>
                  <a:lnTo>
                    <a:pt x="3643" y="387"/>
                  </a:lnTo>
                  <a:lnTo>
                    <a:pt x="3640" y="435"/>
                  </a:lnTo>
                  <a:lnTo>
                    <a:pt x="3631" y="482"/>
                  </a:lnTo>
                  <a:lnTo>
                    <a:pt x="3617" y="527"/>
                  </a:lnTo>
                  <a:lnTo>
                    <a:pt x="3598" y="569"/>
                  </a:lnTo>
                  <a:lnTo>
                    <a:pt x="3574" y="608"/>
                  </a:lnTo>
                  <a:lnTo>
                    <a:pt x="3545" y="644"/>
                  </a:lnTo>
                  <a:lnTo>
                    <a:pt x="3513" y="676"/>
                  </a:lnTo>
                  <a:lnTo>
                    <a:pt x="3477" y="704"/>
                  </a:lnTo>
                  <a:lnTo>
                    <a:pt x="3438" y="729"/>
                  </a:lnTo>
                  <a:lnTo>
                    <a:pt x="3396" y="748"/>
                  </a:lnTo>
                  <a:lnTo>
                    <a:pt x="3351" y="762"/>
                  </a:lnTo>
                  <a:lnTo>
                    <a:pt x="3305" y="771"/>
                  </a:lnTo>
                  <a:lnTo>
                    <a:pt x="3256" y="774"/>
                  </a:lnTo>
                  <a:lnTo>
                    <a:pt x="3210" y="772"/>
                  </a:lnTo>
                  <a:lnTo>
                    <a:pt x="3166" y="763"/>
                  </a:lnTo>
                  <a:lnTo>
                    <a:pt x="3124" y="751"/>
                  </a:lnTo>
                  <a:lnTo>
                    <a:pt x="3083" y="733"/>
                  </a:lnTo>
                  <a:lnTo>
                    <a:pt x="3045" y="711"/>
                  </a:lnTo>
                  <a:lnTo>
                    <a:pt x="2627" y="1129"/>
                  </a:lnTo>
                  <a:lnTo>
                    <a:pt x="2649" y="1167"/>
                  </a:lnTo>
                  <a:lnTo>
                    <a:pt x="2667" y="1208"/>
                  </a:lnTo>
                  <a:lnTo>
                    <a:pt x="2679" y="1250"/>
                  </a:lnTo>
                  <a:lnTo>
                    <a:pt x="2688" y="1294"/>
                  </a:lnTo>
                  <a:lnTo>
                    <a:pt x="2690" y="1341"/>
                  </a:lnTo>
                  <a:lnTo>
                    <a:pt x="2687" y="1389"/>
                  </a:lnTo>
                  <a:lnTo>
                    <a:pt x="2678" y="1436"/>
                  </a:lnTo>
                  <a:lnTo>
                    <a:pt x="2665" y="1480"/>
                  </a:lnTo>
                  <a:lnTo>
                    <a:pt x="2645" y="1522"/>
                  </a:lnTo>
                  <a:lnTo>
                    <a:pt x="2620" y="1562"/>
                  </a:lnTo>
                  <a:lnTo>
                    <a:pt x="2593" y="1597"/>
                  </a:lnTo>
                  <a:lnTo>
                    <a:pt x="2561" y="1629"/>
                  </a:lnTo>
                  <a:lnTo>
                    <a:pt x="2524" y="1658"/>
                  </a:lnTo>
                  <a:lnTo>
                    <a:pt x="2485" y="1683"/>
                  </a:lnTo>
                  <a:lnTo>
                    <a:pt x="2443" y="1701"/>
                  </a:lnTo>
                  <a:lnTo>
                    <a:pt x="2398" y="1716"/>
                  </a:lnTo>
                  <a:lnTo>
                    <a:pt x="2351" y="1725"/>
                  </a:lnTo>
                  <a:lnTo>
                    <a:pt x="2303" y="1728"/>
                  </a:lnTo>
                  <a:lnTo>
                    <a:pt x="2255" y="1725"/>
                  </a:lnTo>
                  <a:lnTo>
                    <a:pt x="2208" y="1716"/>
                  </a:lnTo>
                  <a:lnTo>
                    <a:pt x="2163" y="1701"/>
                  </a:lnTo>
                  <a:lnTo>
                    <a:pt x="2121" y="1683"/>
                  </a:lnTo>
                  <a:lnTo>
                    <a:pt x="2083" y="1658"/>
                  </a:lnTo>
                  <a:lnTo>
                    <a:pt x="2046" y="1629"/>
                  </a:lnTo>
                  <a:lnTo>
                    <a:pt x="2014" y="1597"/>
                  </a:lnTo>
                  <a:lnTo>
                    <a:pt x="1985" y="1562"/>
                  </a:lnTo>
                  <a:lnTo>
                    <a:pt x="1962" y="1522"/>
                  </a:lnTo>
                  <a:lnTo>
                    <a:pt x="1942" y="1480"/>
                  </a:lnTo>
                  <a:lnTo>
                    <a:pt x="1928" y="1436"/>
                  </a:lnTo>
                  <a:lnTo>
                    <a:pt x="1919" y="1389"/>
                  </a:lnTo>
                  <a:lnTo>
                    <a:pt x="1917" y="1341"/>
                  </a:lnTo>
                  <a:lnTo>
                    <a:pt x="1919" y="1296"/>
                  </a:lnTo>
                  <a:lnTo>
                    <a:pt x="1927" y="1253"/>
                  </a:lnTo>
                  <a:lnTo>
                    <a:pt x="1939" y="1212"/>
                  </a:lnTo>
                  <a:lnTo>
                    <a:pt x="1954" y="1172"/>
                  </a:lnTo>
                  <a:lnTo>
                    <a:pt x="1975" y="1136"/>
                  </a:lnTo>
                  <a:lnTo>
                    <a:pt x="1551" y="711"/>
                  </a:lnTo>
                  <a:lnTo>
                    <a:pt x="1513" y="733"/>
                  </a:lnTo>
                  <a:lnTo>
                    <a:pt x="1472" y="751"/>
                  </a:lnTo>
                  <a:lnTo>
                    <a:pt x="1430" y="763"/>
                  </a:lnTo>
                  <a:lnTo>
                    <a:pt x="1386" y="772"/>
                  </a:lnTo>
                  <a:lnTo>
                    <a:pt x="1339" y="774"/>
                  </a:lnTo>
                  <a:lnTo>
                    <a:pt x="1294" y="772"/>
                  </a:lnTo>
                  <a:lnTo>
                    <a:pt x="1249" y="763"/>
                  </a:lnTo>
                  <a:lnTo>
                    <a:pt x="1207" y="751"/>
                  </a:lnTo>
                  <a:lnTo>
                    <a:pt x="1167" y="733"/>
                  </a:lnTo>
                  <a:lnTo>
                    <a:pt x="1128" y="711"/>
                  </a:lnTo>
                  <a:lnTo>
                    <a:pt x="711" y="1129"/>
                  </a:lnTo>
                  <a:lnTo>
                    <a:pt x="732" y="1167"/>
                  </a:lnTo>
                  <a:lnTo>
                    <a:pt x="750" y="1208"/>
                  </a:lnTo>
                  <a:lnTo>
                    <a:pt x="763" y="1250"/>
                  </a:lnTo>
                  <a:lnTo>
                    <a:pt x="771" y="1294"/>
                  </a:lnTo>
                  <a:lnTo>
                    <a:pt x="773" y="1341"/>
                  </a:lnTo>
                  <a:lnTo>
                    <a:pt x="771" y="1389"/>
                  </a:lnTo>
                  <a:lnTo>
                    <a:pt x="762" y="1436"/>
                  </a:lnTo>
                  <a:lnTo>
                    <a:pt x="748" y="1480"/>
                  </a:lnTo>
                  <a:lnTo>
                    <a:pt x="728" y="1522"/>
                  </a:lnTo>
                  <a:lnTo>
                    <a:pt x="705" y="1562"/>
                  </a:lnTo>
                  <a:lnTo>
                    <a:pt x="676" y="1597"/>
                  </a:lnTo>
                  <a:lnTo>
                    <a:pt x="644" y="1629"/>
                  </a:lnTo>
                  <a:lnTo>
                    <a:pt x="607" y="1658"/>
                  </a:lnTo>
                  <a:lnTo>
                    <a:pt x="569" y="1683"/>
                  </a:lnTo>
                  <a:lnTo>
                    <a:pt x="526" y="1701"/>
                  </a:lnTo>
                  <a:lnTo>
                    <a:pt x="482" y="1716"/>
                  </a:lnTo>
                  <a:lnTo>
                    <a:pt x="436" y="1725"/>
                  </a:lnTo>
                  <a:lnTo>
                    <a:pt x="387" y="1728"/>
                  </a:lnTo>
                  <a:lnTo>
                    <a:pt x="338" y="1725"/>
                  </a:lnTo>
                  <a:lnTo>
                    <a:pt x="292" y="1716"/>
                  </a:lnTo>
                  <a:lnTo>
                    <a:pt x="247" y="1701"/>
                  </a:lnTo>
                  <a:lnTo>
                    <a:pt x="205" y="1683"/>
                  </a:lnTo>
                  <a:lnTo>
                    <a:pt x="166" y="1658"/>
                  </a:lnTo>
                  <a:lnTo>
                    <a:pt x="131" y="1629"/>
                  </a:lnTo>
                  <a:lnTo>
                    <a:pt x="97" y="1597"/>
                  </a:lnTo>
                  <a:lnTo>
                    <a:pt x="70" y="1562"/>
                  </a:lnTo>
                  <a:lnTo>
                    <a:pt x="45" y="1522"/>
                  </a:lnTo>
                  <a:lnTo>
                    <a:pt x="27" y="1480"/>
                  </a:lnTo>
                  <a:lnTo>
                    <a:pt x="12" y="1436"/>
                  </a:lnTo>
                  <a:lnTo>
                    <a:pt x="3" y="1389"/>
                  </a:lnTo>
                  <a:lnTo>
                    <a:pt x="0" y="1341"/>
                  </a:lnTo>
                  <a:lnTo>
                    <a:pt x="3" y="1292"/>
                  </a:lnTo>
                  <a:lnTo>
                    <a:pt x="12" y="1245"/>
                  </a:lnTo>
                  <a:lnTo>
                    <a:pt x="27" y="1201"/>
                  </a:lnTo>
                  <a:lnTo>
                    <a:pt x="45" y="1159"/>
                  </a:lnTo>
                  <a:lnTo>
                    <a:pt x="70" y="1119"/>
                  </a:lnTo>
                  <a:lnTo>
                    <a:pt x="97" y="1084"/>
                  </a:lnTo>
                  <a:lnTo>
                    <a:pt x="131" y="1052"/>
                  </a:lnTo>
                  <a:lnTo>
                    <a:pt x="166" y="1023"/>
                  </a:lnTo>
                  <a:lnTo>
                    <a:pt x="205" y="999"/>
                  </a:lnTo>
                  <a:lnTo>
                    <a:pt x="247" y="980"/>
                  </a:lnTo>
                  <a:lnTo>
                    <a:pt x="292" y="965"/>
                  </a:lnTo>
                  <a:lnTo>
                    <a:pt x="338" y="957"/>
                  </a:lnTo>
                  <a:lnTo>
                    <a:pt x="387" y="953"/>
                  </a:lnTo>
                  <a:lnTo>
                    <a:pt x="432" y="957"/>
                  </a:lnTo>
                  <a:lnTo>
                    <a:pt x="477" y="964"/>
                  </a:lnTo>
                  <a:lnTo>
                    <a:pt x="520" y="976"/>
                  </a:lnTo>
                  <a:lnTo>
                    <a:pt x="560" y="994"/>
                  </a:lnTo>
                  <a:lnTo>
                    <a:pt x="597" y="1016"/>
                  </a:lnTo>
                  <a:lnTo>
                    <a:pt x="1015" y="598"/>
                  </a:lnTo>
                  <a:lnTo>
                    <a:pt x="994" y="560"/>
                  </a:lnTo>
                  <a:lnTo>
                    <a:pt x="977" y="520"/>
                  </a:lnTo>
                  <a:lnTo>
                    <a:pt x="963" y="477"/>
                  </a:lnTo>
                  <a:lnTo>
                    <a:pt x="956" y="433"/>
                  </a:lnTo>
                  <a:lnTo>
                    <a:pt x="952" y="387"/>
                  </a:lnTo>
                  <a:lnTo>
                    <a:pt x="956" y="339"/>
                  </a:lnTo>
                  <a:lnTo>
                    <a:pt x="964" y="291"/>
                  </a:lnTo>
                  <a:lnTo>
                    <a:pt x="979" y="247"/>
                  </a:lnTo>
                  <a:lnTo>
                    <a:pt x="998" y="205"/>
                  </a:lnTo>
                  <a:lnTo>
                    <a:pt x="1022" y="166"/>
                  </a:lnTo>
                  <a:lnTo>
                    <a:pt x="1051" y="130"/>
                  </a:lnTo>
                  <a:lnTo>
                    <a:pt x="1083" y="98"/>
                  </a:lnTo>
                  <a:lnTo>
                    <a:pt x="1118" y="69"/>
                  </a:lnTo>
                  <a:lnTo>
                    <a:pt x="1158" y="46"/>
                  </a:lnTo>
                  <a:lnTo>
                    <a:pt x="1200" y="26"/>
                  </a:lnTo>
                  <a:lnTo>
                    <a:pt x="1244" y="11"/>
                  </a:lnTo>
                  <a:lnTo>
                    <a:pt x="1291" y="2"/>
                  </a:lnTo>
                  <a:lnTo>
                    <a:pt x="1339" y="0"/>
                  </a:lnTo>
                  <a:lnTo>
                    <a:pt x="1388" y="2"/>
                  </a:lnTo>
                  <a:lnTo>
                    <a:pt x="1435" y="11"/>
                  </a:lnTo>
                  <a:lnTo>
                    <a:pt x="1479" y="26"/>
                  </a:lnTo>
                  <a:lnTo>
                    <a:pt x="1521" y="46"/>
                  </a:lnTo>
                  <a:lnTo>
                    <a:pt x="1561" y="69"/>
                  </a:lnTo>
                  <a:lnTo>
                    <a:pt x="1596" y="98"/>
                  </a:lnTo>
                  <a:lnTo>
                    <a:pt x="1628" y="130"/>
                  </a:lnTo>
                  <a:lnTo>
                    <a:pt x="1657" y="166"/>
                  </a:lnTo>
                  <a:lnTo>
                    <a:pt x="1681" y="205"/>
                  </a:lnTo>
                  <a:lnTo>
                    <a:pt x="1700" y="247"/>
                  </a:lnTo>
                  <a:lnTo>
                    <a:pt x="1714" y="291"/>
                  </a:lnTo>
                  <a:lnTo>
                    <a:pt x="1723" y="339"/>
                  </a:lnTo>
                  <a:lnTo>
                    <a:pt x="1727" y="387"/>
                  </a:lnTo>
                  <a:lnTo>
                    <a:pt x="1723" y="433"/>
                  </a:lnTo>
                  <a:lnTo>
                    <a:pt x="1716" y="477"/>
                  </a:lnTo>
                  <a:lnTo>
                    <a:pt x="1703" y="520"/>
                  </a:lnTo>
                  <a:lnTo>
                    <a:pt x="1686" y="560"/>
                  </a:lnTo>
                  <a:lnTo>
                    <a:pt x="1664" y="598"/>
                  </a:lnTo>
                  <a:lnTo>
                    <a:pt x="2086" y="1021"/>
                  </a:lnTo>
                  <a:lnTo>
                    <a:pt x="2125" y="997"/>
                  </a:lnTo>
                  <a:lnTo>
                    <a:pt x="2166" y="979"/>
                  </a:lnTo>
                  <a:lnTo>
                    <a:pt x="2210" y="965"/>
                  </a:lnTo>
                  <a:lnTo>
                    <a:pt x="2255" y="957"/>
                  </a:lnTo>
                  <a:lnTo>
                    <a:pt x="2303" y="953"/>
                  </a:lnTo>
                  <a:lnTo>
                    <a:pt x="2349" y="957"/>
                  </a:lnTo>
                  <a:lnTo>
                    <a:pt x="2394" y="964"/>
                  </a:lnTo>
                  <a:lnTo>
                    <a:pt x="2437" y="976"/>
                  </a:lnTo>
                  <a:lnTo>
                    <a:pt x="2476" y="994"/>
                  </a:lnTo>
                  <a:lnTo>
                    <a:pt x="2514" y="1016"/>
                  </a:lnTo>
                  <a:lnTo>
                    <a:pt x="2932" y="598"/>
                  </a:lnTo>
                  <a:lnTo>
                    <a:pt x="2910" y="560"/>
                  </a:lnTo>
                  <a:lnTo>
                    <a:pt x="2892" y="520"/>
                  </a:lnTo>
                  <a:lnTo>
                    <a:pt x="2880" y="477"/>
                  </a:lnTo>
                  <a:lnTo>
                    <a:pt x="2872" y="433"/>
                  </a:lnTo>
                  <a:lnTo>
                    <a:pt x="2869" y="387"/>
                  </a:lnTo>
                  <a:lnTo>
                    <a:pt x="2872" y="339"/>
                  </a:lnTo>
                  <a:lnTo>
                    <a:pt x="2881" y="291"/>
                  </a:lnTo>
                  <a:lnTo>
                    <a:pt x="2896" y="247"/>
                  </a:lnTo>
                  <a:lnTo>
                    <a:pt x="2914" y="205"/>
                  </a:lnTo>
                  <a:lnTo>
                    <a:pt x="2939" y="166"/>
                  </a:lnTo>
                  <a:lnTo>
                    <a:pt x="2968" y="130"/>
                  </a:lnTo>
                  <a:lnTo>
                    <a:pt x="3000" y="98"/>
                  </a:lnTo>
                  <a:lnTo>
                    <a:pt x="3035" y="69"/>
                  </a:lnTo>
                  <a:lnTo>
                    <a:pt x="3075" y="46"/>
                  </a:lnTo>
                  <a:lnTo>
                    <a:pt x="3117" y="26"/>
                  </a:lnTo>
                  <a:lnTo>
                    <a:pt x="3161" y="11"/>
                  </a:lnTo>
                  <a:lnTo>
                    <a:pt x="3208" y="2"/>
                  </a:lnTo>
                  <a:lnTo>
                    <a:pt x="325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91" name="Freeform 92">
              <a:extLst>
                <a:ext uri="{FF2B5EF4-FFF2-40B4-BE49-F238E27FC236}">
                  <a16:creationId xmlns:a16="http://schemas.microsoft.com/office/drawing/2014/main" id="{F55EF909-A8A2-4E93-8C6D-FBAC1303959B}"/>
                </a:ext>
              </a:extLst>
            </p:cNvPr>
            <p:cNvSpPr/>
            <p:nvPr/>
          </p:nvSpPr>
          <p:spPr bwMode="auto">
            <a:xfrm>
              <a:off x="10180638" y="2981325"/>
              <a:ext cx="50800" cy="50800"/>
            </a:xfrm>
            <a:custGeom>
              <a:avLst/>
              <a:gdLst>
                <a:gd name="T0" fmla="*/ 242 w 322"/>
                <a:gd name="T1" fmla="*/ 0 h 322"/>
                <a:gd name="T2" fmla="*/ 262 w 322"/>
                <a:gd name="T3" fmla="*/ 2 h 322"/>
                <a:gd name="T4" fmla="*/ 282 w 322"/>
                <a:gd name="T5" fmla="*/ 10 h 322"/>
                <a:gd name="T6" fmla="*/ 299 w 322"/>
                <a:gd name="T7" fmla="*/ 23 h 322"/>
                <a:gd name="T8" fmla="*/ 312 w 322"/>
                <a:gd name="T9" fmla="*/ 40 h 322"/>
                <a:gd name="T10" fmla="*/ 320 w 322"/>
                <a:gd name="T11" fmla="*/ 59 h 322"/>
                <a:gd name="T12" fmla="*/ 322 w 322"/>
                <a:gd name="T13" fmla="*/ 80 h 322"/>
                <a:gd name="T14" fmla="*/ 320 w 322"/>
                <a:gd name="T15" fmla="*/ 99 h 322"/>
                <a:gd name="T16" fmla="*/ 312 w 322"/>
                <a:gd name="T17" fmla="*/ 118 h 322"/>
                <a:gd name="T18" fmla="*/ 299 w 322"/>
                <a:gd name="T19" fmla="*/ 136 h 322"/>
                <a:gd name="T20" fmla="*/ 136 w 322"/>
                <a:gd name="T21" fmla="*/ 299 h 322"/>
                <a:gd name="T22" fmla="*/ 119 w 322"/>
                <a:gd name="T23" fmla="*/ 312 h 322"/>
                <a:gd name="T24" fmla="*/ 100 w 322"/>
                <a:gd name="T25" fmla="*/ 320 h 322"/>
                <a:gd name="T26" fmla="*/ 80 w 322"/>
                <a:gd name="T27" fmla="*/ 322 h 322"/>
                <a:gd name="T28" fmla="*/ 60 w 322"/>
                <a:gd name="T29" fmla="*/ 320 h 322"/>
                <a:gd name="T30" fmla="*/ 40 w 322"/>
                <a:gd name="T31" fmla="*/ 312 h 322"/>
                <a:gd name="T32" fmla="*/ 23 w 322"/>
                <a:gd name="T33" fmla="*/ 299 h 322"/>
                <a:gd name="T34" fmla="*/ 10 w 322"/>
                <a:gd name="T35" fmla="*/ 282 h 322"/>
                <a:gd name="T36" fmla="*/ 2 w 322"/>
                <a:gd name="T37" fmla="*/ 262 h 322"/>
                <a:gd name="T38" fmla="*/ 0 w 322"/>
                <a:gd name="T39" fmla="*/ 242 h 322"/>
                <a:gd name="T40" fmla="*/ 2 w 322"/>
                <a:gd name="T41" fmla="*/ 221 h 322"/>
                <a:gd name="T42" fmla="*/ 10 w 322"/>
                <a:gd name="T43" fmla="*/ 202 h 322"/>
                <a:gd name="T44" fmla="*/ 23 w 322"/>
                <a:gd name="T45" fmla="*/ 186 h 322"/>
                <a:gd name="T46" fmla="*/ 186 w 322"/>
                <a:gd name="T47" fmla="*/ 23 h 322"/>
                <a:gd name="T48" fmla="*/ 202 w 322"/>
                <a:gd name="T49" fmla="*/ 10 h 322"/>
                <a:gd name="T50" fmla="*/ 222 w 322"/>
                <a:gd name="T51" fmla="*/ 2 h 322"/>
                <a:gd name="T52" fmla="*/ 242 w 322"/>
                <a:gd name="T53" fmla="*/ 0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22" h="322">
                  <a:moveTo>
                    <a:pt x="242" y="0"/>
                  </a:moveTo>
                  <a:lnTo>
                    <a:pt x="262" y="2"/>
                  </a:lnTo>
                  <a:lnTo>
                    <a:pt x="282" y="10"/>
                  </a:lnTo>
                  <a:lnTo>
                    <a:pt x="299" y="23"/>
                  </a:lnTo>
                  <a:lnTo>
                    <a:pt x="312" y="40"/>
                  </a:lnTo>
                  <a:lnTo>
                    <a:pt x="320" y="59"/>
                  </a:lnTo>
                  <a:lnTo>
                    <a:pt x="322" y="80"/>
                  </a:lnTo>
                  <a:lnTo>
                    <a:pt x="320" y="99"/>
                  </a:lnTo>
                  <a:lnTo>
                    <a:pt x="312" y="118"/>
                  </a:lnTo>
                  <a:lnTo>
                    <a:pt x="299" y="136"/>
                  </a:lnTo>
                  <a:lnTo>
                    <a:pt x="136" y="299"/>
                  </a:lnTo>
                  <a:lnTo>
                    <a:pt x="119" y="312"/>
                  </a:lnTo>
                  <a:lnTo>
                    <a:pt x="100" y="320"/>
                  </a:lnTo>
                  <a:lnTo>
                    <a:pt x="80" y="322"/>
                  </a:lnTo>
                  <a:lnTo>
                    <a:pt x="60" y="320"/>
                  </a:lnTo>
                  <a:lnTo>
                    <a:pt x="40" y="312"/>
                  </a:lnTo>
                  <a:lnTo>
                    <a:pt x="23" y="299"/>
                  </a:lnTo>
                  <a:lnTo>
                    <a:pt x="10" y="282"/>
                  </a:lnTo>
                  <a:lnTo>
                    <a:pt x="2" y="262"/>
                  </a:lnTo>
                  <a:lnTo>
                    <a:pt x="0" y="242"/>
                  </a:lnTo>
                  <a:lnTo>
                    <a:pt x="2" y="221"/>
                  </a:lnTo>
                  <a:lnTo>
                    <a:pt x="10" y="202"/>
                  </a:lnTo>
                  <a:lnTo>
                    <a:pt x="23" y="186"/>
                  </a:lnTo>
                  <a:lnTo>
                    <a:pt x="186" y="23"/>
                  </a:lnTo>
                  <a:lnTo>
                    <a:pt x="202" y="10"/>
                  </a:lnTo>
                  <a:lnTo>
                    <a:pt x="222" y="2"/>
                  </a:lnTo>
                  <a:lnTo>
                    <a:pt x="24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92" name="Freeform 93">
              <a:extLst>
                <a:ext uri="{FF2B5EF4-FFF2-40B4-BE49-F238E27FC236}">
                  <a16:creationId xmlns:a16="http://schemas.microsoft.com/office/drawing/2014/main" id="{4C1E1F71-C722-4F42-97A3-2350302B1C03}"/>
                </a:ext>
              </a:extLst>
            </p:cNvPr>
            <p:cNvSpPr/>
            <p:nvPr/>
          </p:nvSpPr>
          <p:spPr bwMode="auto">
            <a:xfrm>
              <a:off x="10402888" y="2900363"/>
              <a:ext cx="50800" cy="50800"/>
            </a:xfrm>
            <a:custGeom>
              <a:avLst/>
              <a:gdLst>
                <a:gd name="T0" fmla="*/ 243 w 323"/>
                <a:gd name="T1" fmla="*/ 0 h 323"/>
                <a:gd name="T2" fmla="*/ 264 w 323"/>
                <a:gd name="T3" fmla="*/ 3 h 323"/>
                <a:gd name="T4" fmla="*/ 282 w 323"/>
                <a:gd name="T5" fmla="*/ 10 h 323"/>
                <a:gd name="T6" fmla="*/ 300 w 323"/>
                <a:gd name="T7" fmla="*/ 24 h 323"/>
                <a:gd name="T8" fmla="*/ 312 w 323"/>
                <a:gd name="T9" fmla="*/ 40 h 323"/>
                <a:gd name="T10" fmla="*/ 320 w 323"/>
                <a:gd name="T11" fmla="*/ 60 h 323"/>
                <a:gd name="T12" fmla="*/ 323 w 323"/>
                <a:gd name="T13" fmla="*/ 80 h 323"/>
                <a:gd name="T14" fmla="*/ 320 w 323"/>
                <a:gd name="T15" fmla="*/ 100 h 323"/>
                <a:gd name="T16" fmla="*/ 312 w 323"/>
                <a:gd name="T17" fmla="*/ 120 h 323"/>
                <a:gd name="T18" fmla="*/ 300 w 323"/>
                <a:gd name="T19" fmla="*/ 137 h 323"/>
                <a:gd name="T20" fmla="*/ 138 w 323"/>
                <a:gd name="T21" fmla="*/ 299 h 323"/>
                <a:gd name="T22" fmla="*/ 120 w 323"/>
                <a:gd name="T23" fmla="*/ 313 h 323"/>
                <a:gd name="T24" fmla="*/ 101 w 323"/>
                <a:gd name="T25" fmla="*/ 320 h 323"/>
                <a:gd name="T26" fmla="*/ 80 w 323"/>
                <a:gd name="T27" fmla="*/ 323 h 323"/>
                <a:gd name="T28" fmla="*/ 60 w 323"/>
                <a:gd name="T29" fmla="*/ 320 h 323"/>
                <a:gd name="T30" fmla="*/ 41 w 323"/>
                <a:gd name="T31" fmla="*/ 313 h 323"/>
                <a:gd name="T32" fmla="*/ 24 w 323"/>
                <a:gd name="T33" fmla="*/ 299 h 323"/>
                <a:gd name="T34" fmla="*/ 12 w 323"/>
                <a:gd name="T35" fmla="*/ 283 h 323"/>
                <a:gd name="T36" fmla="*/ 4 w 323"/>
                <a:gd name="T37" fmla="*/ 263 h 323"/>
                <a:gd name="T38" fmla="*/ 0 w 323"/>
                <a:gd name="T39" fmla="*/ 243 h 323"/>
                <a:gd name="T40" fmla="*/ 4 w 323"/>
                <a:gd name="T41" fmla="*/ 223 h 323"/>
                <a:gd name="T42" fmla="*/ 12 w 323"/>
                <a:gd name="T43" fmla="*/ 203 h 323"/>
                <a:gd name="T44" fmla="*/ 24 w 323"/>
                <a:gd name="T45" fmla="*/ 186 h 323"/>
                <a:gd name="T46" fmla="*/ 186 w 323"/>
                <a:gd name="T47" fmla="*/ 24 h 323"/>
                <a:gd name="T48" fmla="*/ 204 w 323"/>
                <a:gd name="T49" fmla="*/ 10 h 323"/>
                <a:gd name="T50" fmla="*/ 223 w 323"/>
                <a:gd name="T51" fmla="*/ 3 h 323"/>
                <a:gd name="T52" fmla="*/ 243 w 323"/>
                <a:gd name="T53" fmla="*/ 0 h 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23" h="323">
                  <a:moveTo>
                    <a:pt x="243" y="0"/>
                  </a:moveTo>
                  <a:lnTo>
                    <a:pt x="264" y="3"/>
                  </a:lnTo>
                  <a:lnTo>
                    <a:pt x="282" y="10"/>
                  </a:lnTo>
                  <a:lnTo>
                    <a:pt x="300" y="24"/>
                  </a:lnTo>
                  <a:lnTo>
                    <a:pt x="312" y="40"/>
                  </a:lnTo>
                  <a:lnTo>
                    <a:pt x="320" y="60"/>
                  </a:lnTo>
                  <a:lnTo>
                    <a:pt x="323" y="80"/>
                  </a:lnTo>
                  <a:lnTo>
                    <a:pt x="320" y="100"/>
                  </a:lnTo>
                  <a:lnTo>
                    <a:pt x="312" y="120"/>
                  </a:lnTo>
                  <a:lnTo>
                    <a:pt x="300" y="137"/>
                  </a:lnTo>
                  <a:lnTo>
                    <a:pt x="138" y="299"/>
                  </a:lnTo>
                  <a:lnTo>
                    <a:pt x="120" y="313"/>
                  </a:lnTo>
                  <a:lnTo>
                    <a:pt x="101" y="320"/>
                  </a:lnTo>
                  <a:lnTo>
                    <a:pt x="80" y="323"/>
                  </a:lnTo>
                  <a:lnTo>
                    <a:pt x="60" y="320"/>
                  </a:lnTo>
                  <a:lnTo>
                    <a:pt x="41" y="313"/>
                  </a:lnTo>
                  <a:lnTo>
                    <a:pt x="24" y="299"/>
                  </a:lnTo>
                  <a:lnTo>
                    <a:pt x="12" y="283"/>
                  </a:lnTo>
                  <a:lnTo>
                    <a:pt x="4" y="263"/>
                  </a:lnTo>
                  <a:lnTo>
                    <a:pt x="0" y="243"/>
                  </a:lnTo>
                  <a:lnTo>
                    <a:pt x="4" y="223"/>
                  </a:lnTo>
                  <a:lnTo>
                    <a:pt x="12" y="203"/>
                  </a:lnTo>
                  <a:lnTo>
                    <a:pt x="24" y="186"/>
                  </a:lnTo>
                  <a:lnTo>
                    <a:pt x="186" y="24"/>
                  </a:lnTo>
                  <a:lnTo>
                    <a:pt x="204" y="10"/>
                  </a:lnTo>
                  <a:lnTo>
                    <a:pt x="223" y="3"/>
                  </a:lnTo>
                  <a:lnTo>
                    <a:pt x="24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sp>
        <p:nvSpPr>
          <p:cNvPr id="93" name="Freeform 124">
            <a:extLst>
              <a:ext uri="{FF2B5EF4-FFF2-40B4-BE49-F238E27FC236}">
                <a16:creationId xmlns:a16="http://schemas.microsoft.com/office/drawing/2014/main" id="{6146F386-9F93-434D-81B8-42BB3646C6A2}"/>
              </a:ext>
            </a:extLst>
          </p:cNvPr>
          <p:cNvSpPr>
            <a:spLocks noEditPoints="1"/>
          </p:cNvSpPr>
          <p:nvPr/>
        </p:nvSpPr>
        <p:spPr bwMode="auto">
          <a:xfrm>
            <a:off x="5074160" y="2395167"/>
            <a:ext cx="448786" cy="395914"/>
          </a:xfrm>
          <a:custGeom>
            <a:avLst/>
            <a:gdLst>
              <a:gd name="T0" fmla="*/ 1495 w 3650"/>
              <a:gd name="T1" fmla="*/ 3047 h 3224"/>
              <a:gd name="T2" fmla="*/ 1498 w 3650"/>
              <a:gd name="T3" fmla="*/ 3044 h 3224"/>
              <a:gd name="T4" fmla="*/ 198 w 3650"/>
              <a:gd name="T5" fmla="*/ 981 h 3224"/>
              <a:gd name="T6" fmla="*/ 179 w 3650"/>
              <a:gd name="T7" fmla="*/ 1543 h 3224"/>
              <a:gd name="T8" fmla="*/ 342 w 3650"/>
              <a:gd name="T9" fmla="*/ 1579 h 3224"/>
              <a:gd name="T10" fmla="*/ 3250 w 3650"/>
              <a:gd name="T11" fmla="*/ 1591 h 3224"/>
              <a:gd name="T12" fmla="*/ 3423 w 3650"/>
              <a:gd name="T13" fmla="*/ 1451 h 3224"/>
              <a:gd name="T14" fmla="*/ 3470 w 3650"/>
              <a:gd name="T15" fmla="*/ 1227 h 3224"/>
              <a:gd name="T16" fmla="*/ 3366 w 3650"/>
              <a:gd name="T17" fmla="*/ 1029 h 3224"/>
              <a:gd name="T18" fmla="*/ 617 w 3650"/>
              <a:gd name="T19" fmla="*/ 728 h 3224"/>
              <a:gd name="T20" fmla="*/ 529 w 3650"/>
              <a:gd name="T21" fmla="*/ 784 h 3224"/>
              <a:gd name="T22" fmla="*/ 521 w 3650"/>
              <a:gd name="T23" fmla="*/ 1746 h 3224"/>
              <a:gd name="T24" fmla="*/ 585 w 3650"/>
              <a:gd name="T25" fmla="*/ 1816 h 3224"/>
              <a:gd name="T26" fmla="*/ 627 w 3650"/>
              <a:gd name="T27" fmla="*/ 1821 h 3224"/>
              <a:gd name="T28" fmla="*/ 761 w 3650"/>
              <a:gd name="T29" fmla="*/ 1822 h 3224"/>
              <a:gd name="T30" fmla="*/ 949 w 3650"/>
              <a:gd name="T31" fmla="*/ 1822 h 3224"/>
              <a:gd name="T32" fmla="*/ 1083 w 3650"/>
              <a:gd name="T33" fmla="*/ 1822 h 3224"/>
              <a:gd name="T34" fmla="*/ 3024 w 3650"/>
              <a:gd name="T35" fmla="*/ 175 h 3224"/>
              <a:gd name="T36" fmla="*/ 2568 w 3650"/>
              <a:gd name="T37" fmla="*/ 398 h 3224"/>
              <a:gd name="T38" fmla="*/ 1772 w 3650"/>
              <a:gd name="T39" fmla="*/ 645 h 3224"/>
              <a:gd name="T40" fmla="*/ 1441 w 3650"/>
              <a:gd name="T41" fmla="*/ 1850 h 3224"/>
              <a:gd name="T42" fmla="*/ 2255 w 3650"/>
              <a:gd name="T43" fmla="*/ 2034 h 3224"/>
              <a:gd name="T44" fmla="*/ 3022 w 3650"/>
              <a:gd name="T45" fmla="*/ 2373 h 3224"/>
              <a:gd name="T46" fmla="*/ 3028 w 3650"/>
              <a:gd name="T47" fmla="*/ 2371 h 3224"/>
              <a:gd name="T48" fmla="*/ 3026 w 3650"/>
              <a:gd name="T49" fmla="*/ 177 h 3224"/>
              <a:gd name="T50" fmla="*/ 3116 w 3650"/>
              <a:gd name="T51" fmla="*/ 24 h 3224"/>
              <a:gd name="T52" fmla="*/ 3202 w 3650"/>
              <a:gd name="T53" fmla="*/ 148 h 3224"/>
              <a:gd name="T54" fmla="*/ 3368 w 3650"/>
              <a:gd name="T55" fmla="*/ 817 h 3224"/>
              <a:gd name="T56" fmla="*/ 3571 w 3650"/>
              <a:gd name="T57" fmla="*/ 1003 h 3224"/>
              <a:gd name="T58" fmla="*/ 3650 w 3650"/>
              <a:gd name="T59" fmla="*/ 1274 h 3224"/>
              <a:gd name="T60" fmla="*/ 3571 w 3650"/>
              <a:gd name="T61" fmla="*/ 1546 h 3224"/>
              <a:gd name="T62" fmla="*/ 3368 w 3650"/>
              <a:gd name="T63" fmla="*/ 1732 h 3224"/>
              <a:gd name="T64" fmla="*/ 3202 w 3650"/>
              <a:gd name="T65" fmla="*/ 2402 h 3224"/>
              <a:gd name="T66" fmla="*/ 3116 w 3650"/>
              <a:gd name="T67" fmla="*/ 2525 h 3224"/>
              <a:gd name="T68" fmla="*/ 2964 w 3650"/>
              <a:gd name="T69" fmla="*/ 2540 h 3224"/>
              <a:gd name="T70" fmla="*/ 2369 w 3650"/>
              <a:gd name="T71" fmla="*/ 2262 h 3224"/>
              <a:gd name="T72" fmla="*/ 1621 w 3650"/>
              <a:gd name="T73" fmla="*/ 2055 h 3224"/>
              <a:gd name="T74" fmla="*/ 1675 w 3650"/>
              <a:gd name="T75" fmla="*/ 3040 h 3224"/>
              <a:gd name="T76" fmla="*/ 1624 w 3650"/>
              <a:gd name="T77" fmla="*/ 3170 h 3224"/>
              <a:gd name="T78" fmla="*/ 1495 w 3650"/>
              <a:gd name="T79" fmla="*/ 3224 h 3224"/>
              <a:gd name="T80" fmla="*/ 969 w 3650"/>
              <a:gd name="T81" fmla="*/ 3182 h 3224"/>
              <a:gd name="T82" fmla="*/ 470 w 3650"/>
              <a:gd name="T83" fmla="*/ 1956 h 3224"/>
              <a:gd name="T84" fmla="*/ 352 w 3650"/>
              <a:gd name="T85" fmla="*/ 1797 h 3224"/>
              <a:gd name="T86" fmla="*/ 124 w 3650"/>
              <a:gd name="T87" fmla="*/ 1729 h 3224"/>
              <a:gd name="T88" fmla="*/ 12 w 3650"/>
              <a:gd name="T89" fmla="*/ 1598 h 3224"/>
              <a:gd name="T90" fmla="*/ 12 w 3650"/>
              <a:gd name="T91" fmla="*/ 951 h 3224"/>
              <a:gd name="T92" fmla="*/ 124 w 3650"/>
              <a:gd name="T93" fmla="*/ 821 h 3224"/>
              <a:gd name="T94" fmla="*/ 352 w 3650"/>
              <a:gd name="T95" fmla="*/ 755 h 3224"/>
              <a:gd name="T96" fmla="*/ 465 w 3650"/>
              <a:gd name="T97" fmla="*/ 598 h 3224"/>
              <a:gd name="T98" fmla="*/ 622 w 3650"/>
              <a:gd name="T99" fmla="*/ 552 h 3224"/>
              <a:gd name="T100" fmla="*/ 739 w 3650"/>
              <a:gd name="T101" fmla="*/ 552 h 3224"/>
              <a:gd name="T102" fmla="*/ 940 w 3650"/>
              <a:gd name="T103" fmla="*/ 551 h 3224"/>
              <a:gd name="T104" fmla="*/ 1123 w 3650"/>
              <a:gd name="T105" fmla="*/ 549 h 3224"/>
              <a:gd name="T106" fmla="*/ 1352 w 3650"/>
              <a:gd name="T107" fmla="*/ 533 h 3224"/>
              <a:gd name="T108" fmla="*/ 2169 w 3650"/>
              <a:gd name="T109" fmla="*/ 357 h 3224"/>
              <a:gd name="T110" fmla="*/ 2935 w 3650"/>
              <a:gd name="T111" fmla="*/ 23 h 32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3650" h="3224">
                <a:moveTo>
                  <a:pt x="702" y="1998"/>
                </a:moveTo>
                <a:lnTo>
                  <a:pt x="1082" y="3046"/>
                </a:lnTo>
                <a:lnTo>
                  <a:pt x="1083" y="3047"/>
                </a:lnTo>
                <a:lnTo>
                  <a:pt x="1084" y="3047"/>
                </a:lnTo>
                <a:lnTo>
                  <a:pt x="1495" y="3047"/>
                </a:lnTo>
                <a:lnTo>
                  <a:pt x="1497" y="3047"/>
                </a:lnTo>
                <a:lnTo>
                  <a:pt x="1498" y="3046"/>
                </a:lnTo>
                <a:lnTo>
                  <a:pt x="1498" y="3046"/>
                </a:lnTo>
                <a:lnTo>
                  <a:pt x="1498" y="3045"/>
                </a:lnTo>
                <a:lnTo>
                  <a:pt x="1498" y="3044"/>
                </a:lnTo>
                <a:lnTo>
                  <a:pt x="1118" y="1998"/>
                </a:lnTo>
                <a:lnTo>
                  <a:pt x="702" y="1998"/>
                </a:lnTo>
                <a:close/>
                <a:moveTo>
                  <a:pt x="229" y="971"/>
                </a:moveTo>
                <a:lnTo>
                  <a:pt x="212" y="974"/>
                </a:lnTo>
                <a:lnTo>
                  <a:pt x="198" y="981"/>
                </a:lnTo>
                <a:lnTo>
                  <a:pt x="187" y="993"/>
                </a:lnTo>
                <a:lnTo>
                  <a:pt x="179" y="1008"/>
                </a:lnTo>
                <a:lnTo>
                  <a:pt x="176" y="1023"/>
                </a:lnTo>
                <a:lnTo>
                  <a:pt x="176" y="1527"/>
                </a:lnTo>
                <a:lnTo>
                  <a:pt x="179" y="1543"/>
                </a:lnTo>
                <a:lnTo>
                  <a:pt x="187" y="1558"/>
                </a:lnTo>
                <a:lnTo>
                  <a:pt x="198" y="1569"/>
                </a:lnTo>
                <a:lnTo>
                  <a:pt x="212" y="1576"/>
                </a:lnTo>
                <a:lnTo>
                  <a:pt x="229" y="1579"/>
                </a:lnTo>
                <a:lnTo>
                  <a:pt x="342" y="1579"/>
                </a:lnTo>
                <a:lnTo>
                  <a:pt x="342" y="971"/>
                </a:lnTo>
                <a:lnTo>
                  <a:pt x="229" y="971"/>
                </a:lnTo>
                <a:close/>
                <a:moveTo>
                  <a:pt x="3204" y="946"/>
                </a:moveTo>
                <a:lnTo>
                  <a:pt x="3204" y="1604"/>
                </a:lnTo>
                <a:lnTo>
                  <a:pt x="3250" y="1591"/>
                </a:lnTo>
                <a:lnTo>
                  <a:pt x="3292" y="1573"/>
                </a:lnTo>
                <a:lnTo>
                  <a:pt x="3330" y="1550"/>
                </a:lnTo>
                <a:lnTo>
                  <a:pt x="3366" y="1521"/>
                </a:lnTo>
                <a:lnTo>
                  <a:pt x="3397" y="1489"/>
                </a:lnTo>
                <a:lnTo>
                  <a:pt x="3423" y="1451"/>
                </a:lnTo>
                <a:lnTo>
                  <a:pt x="3444" y="1411"/>
                </a:lnTo>
                <a:lnTo>
                  <a:pt x="3461" y="1368"/>
                </a:lnTo>
                <a:lnTo>
                  <a:pt x="3470" y="1323"/>
                </a:lnTo>
                <a:lnTo>
                  <a:pt x="3474" y="1274"/>
                </a:lnTo>
                <a:lnTo>
                  <a:pt x="3470" y="1227"/>
                </a:lnTo>
                <a:lnTo>
                  <a:pt x="3461" y="1181"/>
                </a:lnTo>
                <a:lnTo>
                  <a:pt x="3444" y="1138"/>
                </a:lnTo>
                <a:lnTo>
                  <a:pt x="3423" y="1098"/>
                </a:lnTo>
                <a:lnTo>
                  <a:pt x="3397" y="1061"/>
                </a:lnTo>
                <a:lnTo>
                  <a:pt x="3366" y="1029"/>
                </a:lnTo>
                <a:lnTo>
                  <a:pt x="3330" y="1000"/>
                </a:lnTo>
                <a:lnTo>
                  <a:pt x="3292" y="977"/>
                </a:lnTo>
                <a:lnTo>
                  <a:pt x="3250" y="958"/>
                </a:lnTo>
                <a:lnTo>
                  <a:pt x="3204" y="946"/>
                </a:lnTo>
                <a:close/>
                <a:moveTo>
                  <a:pt x="617" y="728"/>
                </a:moveTo>
                <a:lnTo>
                  <a:pt x="595" y="731"/>
                </a:lnTo>
                <a:lnTo>
                  <a:pt x="574" y="739"/>
                </a:lnTo>
                <a:lnTo>
                  <a:pt x="555" y="750"/>
                </a:lnTo>
                <a:lnTo>
                  <a:pt x="540" y="765"/>
                </a:lnTo>
                <a:lnTo>
                  <a:pt x="529" y="784"/>
                </a:lnTo>
                <a:lnTo>
                  <a:pt x="521" y="805"/>
                </a:lnTo>
                <a:lnTo>
                  <a:pt x="518" y="827"/>
                </a:lnTo>
                <a:lnTo>
                  <a:pt x="518" y="827"/>
                </a:lnTo>
                <a:lnTo>
                  <a:pt x="518" y="1722"/>
                </a:lnTo>
                <a:lnTo>
                  <a:pt x="521" y="1746"/>
                </a:lnTo>
                <a:lnTo>
                  <a:pt x="529" y="1768"/>
                </a:lnTo>
                <a:lnTo>
                  <a:pt x="541" y="1785"/>
                </a:lnTo>
                <a:lnTo>
                  <a:pt x="557" y="1801"/>
                </a:lnTo>
                <a:lnTo>
                  <a:pt x="577" y="1813"/>
                </a:lnTo>
                <a:lnTo>
                  <a:pt x="585" y="1816"/>
                </a:lnTo>
                <a:lnTo>
                  <a:pt x="592" y="1819"/>
                </a:lnTo>
                <a:lnTo>
                  <a:pt x="601" y="1820"/>
                </a:lnTo>
                <a:lnTo>
                  <a:pt x="611" y="1821"/>
                </a:lnTo>
                <a:lnTo>
                  <a:pt x="615" y="1821"/>
                </a:lnTo>
                <a:lnTo>
                  <a:pt x="627" y="1821"/>
                </a:lnTo>
                <a:lnTo>
                  <a:pt x="645" y="1821"/>
                </a:lnTo>
                <a:lnTo>
                  <a:pt x="667" y="1821"/>
                </a:lnTo>
                <a:lnTo>
                  <a:pt x="696" y="1822"/>
                </a:lnTo>
                <a:lnTo>
                  <a:pt x="727" y="1822"/>
                </a:lnTo>
                <a:lnTo>
                  <a:pt x="761" y="1822"/>
                </a:lnTo>
                <a:lnTo>
                  <a:pt x="797" y="1822"/>
                </a:lnTo>
                <a:lnTo>
                  <a:pt x="836" y="1822"/>
                </a:lnTo>
                <a:lnTo>
                  <a:pt x="874" y="1822"/>
                </a:lnTo>
                <a:lnTo>
                  <a:pt x="911" y="1822"/>
                </a:lnTo>
                <a:lnTo>
                  <a:pt x="949" y="1822"/>
                </a:lnTo>
                <a:lnTo>
                  <a:pt x="983" y="1822"/>
                </a:lnTo>
                <a:lnTo>
                  <a:pt x="1014" y="1822"/>
                </a:lnTo>
                <a:lnTo>
                  <a:pt x="1042" y="1822"/>
                </a:lnTo>
                <a:lnTo>
                  <a:pt x="1065" y="1822"/>
                </a:lnTo>
                <a:lnTo>
                  <a:pt x="1083" y="1822"/>
                </a:lnTo>
                <a:lnTo>
                  <a:pt x="1094" y="1822"/>
                </a:lnTo>
                <a:lnTo>
                  <a:pt x="1097" y="1822"/>
                </a:lnTo>
                <a:lnTo>
                  <a:pt x="1097" y="728"/>
                </a:lnTo>
                <a:lnTo>
                  <a:pt x="617" y="728"/>
                </a:lnTo>
                <a:close/>
                <a:moveTo>
                  <a:pt x="3024" y="175"/>
                </a:moveTo>
                <a:lnTo>
                  <a:pt x="3023" y="175"/>
                </a:lnTo>
                <a:lnTo>
                  <a:pt x="3022" y="177"/>
                </a:lnTo>
                <a:lnTo>
                  <a:pt x="2872" y="256"/>
                </a:lnTo>
                <a:lnTo>
                  <a:pt x="2722" y="330"/>
                </a:lnTo>
                <a:lnTo>
                  <a:pt x="2568" y="398"/>
                </a:lnTo>
                <a:lnTo>
                  <a:pt x="2413" y="459"/>
                </a:lnTo>
                <a:lnTo>
                  <a:pt x="2255" y="514"/>
                </a:lnTo>
                <a:lnTo>
                  <a:pt x="2096" y="564"/>
                </a:lnTo>
                <a:lnTo>
                  <a:pt x="1936" y="607"/>
                </a:lnTo>
                <a:lnTo>
                  <a:pt x="1772" y="645"/>
                </a:lnTo>
                <a:lnTo>
                  <a:pt x="1608" y="676"/>
                </a:lnTo>
                <a:lnTo>
                  <a:pt x="1441" y="700"/>
                </a:lnTo>
                <a:lnTo>
                  <a:pt x="1274" y="719"/>
                </a:lnTo>
                <a:lnTo>
                  <a:pt x="1274" y="1831"/>
                </a:lnTo>
                <a:lnTo>
                  <a:pt x="1441" y="1850"/>
                </a:lnTo>
                <a:lnTo>
                  <a:pt x="1608" y="1874"/>
                </a:lnTo>
                <a:lnTo>
                  <a:pt x="1772" y="1905"/>
                </a:lnTo>
                <a:lnTo>
                  <a:pt x="1936" y="1943"/>
                </a:lnTo>
                <a:lnTo>
                  <a:pt x="2096" y="1986"/>
                </a:lnTo>
                <a:lnTo>
                  <a:pt x="2255" y="2034"/>
                </a:lnTo>
                <a:lnTo>
                  <a:pt x="2412" y="2091"/>
                </a:lnTo>
                <a:lnTo>
                  <a:pt x="2568" y="2152"/>
                </a:lnTo>
                <a:lnTo>
                  <a:pt x="2722" y="2219"/>
                </a:lnTo>
                <a:lnTo>
                  <a:pt x="2872" y="2293"/>
                </a:lnTo>
                <a:lnTo>
                  <a:pt x="3022" y="2373"/>
                </a:lnTo>
                <a:lnTo>
                  <a:pt x="3023" y="2373"/>
                </a:lnTo>
                <a:lnTo>
                  <a:pt x="3024" y="2374"/>
                </a:lnTo>
                <a:lnTo>
                  <a:pt x="3026" y="2373"/>
                </a:lnTo>
                <a:lnTo>
                  <a:pt x="3027" y="2372"/>
                </a:lnTo>
                <a:lnTo>
                  <a:pt x="3028" y="2371"/>
                </a:lnTo>
                <a:lnTo>
                  <a:pt x="3028" y="2370"/>
                </a:lnTo>
                <a:lnTo>
                  <a:pt x="3028" y="180"/>
                </a:lnTo>
                <a:lnTo>
                  <a:pt x="3028" y="179"/>
                </a:lnTo>
                <a:lnTo>
                  <a:pt x="3027" y="178"/>
                </a:lnTo>
                <a:lnTo>
                  <a:pt x="3026" y="177"/>
                </a:lnTo>
                <a:lnTo>
                  <a:pt x="3024" y="175"/>
                </a:lnTo>
                <a:close/>
                <a:moveTo>
                  <a:pt x="3026" y="0"/>
                </a:moveTo>
                <a:lnTo>
                  <a:pt x="3056" y="2"/>
                </a:lnTo>
                <a:lnTo>
                  <a:pt x="3087" y="11"/>
                </a:lnTo>
                <a:lnTo>
                  <a:pt x="3116" y="24"/>
                </a:lnTo>
                <a:lnTo>
                  <a:pt x="3141" y="43"/>
                </a:lnTo>
                <a:lnTo>
                  <a:pt x="3163" y="65"/>
                </a:lnTo>
                <a:lnTo>
                  <a:pt x="3181" y="90"/>
                </a:lnTo>
                <a:lnTo>
                  <a:pt x="3194" y="118"/>
                </a:lnTo>
                <a:lnTo>
                  <a:pt x="3202" y="148"/>
                </a:lnTo>
                <a:lnTo>
                  <a:pt x="3204" y="180"/>
                </a:lnTo>
                <a:lnTo>
                  <a:pt x="3204" y="767"/>
                </a:lnTo>
                <a:lnTo>
                  <a:pt x="3262" y="779"/>
                </a:lnTo>
                <a:lnTo>
                  <a:pt x="3316" y="795"/>
                </a:lnTo>
                <a:lnTo>
                  <a:pt x="3368" y="817"/>
                </a:lnTo>
                <a:lnTo>
                  <a:pt x="3417" y="845"/>
                </a:lnTo>
                <a:lnTo>
                  <a:pt x="3461" y="878"/>
                </a:lnTo>
                <a:lnTo>
                  <a:pt x="3503" y="916"/>
                </a:lnTo>
                <a:lnTo>
                  <a:pt x="3539" y="957"/>
                </a:lnTo>
                <a:lnTo>
                  <a:pt x="3571" y="1003"/>
                </a:lnTo>
                <a:lnTo>
                  <a:pt x="3599" y="1052"/>
                </a:lnTo>
                <a:lnTo>
                  <a:pt x="3620" y="1104"/>
                </a:lnTo>
                <a:lnTo>
                  <a:pt x="3637" y="1158"/>
                </a:lnTo>
                <a:lnTo>
                  <a:pt x="3647" y="1216"/>
                </a:lnTo>
                <a:lnTo>
                  <a:pt x="3650" y="1274"/>
                </a:lnTo>
                <a:lnTo>
                  <a:pt x="3647" y="1334"/>
                </a:lnTo>
                <a:lnTo>
                  <a:pt x="3637" y="1390"/>
                </a:lnTo>
                <a:lnTo>
                  <a:pt x="3620" y="1446"/>
                </a:lnTo>
                <a:lnTo>
                  <a:pt x="3599" y="1498"/>
                </a:lnTo>
                <a:lnTo>
                  <a:pt x="3571" y="1546"/>
                </a:lnTo>
                <a:lnTo>
                  <a:pt x="3539" y="1592"/>
                </a:lnTo>
                <a:lnTo>
                  <a:pt x="3503" y="1634"/>
                </a:lnTo>
                <a:lnTo>
                  <a:pt x="3461" y="1672"/>
                </a:lnTo>
                <a:lnTo>
                  <a:pt x="3417" y="1705"/>
                </a:lnTo>
                <a:lnTo>
                  <a:pt x="3368" y="1732"/>
                </a:lnTo>
                <a:lnTo>
                  <a:pt x="3316" y="1755"/>
                </a:lnTo>
                <a:lnTo>
                  <a:pt x="3262" y="1771"/>
                </a:lnTo>
                <a:lnTo>
                  <a:pt x="3204" y="1782"/>
                </a:lnTo>
                <a:lnTo>
                  <a:pt x="3204" y="2370"/>
                </a:lnTo>
                <a:lnTo>
                  <a:pt x="3202" y="2402"/>
                </a:lnTo>
                <a:lnTo>
                  <a:pt x="3194" y="2432"/>
                </a:lnTo>
                <a:lnTo>
                  <a:pt x="3181" y="2459"/>
                </a:lnTo>
                <a:lnTo>
                  <a:pt x="3163" y="2485"/>
                </a:lnTo>
                <a:lnTo>
                  <a:pt x="3141" y="2507"/>
                </a:lnTo>
                <a:lnTo>
                  <a:pt x="3116" y="2525"/>
                </a:lnTo>
                <a:lnTo>
                  <a:pt x="3086" y="2539"/>
                </a:lnTo>
                <a:lnTo>
                  <a:pt x="3055" y="2548"/>
                </a:lnTo>
                <a:lnTo>
                  <a:pt x="3024" y="2550"/>
                </a:lnTo>
                <a:lnTo>
                  <a:pt x="2994" y="2548"/>
                </a:lnTo>
                <a:lnTo>
                  <a:pt x="2964" y="2540"/>
                </a:lnTo>
                <a:lnTo>
                  <a:pt x="2935" y="2527"/>
                </a:lnTo>
                <a:lnTo>
                  <a:pt x="2797" y="2453"/>
                </a:lnTo>
                <a:lnTo>
                  <a:pt x="2657" y="2384"/>
                </a:lnTo>
                <a:lnTo>
                  <a:pt x="2514" y="2320"/>
                </a:lnTo>
                <a:lnTo>
                  <a:pt x="2369" y="2262"/>
                </a:lnTo>
                <a:lnTo>
                  <a:pt x="2223" y="2210"/>
                </a:lnTo>
                <a:lnTo>
                  <a:pt x="2075" y="2163"/>
                </a:lnTo>
                <a:lnTo>
                  <a:pt x="1926" y="2122"/>
                </a:lnTo>
                <a:lnTo>
                  <a:pt x="1774" y="2086"/>
                </a:lnTo>
                <a:lnTo>
                  <a:pt x="1621" y="2055"/>
                </a:lnTo>
                <a:lnTo>
                  <a:pt x="1467" y="2031"/>
                </a:lnTo>
                <a:lnTo>
                  <a:pt x="1312" y="2012"/>
                </a:lnTo>
                <a:lnTo>
                  <a:pt x="1664" y="2984"/>
                </a:lnTo>
                <a:lnTo>
                  <a:pt x="1671" y="3012"/>
                </a:lnTo>
                <a:lnTo>
                  <a:pt x="1675" y="3040"/>
                </a:lnTo>
                <a:lnTo>
                  <a:pt x="1672" y="3068"/>
                </a:lnTo>
                <a:lnTo>
                  <a:pt x="1667" y="3096"/>
                </a:lnTo>
                <a:lnTo>
                  <a:pt x="1657" y="3122"/>
                </a:lnTo>
                <a:lnTo>
                  <a:pt x="1641" y="3148"/>
                </a:lnTo>
                <a:lnTo>
                  <a:pt x="1624" y="3170"/>
                </a:lnTo>
                <a:lnTo>
                  <a:pt x="1602" y="3189"/>
                </a:lnTo>
                <a:lnTo>
                  <a:pt x="1578" y="3204"/>
                </a:lnTo>
                <a:lnTo>
                  <a:pt x="1552" y="3215"/>
                </a:lnTo>
                <a:lnTo>
                  <a:pt x="1524" y="3222"/>
                </a:lnTo>
                <a:lnTo>
                  <a:pt x="1495" y="3224"/>
                </a:lnTo>
                <a:lnTo>
                  <a:pt x="1084" y="3224"/>
                </a:lnTo>
                <a:lnTo>
                  <a:pt x="1053" y="3221"/>
                </a:lnTo>
                <a:lnTo>
                  <a:pt x="1022" y="3213"/>
                </a:lnTo>
                <a:lnTo>
                  <a:pt x="994" y="3200"/>
                </a:lnTo>
                <a:lnTo>
                  <a:pt x="969" y="3182"/>
                </a:lnTo>
                <a:lnTo>
                  <a:pt x="948" y="3160"/>
                </a:lnTo>
                <a:lnTo>
                  <a:pt x="929" y="3134"/>
                </a:lnTo>
                <a:lnTo>
                  <a:pt x="916" y="3106"/>
                </a:lnTo>
                <a:lnTo>
                  <a:pt x="507" y="1975"/>
                </a:lnTo>
                <a:lnTo>
                  <a:pt x="470" y="1956"/>
                </a:lnTo>
                <a:lnTo>
                  <a:pt x="438" y="1932"/>
                </a:lnTo>
                <a:lnTo>
                  <a:pt x="409" y="1903"/>
                </a:lnTo>
                <a:lnTo>
                  <a:pt x="385" y="1871"/>
                </a:lnTo>
                <a:lnTo>
                  <a:pt x="366" y="1835"/>
                </a:lnTo>
                <a:lnTo>
                  <a:pt x="352" y="1797"/>
                </a:lnTo>
                <a:lnTo>
                  <a:pt x="344" y="1755"/>
                </a:lnTo>
                <a:lnTo>
                  <a:pt x="229" y="1755"/>
                </a:lnTo>
                <a:lnTo>
                  <a:pt x="191" y="1752"/>
                </a:lnTo>
                <a:lnTo>
                  <a:pt x="156" y="1743"/>
                </a:lnTo>
                <a:lnTo>
                  <a:pt x="124" y="1729"/>
                </a:lnTo>
                <a:lnTo>
                  <a:pt x="94" y="1710"/>
                </a:lnTo>
                <a:lnTo>
                  <a:pt x="67" y="1688"/>
                </a:lnTo>
                <a:lnTo>
                  <a:pt x="44" y="1662"/>
                </a:lnTo>
                <a:lnTo>
                  <a:pt x="25" y="1632"/>
                </a:lnTo>
                <a:lnTo>
                  <a:pt x="12" y="1598"/>
                </a:lnTo>
                <a:lnTo>
                  <a:pt x="3" y="1563"/>
                </a:lnTo>
                <a:lnTo>
                  <a:pt x="0" y="1527"/>
                </a:lnTo>
                <a:lnTo>
                  <a:pt x="0" y="1023"/>
                </a:lnTo>
                <a:lnTo>
                  <a:pt x="3" y="987"/>
                </a:lnTo>
                <a:lnTo>
                  <a:pt x="12" y="951"/>
                </a:lnTo>
                <a:lnTo>
                  <a:pt x="25" y="919"/>
                </a:lnTo>
                <a:lnTo>
                  <a:pt x="44" y="888"/>
                </a:lnTo>
                <a:lnTo>
                  <a:pt x="67" y="862"/>
                </a:lnTo>
                <a:lnTo>
                  <a:pt x="94" y="839"/>
                </a:lnTo>
                <a:lnTo>
                  <a:pt x="124" y="821"/>
                </a:lnTo>
                <a:lnTo>
                  <a:pt x="156" y="806"/>
                </a:lnTo>
                <a:lnTo>
                  <a:pt x="191" y="797"/>
                </a:lnTo>
                <a:lnTo>
                  <a:pt x="229" y="795"/>
                </a:lnTo>
                <a:lnTo>
                  <a:pt x="344" y="795"/>
                </a:lnTo>
                <a:lnTo>
                  <a:pt x="352" y="755"/>
                </a:lnTo>
                <a:lnTo>
                  <a:pt x="365" y="717"/>
                </a:lnTo>
                <a:lnTo>
                  <a:pt x="384" y="682"/>
                </a:lnTo>
                <a:lnTo>
                  <a:pt x="406" y="650"/>
                </a:lnTo>
                <a:lnTo>
                  <a:pt x="434" y="623"/>
                </a:lnTo>
                <a:lnTo>
                  <a:pt x="465" y="598"/>
                </a:lnTo>
                <a:lnTo>
                  <a:pt x="499" y="578"/>
                </a:lnTo>
                <a:lnTo>
                  <a:pt x="536" y="564"/>
                </a:lnTo>
                <a:lnTo>
                  <a:pt x="576" y="555"/>
                </a:lnTo>
                <a:lnTo>
                  <a:pt x="617" y="552"/>
                </a:lnTo>
                <a:lnTo>
                  <a:pt x="622" y="552"/>
                </a:lnTo>
                <a:lnTo>
                  <a:pt x="633" y="552"/>
                </a:lnTo>
                <a:lnTo>
                  <a:pt x="651" y="552"/>
                </a:lnTo>
                <a:lnTo>
                  <a:pt x="676" y="552"/>
                </a:lnTo>
                <a:lnTo>
                  <a:pt x="705" y="552"/>
                </a:lnTo>
                <a:lnTo>
                  <a:pt x="739" y="552"/>
                </a:lnTo>
                <a:lnTo>
                  <a:pt x="775" y="551"/>
                </a:lnTo>
                <a:lnTo>
                  <a:pt x="815" y="551"/>
                </a:lnTo>
                <a:lnTo>
                  <a:pt x="856" y="551"/>
                </a:lnTo>
                <a:lnTo>
                  <a:pt x="898" y="551"/>
                </a:lnTo>
                <a:lnTo>
                  <a:pt x="940" y="551"/>
                </a:lnTo>
                <a:lnTo>
                  <a:pt x="982" y="551"/>
                </a:lnTo>
                <a:lnTo>
                  <a:pt x="1022" y="549"/>
                </a:lnTo>
                <a:lnTo>
                  <a:pt x="1059" y="549"/>
                </a:lnTo>
                <a:lnTo>
                  <a:pt x="1093" y="549"/>
                </a:lnTo>
                <a:lnTo>
                  <a:pt x="1123" y="549"/>
                </a:lnTo>
                <a:lnTo>
                  <a:pt x="1147" y="549"/>
                </a:lnTo>
                <a:lnTo>
                  <a:pt x="1166" y="549"/>
                </a:lnTo>
                <a:lnTo>
                  <a:pt x="1178" y="549"/>
                </a:lnTo>
                <a:lnTo>
                  <a:pt x="1183" y="548"/>
                </a:lnTo>
                <a:lnTo>
                  <a:pt x="1352" y="533"/>
                </a:lnTo>
                <a:lnTo>
                  <a:pt x="1519" y="511"/>
                </a:lnTo>
                <a:lnTo>
                  <a:pt x="1683" y="482"/>
                </a:lnTo>
                <a:lnTo>
                  <a:pt x="1847" y="447"/>
                </a:lnTo>
                <a:lnTo>
                  <a:pt x="2009" y="406"/>
                </a:lnTo>
                <a:lnTo>
                  <a:pt x="2169" y="357"/>
                </a:lnTo>
                <a:lnTo>
                  <a:pt x="2326" y="303"/>
                </a:lnTo>
                <a:lnTo>
                  <a:pt x="2482" y="242"/>
                </a:lnTo>
                <a:lnTo>
                  <a:pt x="2636" y="175"/>
                </a:lnTo>
                <a:lnTo>
                  <a:pt x="2786" y="102"/>
                </a:lnTo>
                <a:lnTo>
                  <a:pt x="2935" y="23"/>
                </a:lnTo>
                <a:lnTo>
                  <a:pt x="2964" y="9"/>
                </a:lnTo>
                <a:lnTo>
                  <a:pt x="2995" y="2"/>
                </a:lnTo>
                <a:lnTo>
                  <a:pt x="3026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94" name="Freeform 164">
            <a:extLst>
              <a:ext uri="{FF2B5EF4-FFF2-40B4-BE49-F238E27FC236}">
                <a16:creationId xmlns:a16="http://schemas.microsoft.com/office/drawing/2014/main" id="{CA6BE341-076A-4290-8515-20C13AED2857}"/>
              </a:ext>
            </a:extLst>
          </p:cNvPr>
          <p:cNvSpPr>
            <a:spLocks noEditPoints="1"/>
          </p:cNvSpPr>
          <p:nvPr/>
        </p:nvSpPr>
        <p:spPr bwMode="auto">
          <a:xfrm>
            <a:off x="3312023" y="5239501"/>
            <a:ext cx="448786" cy="399604"/>
          </a:xfrm>
          <a:custGeom>
            <a:avLst/>
            <a:gdLst>
              <a:gd name="T0" fmla="*/ 171 w 3653"/>
              <a:gd name="T1" fmla="*/ 2242 h 3248"/>
              <a:gd name="T2" fmla="*/ 171 w 3653"/>
              <a:gd name="T3" fmla="*/ 2273 h 3248"/>
              <a:gd name="T4" fmla="*/ 1756 w 3653"/>
              <a:gd name="T5" fmla="*/ 3070 h 3248"/>
              <a:gd name="T6" fmla="*/ 1897 w 3653"/>
              <a:gd name="T7" fmla="*/ 3070 h 3248"/>
              <a:gd name="T8" fmla="*/ 3481 w 3653"/>
              <a:gd name="T9" fmla="*/ 2273 h 3248"/>
              <a:gd name="T10" fmla="*/ 3481 w 3653"/>
              <a:gd name="T11" fmla="*/ 2242 h 3248"/>
              <a:gd name="T12" fmla="*/ 2005 w 3653"/>
              <a:gd name="T13" fmla="*/ 2572 h 3248"/>
              <a:gd name="T14" fmla="*/ 1827 w 3653"/>
              <a:gd name="T15" fmla="*/ 2614 h 3248"/>
              <a:gd name="T16" fmla="*/ 1647 w 3653"/>
              <a:gd name="T17" fmla="*/ 2572 h 3248"/>
              <a:gd name="T18" fmla="*/ 1962 w 3653"/>
              <a:gd name="T19" fmla="*/ 1956 h 3248"/>
              <a:gd name="T20" fmla="*/ 1780 w 3653"/>
              <a:gd name="T21" fmla="*/ 1977 h 3248"/>
              <a:gd name="T22" fmla="*/ 571 w 3653"/>
              <a:gd name="T23" fmla="*/ 1401 h 3248"/>
              <a:gd name="T24" fmla="*/ 169 w 3653"/>
              <a:gd name="T25" fmla="*/ 1617 h 3248"/>
              <a:gd name="T26" fmla="*/ 177 w 3653"/>
              <a:gd name="T27" fmla="*/ 1648 h 3248"/>
              <a:gd name="T28" fmla="*/ 1791 w 3653"/>
              <a:gd name="T29" fmla="*/ 2444 h 3248"/>
              <a:gd name="T30" fmla="*/ 1931 w 3653"/>
              <a:gd name="T31" fmla="*/ 2421 h 3248"/>
              <a:gd name="T32" fmla="*/ 3485 w 3653"/>
              <a:gd name="T33" fmla="*/ 1631 h 3248"/>
              <a:gd name="T34" fmla="*/ 3476 w 3653"/>
              <a:gd name="T35" fmla="*/ 1600 h 3248"/>
              <a:gd name="T36" fmla="*/ 1791 w 3653"/>
              <a:gd name="T37" fmla="*/ 171 h 3248"/>
              <a:gd name="T38" fmla="*/ 177 w 3653"/>
              <a:gd name="T39" fmla="*/ 966 h 3248"/>
              <a:gd name="T40" fmla="*/ 169 w 3653"/>
              <a:gd name="T41" fmla="*/ 997 h 3248"/>
              <a:gd name="T42" fmla="*/ 1722 w 3653"/>
              <a:gd name="T43" fmla="*/ 1788 h 3248"/>
              <a:gd name="T44" fmla="*/ 1862 w 3653"/>
              <a:gd name="T45" fmla="*/ 1810 h 3248"/>
              <a:gd name="T46" fmla="*/ 3476 w 3653"/>
              <a:gd name="T47" fmla="*/ 1014 h 3248"/>
              <a:gd name="T48" fmla="*/ 3485 w 3653"/>
              <a:gd name="T49" fmla="*/ 983 h 3248"/>
              <a:gd name="T50" fmla="*/ 1930 w 3653"/>
              <a:gd name="T51" fmla="*/ 192 h 3248"/>
              <a:gd name="T52" fmla="*/ 1827 w 3653"/>
              <a:gd name="T53" fmla="*/ 0 h 3248"/>
              <a:gd name="T54" fmla="*/ 2005 w 3653"/>
              <a:gd name="T55" fmla="*/ 42 h 3248"/>
              <a:gd name="T56" fmla="*/ 3613 w 3653"/>
              <a:gd name="T57" fmla="*/ 870 h 3248"/>
              <a:gd name="T58" fmla="*/ 3653 w 3653"/>
              <a:gd name="T59" fmla="*/ 990 h 3248"/>
              <a:gd name="T60" fmla="*/ 3615 w 3653"/>
              <a:gd name="T61" fmla="*/ 1109 h 3248"/>
              <a:gd name="T62" fmla="*/ 3541 w 3653"/>
              <a:gd name="T63" fmla="*/ 1171 h 3248"/>
              <a:gd name="T64" fmla="*/ 3593 w 3653"/>
              <a:gd name="T65" fmla="*/ 1481 h 3248"/>
              <a:gd name="T66" fmla="*/ 3650 w 3653"/>
              <a:gd name="T67" fmla="*/ 1591 h 3248"/>
              <a:gd name="T68" fmla="*/ 3630 w 3653"/>
              <a:gd name="T69" fmla="*/ 1717 h 3248"/>
              <a:gd name="T70" fmla="*/ 3541 w 3653"/>
              <a:gd name="T71" fmla="*/ 1805 h 3248"/>
              <a:gd name="T72" fmla="*/ 3593 w 3653"/>
              <a:gd name="T73" fmla="*/ 2114 h 3248"/>
              <a:gd name="T74" fmla="*/ 3650 w 3653"/>
              <a:gd name="T75" fmla="*/ 2225 h 3248"/>
              <a:gd name="T76" fmla="*/ 3630 w 3653"/>
              <a:gd name="T77" fmla="*/ 2350 h 3248"/>
              <a:gd name="T78" fmla="*/ 3541 w 3653"/>
              <a:gd name="T79" fmla="*/ 2439 h 3248"/>
              <a:gd name="T80" fmla="*/ 1872 w 3653"/>
              <a:gd name="T81" fmla="*/ 3245 h 3248"/>
              <a:gd name="T82" fmla="*/ 1690 w 3653"/>
              <a:gd name="T83" fmla="*/ 3224 h 3248"/>
              <a:gd name="T84" fmla="*/ 60 w 3653"/>
              <a:gd name="T85" fmla="*/ 2401 h 3248"/>
              <a:gd name="T86" fmla="*/ 2 w 3653"/>
              <a:gd name="T87" fmla="*/ 2290 h 3248"/>
              <a:gd name="T88" fmla="*/ 22 w 3653"/>
              <a:gd name="T89" fmla="*/ 2164 h 3248"/>
              <a:gd name="T90" fmla="*/ 112 w 3653"/>
              <a:gd name="T91" fmla="*/ 2077 h 3248"/>
              <a:gd name="T92" fmla="*/ 60 w 3653"/>
              <a:gd name="T93" fmla="*/ 1768 h 3248"/>
              <a:gd name="T94" fmla="*/ 2 w 3653"/>
              <a:gd name="T95" fmla="*/ 1657 h 3248"/>
              <a:gd name="T96" fmla="*/ 22 w 3653"/>
              <a:gd name="T97" fmla="*/ 1532 h 3248"/>
              <a:gd name="T98" fmla="*/ 112 w 3653"/>
              <a:gd name="T99" fmla="*/ 1443 h 3248"/>
              <a:gd name="T100" fmla="*/ 60 w 3653"/>
              <a:gd name="T101" fmla="*/ 1134 h 3248"/>
              <a:gd name="T102" fmla="*/ 2 w 3653"/>
              <a:gd name="T103" fmla="*/ 1023 h 3248"/>
              <a:gd name="T104" fmla="*/ 22 w 3653"/>
              <a:gd name="T105" fmla="*/ 898 h 3248"/>
              <a:gd name="T106" fmla="*/ 112 w 3653"/>
              <a:gd name="T107" fmla="*/ 809 h 3248"/>
              <a:gd name="T108" fmla="*/ 1780 w 3653"/>
              <a:gd name="T109" fmla="*/ 2 h 32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3653" h="3248">
                <a:moveTo>
                  <a:pt x="571" y="2035"/>
                </a:moveTo>
                <a:lnTo>
                  <a:pt x="187" y="2226"/>
                </a:lnTo>
                <a:lnTo>
                  <a:pt x="177" y="2234"/>
                </a:lnTo>
                <a:lnTo>
                  <a:pt x="171" y="2242"/>
                </a:lnTo>
                <a:lnTo>
                  <a:pt x="169" y="2251"/>
                </a:lnTo>
                <a:lnTo>
                  <a:pt x="167" y="2257"/>
                </a:lnTo>
                <a:lnTo>
                  <a:pt x="169" y="2265"/>
                </a:lnTo>
                <a:lnTo>
                  <a:pt x="171" y="2273"/>
                </a:lnTo>
                <a:lnTo>
                  <a:pt x="177" y="2282"/>
                </a:lnTo>
                <a:lnTo>
                  <a:pt x="187" y="2288"/>
                </a:lnTo>
                <a:lnTo>
                  <a:pt x="1722" y="3055"/>
                </a:lnTo>
                <a:lnTo>
                  <a:pt x="1756" y="3070"/>
                </a:lnTo>
                <a:lnTo>
                  <a:pt x="1791" y="3077"/>
                </a:lnTo>
                <a:lnTo>
                  <a:pt x="1827" y="3080"/>
                </a:lnTo>
                <a:lnTo>
                  <a:pt x="1862" y="3077"/>
                </a:lnTo>
                <a:lnTo>
                  <a:pt x="1897" y="3070"/>
                </a:lnTo>
                <a:lnTo>
                  <a:pt x="1931" y="3055"/>
                </a:lnTo>
                <a:lnTo>
                  <a:pt x="3466" y="2288"/>
                </a:lnTo>
                <a:lnTo>
                  <a:pt x="3476" y="2282"/>
                </a:lnTo>
                <a:lnTo>
                  <a:pt x="3481" y="2273"/>
                </a:lnTo>
                <a:lnTo>
                  <a:pt x="3485" y="2265"/>
                </a:lnTo>
                <a:lnTo>
                  <a:pt x="3485" y="2257"/>
                </a:lnTo>
                <a:lnTo>
                  <a:pt x="3485" y="2251"/>
                </a:lnTo>
                <a:lnTo>
                  <a:pt x="3481" y="2242"/>
                </a:lnTo>
                <a:lnTo>
                  <a:pt x="3476" y="2234"/>
                </a:lnTo>
                <a:lnTo>
                  <a:pt x="3466" y="2226"/>
                </a:lnTo>
                <a:lnTo>
                  <a:pt x="3081" y="2035"/>
                </a:lnTo>
                <a:lnTo>
                  <a:pt x="2005" y="2572"/>
                </a:lnTo>
                <a:lnTo>
                  <a:pt x="1962" y="2590"/>
                </a:lnTo>
                <a:lnTo>
                  <a:pt x="1918" y="2603"/>
                </a:lnTo>
                <a:lnTo>
                  <a:pt x="1872" y="2611"/>
                </a:lnTo>
                <a:lnTo>
                  <a:pt x="1827" y="2614"/>
                </a:lnTo>
                <a:lnTo>
                  <a:pt x="1780" y="2611"/>
                </a:lnTo>
                <a:lnTo>
                  <a:pt x="1735" y="2603"/>
                </a:lnTo>
                <a:lnTo>
                  <a:pt x="1690" y="2590"/>
                </a:lnTo>
                <a:lnTo>
                  <a:pt x="1647" y="2572"/>
                </a:lnTo>
                <a:lnTo>
                  <a:pt x="571" y="2035"/>
                </a:lnTo>
                <a:close/>
                <a:moveTo>
                  <a:pt x="3081" y="1401"/>
                </a:moveTo>
                <a:lnTo>
                  <a:pt x="2005" y="1938"/>
                </a:lnTo>
                <a:lnTo>
                  <a:pt x="1962" y="1956"/>
                </a:lnTo>
                <a:lnTo>
                  <a:pt x="1918" y="1969"/>
                </a:lnTo>
                <a:lnTo>
                  <a:pt x="1872" y="1977"/>
                </a:lnTo>
                <a:lnTo>
                  <a:pt x="1827" y="1980"/>
                </a:lnTo>
                <a:lnTo>
                  <a:pt x="1780" y="1977"/>
                </a:lnTo>
                <a:lnTo>
                  <a:pt x="1735" y="1969"/>
                </a:lnTo>
                <a:lnTo>
                  <a:pt x="1690" y="1956"/>
                </a:lnTo>
                <a:lnTo>
                  <a:pt x="1647" y="1938"/>
                </a:lnTo>
                <a:lnTo>
                  <a:pt x="571" y="1401"/>
                </a:lnTo>
                <a:lnTo>
                  <a:pt x="187" y="1593"/>
                </a:lnTo>
                <a:lnTo>
                  <a:pt x="177" y="1600"/>
                </a:lnTo>
                <a:lnTo>
                  <a:pt x="171" y="1608"/>
                </a:lnTo>
                <a:lnTo>
                  <a:pt x="169" y="1617"/>
                </a:lnTo>
                <a:lnTo>
                  <a:pt x="167" y="1624"/>
                </a:lnTo>
                <a:lnTo>
                  <a:pt x="169" y="1631"/>
                </a:lnTo>
                <a:lnTo>
                  <a:pt x="171" y="1639"/>
                </a:lnTo>
                <a:lnTo>
                  <a:pt x="177" y="1648"/>
                </a:lnTo>
                <a:lnTo>
                  <a:pt x="187" y="1655"/>
                </a:lnTo>
                <a:lnTo>
                  <a:pt x="1722" y="2421"/>
                </a:lnTo>
                <a:lnTo>
                  <a:pt x="1756" y="2436"/>
                </a:lnTo>
                <a:lnTo>
                  <a:pt x="1791" y="2444"/>
                </a:lnTo>
                <a:lnTo>
                  <a:pt x="1827" y="2446"/>
                </a:lnTo>
                <a:lnTo>
                  <a:pt x="1862" y="2444"/>
                </a:lnTo>
                <a:lnTo>
                  <a:pt x="1897" y="2436"/>
                </a:lnTo>
                <a:lnTo>
                  <a:pt x="1931" y="2421"/>
                </a:lnTo>
                <a:lnTo>
                  <a:pt x="3466" y="1655"/>
                </a:lnTo>
                <a:lnTo>
                  <a:pt x="3476" y="1648"/>
                </a:lnTo>
                <a:lnTo>
                  <a:pt x="3481" y="1639"/>
                </a:lnTo>
                <a:lnTo>
                  <a:pt x="3485" y="1631"/>
                </a:lnTo>
                <a:lnTo>
                  <a:pt x="3485" y="1624"/>
                </a:lnTo>
                <a:lnTo>
                  <a:pt x="3485" y="1617"/>
                </a:lnTo>
                <a:lnTo>
                  <a:pt x="3481" y="1608"/>
                </a:lnTo>
                <a:lnTo>
                  <a:pt x="3476" y="1600"/>
                </a:lnTo>
                <a:lnTo>
                  <a:pt x="3466" y="1593"/>
                </a:lnTo>
                <a:lnTo>
                  <a:pt x="3081" y="1401"/>
                </a:lnTo>
                <a:close/>
                <a:moveTo>
                  <a:pt x="1827" y="168"/>
                </a:moveTo>
                <a:lnTo>
                  <a:pt x="1791" y="171"/>
                </a:lnTo>
                <a:lnTo>
                  <a:pt x="1756" y="179"/>
                </a:lnTo>
                <a:lnTo>
                  <a:pt x="1722" y="192"/>
                </a:lnTo>
                <a:lnTo>
                  <a:pt x="187" y="959"/>
                </a:lnTo>
                <a:lnTo>
                  <a:pt x="177" y="966"/>
                </a:lnTo>
                <a:lnTo>
                  <a:pt x="171" y="974"/>
                </a:lnTo>
                <a:lnTo>
                  <a:pt x="169" y="983"/>
                </a:lnTo>
                <a:lnTo>
                  <a:pt x="167" y="990"/>
                </a:lnTo>
                <a:lnTo>
                  <a:pt x="169" y="997"/>
                </a:lnTo>
                <a:lnTo>
                  <a:pt x="171" y="1005"/>
                </a:lnTo>
                <a:lnTo>
                  <a:pt x="177" y="1014"/>
                </a:lnTo>
                <a:lnTo>
                  <a:pt x="187" y="1021"/>
                </a:lnTo>
                <a:lnTo>
                  <a:pt x="1722" y="1788"/>
                </a:lnTo>
                <a:lnTo>
                  <a:pt x="1756" y="1802"/>
                </a:lnTo>
                <a:lnTo>
                  <a:pt x="1791" y="1810"/>
                </a:lnTo>
                <a:lnTo>
                  <a:pt x="1827" y="1812"/>
                </a:lnTo>
                <a:lnTo>
                  <a:pt x="1862" y="1810"/>
                </a:lnTo>
                <a:lnTo>
                  <a:pt x="1897" y="1802"/>
                </a:lnTo>
                <a:lnTo>
                  <a:pt x="1931" y="1788"/>
                </a:lnTo>
                <a:lnTo>
                  <a:pt x="3466" y="1021"/>
                </a:lnTo>
                <a:lnTo>
                  <a:pt x="3476" y="1014"/>
                </a:lnTo>
                <a:lnTo>
                  <a:pt x="3481" y="1005"/>
                </a:lnTo>
                <a:lnTo>
                  <a:pt x="3485" y="997"/>
                </a:lnTo>
                <a:lnTo>
                  <a:pt x="3485" y="990"/>
                </a:lnTo>
                <a:lnTo>
                  <a:pt x="3485" y="983"/>
                </a:lnTo>
                <a:lnTo>
                  <a:pt x="3481" y="974"/>
                </a:lnTo>
                <a:lnTo>
                  <a:pt x="3476" y="966"/>
                </a:lnTo>
                <a:lnTo>
                  <a:pt x="3466" y="959"/>
                </a:lnTo>
                <a:lnTo>
                  <a:pt x="1930" y="192"/>
                </a:lnTo>
                <a:lnTo>
                  <a:pt x="1897" y="179"/>
                </a:lnTo>
                <a:lnTo>
                  <a:pt x="1862" y="171"/>
                </a:lnTo>
                <a:lnTo>
                  <a:pt x="1827" y="168"/>
                </a:lnTo>
                <a:close/>
                <a:moveTo>
                  <a:pt x="1827" y="0"/>
                </a:moveTo>
                <a:lnTo>
                  <a:pt x="1872" y="2"/>
                </a:lnTo>
                <a:lnTo>
                  <a:pt x="1918" y="10"/>
                </a:lnTo>
                <a:lnTo>
                  <a:pt x="1962" y="23"/>
                </a:lnTo>
                <a:lnTo>
                  <a:pt x="2005" y="42"/>
                </a:lnTo>
                <a:lnTo>
                  <a:pt x="3541" y="809"/>
                </a:lnTo>
                <a:lnTo>
                  <a:pt x="3569" y="826"/>
                </a:lnTo>
                <a:lnTo>
                  <a:pt x="3593" y="847"/>
                </a:lnTo>
                <a:lnTo>
                  <a:pt x="3613" y="870"/>
                </a:lnTo>
                <a:lnTo>
                  <a:pt x="3630" y="898"/>
                </a:lnTo>
                <a:lnTo>
                  <a:pt x="3642" y="927"/>
                </a:lnTo>
                <a:lnTo>
                  <a:pt x="3650" y="958"/>
                </a:lnTo>
                <a:lnTo>
                  <a:pt x="3653" y="990"/>
                </a:lnTo>
                <a:lnTo>
                  <a:pt x="3650" y="1023"/>
                </a:lnTo>
                <a:lnTo>
                  <a:pt x="3642" y="1054"/>
                </a:lnTo>
                <a:lnTo>
                  <a:pt x="3630" y="1083"/>
                </a:lnTo>
                <a:lnTo>
                  <a:pt x="3615" y="1109"/>
                </a:lnTo>
                <a:lnTo>
                  <a:pt x="3593" y="1134"/>
                </a:lnTo>
                <a:lnTo>
                  <a:pt x="3569" y="1154"/>
                </a:lnTo>
                <a:lnTo>
                  <a:pt x="3541" y="1171"/>
                </a:lnTo>
                <a:lnTo>
                  <a:pt x="3541" y="1171"/>
                </a:lnTo>
                <a:lnTo>
                  <a:pt x="3268" y="1307"/>
                </a:lnTo>
                <a:lnTo>
                  <a:pt x="3541" y="1443"/>
                </a:lnTo>
                <a:lnTo>
                  <a:pt x="3569" y="1460"/>
                </a:lnTo>
                <a:lnTo>
                  <a:pt x="3593" y="1481"/>
                </a:lnTo>
                <a:lnTo>
                  <a:pt x="3613" y="1504"/>
                </a:lnTo>
                <a:lnTo>
                  <a:pt x="3630" y="1532"/>
                </a:lnTo>
                <a:lnTo>
                  <a:pt x="3642" y="1560"/>
                </a:lnTo>
                <a:lnTo>
                  <a:pt x="3650" y="1591"/>
                </a:lnTo>
                <a:lnTo>
                  <a:pt x="3653" y="1624"/>
                </a:lnTo>
                <a:lnTo>
                  <a:pt x="3650" y="1657"/>
                </a:lnTo>
                <a:lnTo>
                  <a:pt x="3642" y="1688"/>
                </a:lnTo>
                <a:lnTo>
                  <a:pt x="3630" y="1717"/>
                </a:lnTo>
                <a:lnTo>
                  <a:pt x="3613" y="1743"/>
                </a:lnTo>
                <a:lnTo>
                  <a:pt x="3593" y="1768"/>
                </a:lnTo>
                <a:lnTo>
                  <a:pt x="3569" y="1788"/>
                </a:lnTo>
                <a:lnTo>
                  <a:pt x="3541" y="1805"/>
                </a:lnTo>
                <a:lnTo>
                  <a:pt x="3268" y="1940"/>
                </a:lnTo>
                <a:lnTo>
                  <a:pt x="3541" y="2077"/>
                </a:lnTo>
                <a:lnTo>
                  <a:pt x="3569" y="2093"/>
                </a:lnTo>
                <a:lnTo>
                  <a:pt x="3593" y="2114"/>
                </a:lnTo>
                <a:lnTo>
                  <a:pt x="3613" y="2138"/>
                </a:lnTo>
                <a:lnTo>
                  <a:pt x="3630" y="2164"/>
                </a:lnTo>
                <a:lnTo>
                  <a:pt x="3642" y="2194"/>
                </a:lnTo>
                <a:lnTo>
                  <a:pt x="3650" y="2225"/>
                </a:lnTo>
                <a:lnTo>
                  <a:pt x="3653" y="2257"/>
                </a:lnTo>
                <a:lnTo>
                  <a:pt x="3650" y="2290"/>
                </a:lnTo>
                <a:lnTo>
                  <a:pt x="3642" y="2322"/>
                </a:lnTo>
                <a:lnTo>
                  <a:pt x="3630" y="2350"/>
                </a:lnTo>
                <a:lnTo>
                  <a:pt x="3615" y="2377"/>
                </a:lnTo>
                <a:lnTo>
                  <a:pt x="3593" y="2401"/>
                </a:lnTo>
                <a:lnTo>
                  <a:pt x="3569" y="2421"/>
                </a:lnTo>
                <a:lnTo>
                  <a:pt x="3541" y="2439"/>
                </a:lnTo>
                <a:lnTo>
                  <a:pt x="2005" y="3206"/>
                </a:lnTo>
                <a:lnTo>
                  <a:pt x="1962" y="3224"/>
                </a:lnTo>
                <a:lnTo>
                  <a:pt x="1918" y="3237"/>
                </a:lnTo>
                <a:lnTo>
                  <a:pt x="1872" y="3245"/>
                </a:lnTo>
                <a:lnTo>
                  <a:pt x="1827" y="3248"/>
                </a:lnTo>
                <a:lnTo>
                  <a:pt x="1780" y="3245"/>
                </a:lnTo>
                <a:lnTo>
                  <a:pt x="1735" y="3237"/>
                </a:lnTo>
                <a:lnTo>
                  <a:pt x="1690" y="3224"/>
                </a:lnTo>
                <a:lnTo>
                  <a:pt x="1647" y="3206"/>
                </a:lnTo>
                <a:lnTo>
                  <a:pt x="112" y="2439"/>
                </a:lnTo>
                <a:lnTo>
                  <a:pt x="84" y="2421"/>
                </a:lnTo>
                <a:lnTo>
                  <a:pt x="60" y="2401"/>
                </a:lnTo>
                <a:lnTo>
                  <a:pt x="39" y="2377"/>
                </a:lnTo>
                <a:lnTo>
                  <a:pt x="22" y="2350"/>
                </a:lnTo>
                <a:lnTo>
                  <a:pt x="10" y="2322"/>
                </a:lnTo>
                <a:lnTo>
                  <a:pt x="2" y="2290"/>
                </a:lnTo>
                <a:lnTo>
                  <a:pt x="0" y="2257"/>
                </a:lnTo>
                <a:lnTo>
                  <a:pt x="2" y="2225"/>
                </a:lnTo>
                <a:lnTo>
                  <a:pt x="10" y="2194"/>
                </a:lnTo>
                <a:lnTo>
                  <a:pt x="22" y="2164"/>
                </a:lnTo>
                <a:lnTo>
                  <a:pt x="39" y="2138"/>
                </a:lnTo>
                <a:lnTo>
                  <a:pt x="60" y="2114"/>
                </a:lnTo>
                <a:lnTo>
                  <a:pt x="84" y="2093"/>
                </a:lnTo>
                <a:lnTo>
                  <a:pt x="112" y="2077"/>
                </a:lnTo>
                <a:lnTo>
                  <a:pt x="384" y="1940"/>
                </a:lnTo>
                <a:lnTo>
                  <a:pt x="112" y="1805"/>
                </a:lnTo>
                <a:lnTo>
                  <a:pt x="84" y="1788"/>
                </a:lnTo>
                <a:lnTo>
                  <a:pt x="60" y="1768"/>
                </a:lnTo>
                <a:lnTo>
                  <a:pt x="39" y="1743"/>
                </a:lnTo>
                <a:lnTo>
                  <a:pt x="22" y="1717"/>
                </a:lnTo>
                <a:lnTo>
                  <a:pt x="10" y="1688"/>
                </a:lnTo>
                <a:lnTo>
                  <a:pt x="2" y="1657"/>
                </a:lnTo>
                <a:lnTo>
                  <a:pt x="0" y="1624"/>
                </a:lnTo>
                <a:lnTo>
                  <a:pt x="2" y="1591"/>
                </a:lnTo>
                <a:lnTo>
                  <a:pt x="10" y="1560"/>
                </a:lnTo>
                <a:lnTo>
                  <a:pt x="22" y="1532"/>
                </a:lnTo>
                <a:lnTo>
                  <a:pt x="39" y="1504"/>
                </a:lnTo>
                <a:lnTo>
                  <a:pt x="60" y="1481"/>
                </a:lnTo>
                <a:lnTo>
                  <a:pt x="84" y="1460"/>
                </a:lnTo>
                <a:lnTo>
                  <a:pt x="112" y="1443"/>
                </a:lnTo>
                <a:lnTo>
                  <a:pt x="384" y="1307"/>
                </a:lnTo>
                <a:lnTo>
                  <a:pt x="112" y="1171"/>
                </a:lnTo>
                <a:lnTo>
                  <a:pt x="84" y="1154"/>
                </a:lnTo>
                <a:lnTo>
                  <a:pt x="60" y="1134"/>
                </a:lnTo>
                <a:lnTo>
                  <a:pt x="39" y="1109"/>
                </a:lnTo>
                <a:lnTo>
                  <a:pt x="22" y="1083"/>
                </a:lnTo>
                <a:lnTo>
                  <a:pt x="10" y="1054"/>
                </a:lnTo>
                <a:lnTo>
                  <a:pt x="2" y="1023"/>
                </a:lnTo>
                <a:lnTo>
                  <a:pt x="0" y="990"/>
                </a:lnTo>
                <a:lnTo>
                  <a:pt x="2" y="958"/>
                </a:lnTo>
                <a:lnTo>
                  <a:pt x="10" y="927"/>
                </a:lnTo>
                <a:lnTo>
                  <a:pt x="22" y="898"/>
                </a:lnTo>
                <a:lnTo>
                  <a:pt x="39" y="870"/>
                </a:lnTo>
                <a:lnTo>
                  <a:pt x="60" y="847"/>
                </a:lnTo>
                <a:lnTo>
                  <a:pt x="84" y="826"/>
                </a:lnTo>
                <a:lnTo>
                  <a:pt x="112" y="809"/>
                </a:lnTo>
                <a:lnTo>
                  <a:pt x="1647" y="42"/>
                </a:lnTo>
                <a:lnTo>
                  <a:pt x="1690" y="23"/>
                </a:lnTo>
                <a:lnTo>
                  <a:pt x="1735" y="10"/>
                </a:lnTo>
                <a:lnTo>
                  <a:pt x="1780" y="2"/>
                </a:lnTo>
                <a:lnTo>
                  <a:pt x="1827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grpSp>
        <p:nvGrpSpPr>
          <p:cNvPr id="95" name="Group 60">
            <a:extLst>
              <a:ext uri="{FF2B5EF4-FFF2-40B4-BE49-F238E27FC236}">
                <a16:creationId xmlns:a16="http://schemas.microsoft.com/office/drawing/2014/main" id="{94B16546-AE1F-4295-8057-E8D2D1F12A66}"/>
              </a:ext>
            </a:extLst>
          </p:cNvPr>
          <p:cNvGrpSpPr/>
          <p:nvPr/>
        </p:nvGrpSpPr>
        <p:grpSpPr>
          <a:xfrm>
            <a:off x="1570956" y="2360963"/>
            <a:ext cx="447556" cy="450014"/>
            <a:chOff x="5402263" y="3448050"/>
            <a:chExt cx="577849" cy="581025"/>
          </a:xfrm>
          <a:solidFill>
            <a:schemeClr val="bg1"/>
          </a:solidFill>
        </p:grpSpPr>
        <p:sp>
          <p:nvSpPr>
            <p:cNvPr id="96" name="Freeform 217">
              <a:extLst>
                <a:ext uri="{FF2B5EF4-FFF2-40B4-BE49-F238E27FC236}">
                  <a16:creationId xmlns:a16="http://schemas.microsoft.com/office/drawing/2014/main" id="{48B30911-A9A6-4BA1-813B-B5C71B4ED89C}"/>
                </a:ext>
              </a:extLst>
            </p:cNvPr>
            <p:cNvSpPr/>
            <p:nvPr/>
          </p:nvSpPr>
          <p:spPr bwMode="auto">
            <a:xfrm>
              <a:off x="5402263" y="3636963"/>
              <a:ext cx="77787" cy="28575"/>
            </a:xfrm>
            <a:custGeom>
              <a:avLst/>
              <a:gdLst>
                <a:gd name="T0" fmla="*/ 88 w 494"/>
                <a:gd name="T1" fmla="*/ 0 h 177"/>
                <a:gd name="T2" fmla="*/ 406 w 494"/>
                <a:gd name="T3" fmla="*/ 0 h 177"/>
                <a:gd name="T4" fmla="*/ 429 w 494"/>
                <a:gd name="T5" fmla="*/ 3 h 177"/>
                <a:gd name="T6" fmla="*/ 450 w 494"/>
                <a:gd name="T7" fmla="*/ 12 h 177"/>
                <a:gd name="T8" fmla="*/ 469 w 494"/>
                <a:gd name="T9" fmla="*/ 25 h 177"/>
                <a:gd name="T10" fmla="*/ 482 w 494"/>
                <a:gd name="T11" fmla="*/ 43 h 177"/>
                <a:gd name="T12" fmla="*/ 491 w 494"/>
                <a:gd name="T13" fmla="*/ 65 h 177"/>
                <a:gd name="T14" fmla="*/ 494 w 494"/>
                <a:gd name="T15" fmla="*/ 89 h 177"/>
                <a:gd name="T16" fmla="*/ 491 w 494"/>
                <a:gd name="T17" fmla="*/ 112 h 177"/>
                <a:gd name="T18" fmla="*/ 482 w 494"/>
                <a:gd name="T19" fmla="*/ 133 h 177"/>
                <a:gd name="T20" fmla="*/ 469 w 494"/>
                <a:gd name="T21" fmla="*/ 151 h 177"/>
                <a:gd name="T22" fmla="*/ 450 w 494"/>
                <a:gd name="T23" fmla="*/ 165 h 177"/>
                <a:gd name="T24" fmla="*/ 429 w 494"/>
                <a:gd name="T25" fmla="*/ 174 h 177"/>
                <a:gd name="T26" fmla="*/ 406 w 494"/>
                <a:gd name="T27" fmla="*/ 177 h 177"/>
                <a:gd name="T28" fmla="*/ 88 w 494"/>
                <a:gd name="T29" fmla="*/ 177 h 177"/>
                <a:gd name="T30" fmla="*/ 65 w 494"/>
                <a:gd name="T31" fmla="*/ 174 h 177"/>
                <a:gd name="T32" fmla="*/ 44 w 494"/>
                <a:gd name="T33" fmla="*/ 165 h 177"/>
                <a:gd name="T34" fmla="*/ 25 w 494"/>
                <a:gd name="T35" fmla="*/ 151 h 177"/>
                <a:gd name="T36" fmla="*/ 12 w 494"/>
                <a:gd name="T37" fmla="*/ 133 h 177"/>
                <a:gd name="T38" fmla="*/ 3 w 494"/>
                <a:gd name="T39" fmla="*/ 112 h 177"/>
                <a:gd name="T40" fmla="*/ 0 w 494"/>
                <a:gd name="T41" fmla="*/ 89 h 177"/>
                <a:gd name="T42" fmla="*/ 3 w 494"/>
                <a:gd name="T43" fmla="*/ 65 h 177"/>
                <a:gd name="T44" fmla="*/ 12 w 494"/>
                <a:gd name="T45" fmla="*/ 43 h 177"/>
                <a:gd name="T46" fmla="*/ 25 w 494"/>
                <a:gd name="T47" fmla="*/ 25 h 177"/>
                <a:gd name="T48" fmla="*/ 44 w 494"/>
                <a:gd name="T49" fmla="*/ 12 h 177"/>
                <a:gd name="T50" fmla="*/ 65 w 494"/>
                <a:gd name="T51" fmla="*/ 3 h 177"/>
                <a:gd name="T52" fmla="*/ 88 w 494"/>
                <a:gd name="T53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94" h="177">
                  <a:moveTo>
                    <a:pt x="88" y="0"/>
                  </a:moveTo>
                  <a:lnTo>
                    <a:pt x="406" y="0"/>
                  </a:lnTo>
                  <a:lnTo>
                    <a:pt x="429" y="3"/>
                  </a:lnTo>
                  <a:lnTo>
                    <a:pt x="450" y="12"/>
                  </a:lnTo>
                  <a:lnTo>
                    <a:pt x="469" y="25"/>
                  </a:lnTo>
                  <a:lnTo>
                    <a:pt x="482" y="43"/>
                  </a:lnTo>
                  <a:lnTo>
                    <a:pt x="491" y="65"/>
                  </a:lnTo>
                  <a:lnTo>
                    <a:pt x="494" y="89"/>
                  </a:lnTo>
                  <a:lnTo>
                    <a:pt x="491" y="112"/>
                  </a:lnTo>
                  <a:lnTo>
                    <a:pt x="482" y="133"/>
                  </a:lnTo>
                  <a:lnTo>
                    <a:pt x="469" y="151"/>
                  </a:lnTo>
                  <a:lnTo>
                    <a:pt x="450" y="165"/>
                  </a:lnTo>
                  <a:lnTo>
                    <a:pt x="429" y="174"/>
                  </a:lnTo>
                  <a:lnTo>
                    <a:pt x="406" y="177"/>
                  </a:lnTo>
                  <a:lnTo>
                    <a:pt x="88" y="177"/>
                  </a:lnTo>
                  <a:lnTo>
                    <a:pt x="65" y="174"/>
                  </a:lnTo>
                  <a:lnTo>
                    <a:pt x="44" y="165"/>
                  </a:lnTo>
                  <a:lnTo>
                    <a:pt x="25" y="151"/>
                  </a:lnTo>
                  <a:lnTo>
                    <a:pt x="12" y="133"/>
                  </a:lnTo>
                  <a:lnTo>
                    <a:pt x="3" y="112"/>
                  </a:lnTo>
                  <a:lnTo>
                    <a:pt x="0" y="89"/>
                  </a:lnTo>
                  <a:lnTo>
                    <a:pt x="3" y="65"/>
                  </a:lnTo>
                  <a:lnTo>
                    <a:pt x="12" y="43"/>
                  </a:lnTo>
                  <a:lnTo>
                    <a:pt x="25" y="25"/>
                  </a:lnTo>
                  <a:lnTo>
                    <a:pt x="44" y="12"/>
                  </a:lnTo>
                  <a:lnTo>
                    <a:pt x="65" y="3"/>
                  </a:lnTo>
                  <a:lnTo>
                    <a:pt x="8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97" name="Freeform 218">
              <a:extLst>
                <a:ext uri="{FF2B5EF4-FFF2-40B4-BE49-F238E27FC236}">
                  <a16:creationId xmlns:a16="http://schemas.microsoft.com/office/drawing/2014/main" id="{8E855D28-BB23-4304-9AE5-008439010A42}"/>
                </a:ext>
              </a:extLst>
            </p:cNvPr>
            <p:cNvSpPr/>
            <p:nvPr/>
          </p:nvSpPr>
          <p:spPr bwMode="auto">
            <a:xfrm>
              <a:off x="5902325" y="3636963"/>
              <a:ext cx="77787" cy="28575"/>
            </a:xfrm>
            <a:custGeom>
              <a:avLst/>
              <a:gdLst>
                <a:gd name="T0" fmla="*/ 89 w 494"/>
                <a:gd name="T1" fmla="*/ 0 h 177"/>
                <a:gd name="T2" fmla="*/ 407 w 494"/>
                <a:gd name="T3" fmla="*/ 0 h 177"/>
                <a:gd name="T4" fmla="*/ 430 w 494"/>
                <a:gd name="T5" fmla="*/ 3 h 177"/>
                <a:gd name="T6" fmla="*/ 451 w 494"/>
                <a:gd name="T7" fmla="*/ 12 h 177"/>
                <a:gd name="T8" fmla="*/ 469 w 494"/>
                <a:gd name="T9" fmla="*/ 25 h 177"/>
                <a:gd name="T10" fmla="*/ 482 w 494"/>
                <a:gd name="T11" fmla="*/ 43 h 177"/>
                <a:gd name="T12" fmla="*/ 491 w 494"/>
                <a:gd name="T13" fmla="*/ 65 h 177"/>
                <a:gd name="T14" fmla="*/ 494 w 494"/>
                <a:gd name="T15" fmla="*/ 89 h 177"/>
                <a:gd name="T16" fmla="*/ 491 w 494"/>
                <a:gd name="T17" fmla="*/ 112 h 177"/>
                <a:gd name="T18" fmla="*/ 482 w 494"/>
                <a:gd name="T19" fmla="*/ 133 h 177"/>
                <a:gd name="T20" fmla="*/ 469 w 494"/>
                <a:gd name="T21" fmla="*/ 151 h 177"/>
                <a:gd name="T22" fmla="*/ 451 w 494"/>
                <a:gd name="T23" fmla="*/ 165 h 177"/>
                <a:gd name="T24" fmla="*/ 430 w 494"/>
                <a:gd name="T25" fmla="*/ 174 h 177"/>
                <a:gd name="T26" fmla="*/ 407 w 494"/>
                <a:gd name="T27" fmla="*/ 177 h 177"/>
                <a:gd name="T28" fmla="*/ 89 w 494"/>
                <a:gd name="T29" fmla="*/ 177 h 177"/>
                <a:gd name="T30" fmla="*/ 65 w 494"/>
                <a:gd name="T31" fmla="*/ 174 h 177"/>
                <a:gd name="T32" fmla="*/ 44 w 494"/>
                <a:gd name="T33" fmla="*/ 165 h 177"/>
                <a:gd name="T34" fmla="*/ 27 w 494"/>
                <a:gd name="T35" fmla="*/ 151 h 177"/>
                <a:gd name="T36" fmla="*/ 12 w 494"/>
                <a:gd name="T37" fmla="*/ 133 h 177"/>
                <a:gd name="T38" fmla="*/ 3 w 494"/>
                <a:gd name="T39" fmla="*/ 112 h 177"/>
                <a:gd name="T40" fmla="*/ 0 w 494"/>
                <a:gd name="T41" fmla="*/ 89 h 177"/>
                <a:gd name="T42" fmla="*/ 3 w 494"/>
                <a:gd name="T43" fmla="*/ 65 h 177"/>
                <a:gd name="T44" fmla="*/ 12 w 494"/>
                <a:gd name="T45" fmla="*/ 43 h 177"/>
                <a:gd name="T46" fmla="*/ 27 w 494"/>
                <a:gd name="T47" fmla="*/ 25 h 177"/>
                <a:gd name="T48" fmla="*/ 44 w 494"/>
                <a:gd name="T49" fmla="*/ 12 h 177"/>
                <a:gd name="T50" fmla="*/ 65 w 494"/>
                <a:gd name="T51" fmla="*/ 3 h 177"/>
                <a:gd name="T52" fmla="*/ 89 w 494"/>
                <a:gd name="T53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94" h="177">
                  <a:moveTo>
                    <a:pt x="89" y="0"/>
                  </a:moveTo>
                  <a:lnTo>
                    <a:pt x="407" y="0"/>
                  </a:lnTo>
                  <a:lnTo>
                    <a:pt x="430" y="3"/>
                  </a:lnTo>
                  <a:lnTo>
                    <a:pt x="451" y="12"/>
                  </a:lnTo>
                  <a:lnTo>
                    <a:pt x="469" y="25"/>
                  </a:lnTo>
                  <a:lnTo>
                    <a:pt x="482" y="43"/>
                  </a:lnTo>
                  <a:lnTo>
                    <a:pt x="491" y="65"/>
                  </a:lnTo>
                  <a:lnTo>
                    <a:pt x="494" y="89"/>
                  </a:lnTo>
                  <a:lnTo>
                    <a:pt x="491" y="112"/>
                  </a:lnTo>
                  <a:lnTo>
                    <a:pt x="482" y="133"/>
                  </a:lnTo>
                  <a:lnTo>
                    <a:pt x="469" y="151"/>
                  </a:lnTo>
                  <a:lnTo>
                    <a:pt x="451" y="165"/>
                  </a:lnTo>
                  <a:lnTo>
                    <a:pt x="430" y="174"/>
                  </a:lnTo>
                  <a:lnTo>
                    <a:pt x="407" y="177"/>
                  </a:lnTo>
                  <a:lnTo>
                    <a:pt x="89" y="177"/>
                  </a:lnTo>
                  <a:lnTo>
                    <a:pt x="65" y="174"/>
                  </a:lnTo>
                  <a:lnTo>
                    <a:pt x="44" y="165"/>
                  </a:lnTo>
                  <a:lnTo>
                    <a:pt x="27" y="151"/>
                  </a:lnTo>
                  <a:lnTo>
                    <a:pt x="12" y="133"/>
                  </a:lnTo>
                  <a:lnTo>
                    <a:pt x="3" y="112"/>
                  </a:lnTo>
                  <a:lnTo>
                    <a:pt x="0" y="89"/>
                  </a:lnTo>
                  <a:lnTo>
                    <a:pt x="3" y="65"/>
                  </a:lnTo>
                  <a:lnTo>
                    <a:pt x="12" y="43"/>
                  </a:lnTo>
                  <a:lnTo>
                    <a:pt x="27" y="25"/>
                  </a:lnTo>
                  <a:lnTo>
                    <a:pt x="44" y="12"/>
                  </a:lnTo>
                  <a:lnTo>
                    <a:pt x="65" y="3"/>
                  </a:lnTo>
                  <a:lnTo>
                    <a:pt x="8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98" name="Freeform 219">
              <a:extLst>
                <a:ext uri="{FF2B5EF4-FFF2-40B4-BE49-F238E27FC236}">
                  <a16:creationId xmlns:a16="http://schemas.microsoft.com/office/drawing/2014/main" id="{C576372B-6783-4920-96AF-838C6749BFD9}"/>
                </a:ext>
              </a:extLst>
            </p:cNvPr>
            <p:cNvSpPr/>
            <p:nvPr/>
          </p:nvSpPr>
          <p:spPr bwMode="auto">
            <a:xfrm>
              <a:off x="5464175" y="3814763"/>
              <a:ext cx="65087" cy="65088"/>
            </a:xfrm>
            <a:custGeom>
              <a:avLst/>
              <a:gdLst>
                <a:gd name="T0" fmla="*/ 310 w 407"/>
                <a:gd name="T1" fmla="*/ 0 h 408"/>
                <a:gd name="T2" fmla="*/ 329 w 407"/>
                <a:gd name="T3" fmla="*/ 0 h 408"/>
                <a:gd name="T4" fmla="*/ 348 w 407"/>
                <a:gd name="T5" fmla="*/ 3 h 408"/>
                <a:gd name="T6" fmla="*/ 366 w 407"/>
                <a:gd name="T7" fmla="*/ 12 h 408"/>
                <a:gd name="T8" fmla="*/ 382 w 407"/>
                <a:gd name="T9" fmla="*/ 24 h 408"/>
                <a:gd name="T10" fmla="*/ 394 w 407"/>
                <a:gd name="T11" fmla="*/ 41 h 408"/>
                <a:gd name="T12" fmla="*/ 403 w 407"/>
                <a:gd name="T13" fmla="*/ 59 h 408"/>
                <a:gd name="T14" fmla="*/ 407 w 407"/>
                <a:gd name="T15" fmla="*/ 78 h 408"/>
                <a:gd name="T16" fmla="*/ 407 w 407"/>
                <a:gd name="T17" fmla="*/ 98 h 408"/>
                <a:gd name="T18" fmla="*/ 403 w 407"/>
                <a:gd name="T19" fmla="*/ 116 h 408"/>
                <a:gd name="T20" fmla="*/ 394 w 407"/>
                <a:gd name="T21" fmla="*/ 134 h 408"/>
                <a:gd name="T22" fmla="*/ 382 w 407"/>
                <a:gd name="T23" fmla="*/ 150 h 408"/>
                <a:gd name="T24" fmla="*/ 151 w 407"/>
                <a:gd name="T25" fmla="*/ 381 h 408"/>
                <a:gd name="T26" fmla="*/ 137 w 407"/>
                <a:gd name="T27" fmla="*/ 394 h 408"/>
                <a:gd name="T28" fmla="*/ 122 w 407"/>
                <a:gd name="T29" fmla="*/ 401 h 408"/>
                <a:gd name="T30" fmla="*/ 105 w 407"/>
                <a:gd name="T31" fmla="*/ 406 h 408"/>
                <a:gd name="T32" fmla="*/ 89 w 407"/>
                <a:gd name="T33" fmla="*/ 408 h 408"/>
                <a:gd name="T34" fmla="*/ 71 w 407"/>
                <a:gd name="T35" fmla="*/ 406 h 408"/>
                <a:gd name="T36" fmla="*/ 56 w 407"/>
                <a:gd name="T37" fmla="*/ 401 h 408"/>
                <a:gd name="T38" fmla="*/ 40 w 407"/>
                <a:gd name="T39" fmla="*/ 394 h 408"/>
                <a:gd name="T40" fmla="*/ 26 w 407"/>
                <a:gd name="T41" fmla="*/ 381 h 408"/>
                <a:gd name="T42" fmla="*/ 14 w 407"/>
                <a:gd name="T43" fmla="*/ 366 h 408"/>
                <a:gd name="T44" fmla="*/ 5 w 407"/>
                <a:gd name="T45" fmla="*/ 348 h 408"/>
                <a:gd name="T46" fmla="*/ 0 w 407"/>
                <a:gd name="T47" fmla="*/ 329 h 408"/>
                <a:gd name="T48" fmla="*/ 0 w 407"/>
                <a:gd name="T49" fmla="*/ 309 h 408"/>
                <a:gd name="T50" fmla="*/ 5 w 407"/>
                <a:gd name="T51" fmla="*/ 290 h 408"/>
                <a:gd name="T52" fmla="*/ 14 w 407"/>
                <a:gd name="T53" fmla="*/ 273 h 408"/>
                <a:gd name="T54" fmla="*/ 26 w 407"/>
                <a:gd name="T55" fmla="*/ 256 h 408"/>
                <a:gd name="T56" fmla="*/ 257 w 407"/>
                <a:gd name="T57" fmla="*/ 24 h 408"/>
                <a:gd name="T58" fmla="*/ 273 w 407"/>
                <a:gd name="T59" fmla="*/ 12 h 408"/>
                <a:gd name="T60" fmla="*/ 291 w 407"/>
                <a:gd name="T61" fmla="*/ 3 h 408"/>
                <a:gd name="T62" fmla="*/ 310 w 407"/>
                <a:gd name="T63" fmla="*/ 0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07" h="408">
                  <a:moveTo>
                    <a:pt x="310" y="0"/>
                  </a:moveTo>
                  <a:lnTo>
                    <a:pt x="329" y="0"/>
                  </a:lnTo>
                  <a:lnTo>
                    <a:pt x="348" y="3"/>
                  </a:lnTo>
                  <a:lnTo>
                    <a:pt x="366" y="12"/>
                  </a:lnTo>
                  <a:lnTo>
                    <a:pt x="382" y="24"/>
                  </a:lnTo>
                  <a:lnTo>
                    <a:pt x="394" y="41"/>
                  </a:lnTo>
                  <a:lnTo>
                    <a:pt x="403" y="59"/>
                  </a:lnTo>
                  <a:lnTo>
                    <a:pt x="407" y="78"/>
                  </a:lnTo>
                  <a:lnTo>
                    <a:pt x="407" y="98"/>
                  </a:lnTo>
                  <a:lnTo>
                    <a:pt x="403" y="116"/>
                  </a:lnTo>
                  <a:lnTo>
                    <a:pt x="394" y="134"/>
                  </a:lnTo>
                  <a:lnTo>
                    <a:pt x="382" y="150"/>
                  </a:lnTo>
                  <a:lnTo>
                    <a:pt x="151" y="381"/>
                  </a:lnTo>
                  <a:lnTo>
                    <a:pt x="137" y="394"/>
                  </a:lnTo>
                  <a:lnTo>
                    <a:pt x="122" y="401"/>
                  </a:lnTo>
                  <a:lnTo>
                    <a:pt x="105" y="406"/>
                  </a:lnTo>
                  <a:lnTo>
                    <a:pt x="89" y="408"/>
                  </a:lnTo>
                  <a:lnTo>
                    <a:pt x="71" y="406"/>
                  </a:lnTo>
                  <a:lnTo>
                    <a:pt x="56" y="401"/>
                  </a:lnTo>
                  <a:lnTo>
                    <a:pt x="40" y="394"/>
                  </a:lnTo>
                  <a:lnTo>
                    <a:pt x="26" y="381"/>
                  </a:lnTo>
                  <a:lnTo>
                    <a:pt x="14" y="366"/>
                  </a:lnTo>
                  <a:lnTo>
                    <a:pt x="5" y="348"/>
                  </a:lnTo>
                  <a:lnTo>
                    <a:pt x="0" y="329"/>
                  </a:lnTo>
                  <a:lnTo>
                    <a:pt x="0" y="309"/>
                  </a:lnTo>
                  <a:lnTo>
                    <a:pt x="5" y="290"/>
                  </a:lnTo>
                  <a:lnTo>
                    <a:pt x="14" y="273"/>
                  </a:lnTo>
                  <a:lnTo>
                    <a:pt x="26" y="256"/>
                  </a:lnTo>
                  <a:lnTo>
                    <a:pt x="257" y="24"/>
                  </a:lnTo>
                  <a:lnTo>
                    <a:pt x="273" y="12"/>
                  </a:lnTo>
                  <a:lnTo>
                    <a:pt x="291" y="3"/>
                  </a:lnTo>
                  <a:lnTo>
                    <a:pt x="31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99" name="Freeform 220">
              <a:extLst>
                <a:ext uri="{FF2B5EF4-FFF2-40B4-BE49-F238E27FC236}">
                  <a16:creationId xmlns:a16="http://schemas.microsoft.com/office/drawing/2014/main" id="{23A8DFDB-8621-40A8-A23A-00B67DA8870E}"/>
                </a:ext>
              </a:extLst>
            </p:cNvPr>
            <p:cNvSpPr/>
            <p:nvPr/>
          </p:nvSpPr>
          <p:spPr bwMode="auto">
            <a:xfrm>
              <a:off x="5829300" y="3448050"/>
              <a:ext cx="63500" cy="63500"/>
            </a:xfrm>
            <a:custGeom>
              <a:avLst/>
              <a:gdLst>
                <a:gd name="T0" fmla="*/ 303 w 401"/>
                <a:gd name="T1" fmla="*/ 0 h 403"/>
                <a:gd name="T2" fmla="*/ 322 w 401"/>
                <a:gd name="T3" fmla="*/ 0 h 403"/>
                <a:gd name="T4" fmla="*/ 341 w 401"/>
                <a:gd name="T5" fmla="*/ 4 h 403"/>
                <a:gd name="T6" fmla="*/ 360 w 401"/>
                <a:gd name="T7" fmla="*/ 13 h 403"/>
                <a:gd name="T8" fmla="*/ 375 w 401"/>
                <a:gd name="T9" fmla="*/ 26 h 403"/>
                <a:gd name="T10" fmla="*/ 387 w 401"/>
                <a:gd name="T11" fmla="*/ 42 h 403"/>
                <a:gd name="T12" fmla="*/ 396 w 401"/>
                <a:gd name="T13" fmla="*/ 60 h 403"/>
                <a:gd name="T14" fmla="*/ 401 w 401"/>
                <a:gd name="T15" fmla="*/ 79 h 403"/>
                <a:gd name="T16" fmla="*/ 401 w 401"/>
                <a:gd name="T17" fmla="*/ 99 h 403"/>
                <a:gd name="T18" fmla="*/ 396 w 401"/>
                <a:gd name="T19" fmla="*/ 118 h 403"/>
                <a:gd name="T20" fmla="*/ 387 w 401"/>
                <a:gd name="T21" fmla="*/ 135 h 403"/>
                <a:gd name="T22" fmla="*/ 375 w 401"/>
                <a:gd name="T23" fmla="*/ 151 h 403"/>
                <a:gd name="T24" fmla="*/ 151 w 401"/>
                <a:gd name="T25" fmla="*/ 377 h 403"/>
                <a:gd name="T26" fmla="*/ 136 w 401"/>
                <a:gd name="T27" fmla="*/ 388 h 403"/>
                <a:gd name="T28" fmla="*/ 121 w 401"/>
                <a:gd name="T29" fmla="*/ 396 h 403"/>
                <a:gd name="T30" fmla="*/ 105 w 401"/>
                <a:gd name="T31" fmla="*/ 400 h 403"/>
                <a:gd name="T32" fmla="*/ 88 w 401"/>
                <a:gd name="T33" fmla="*/ 403 h 403"/>
                <a:gd name="T34" fmla="*/ 71 w 401"/>
                <a:gd name="T35" fmla="*/ 400 h 403"/>
                <a:gd name="T36" fmla="*/ 55 w 401"/>
                <a:gd name="T37" fmla="*/ 396 h 403"/>
                <a:gd name="T38" fmla="*/ 39 w 401"/>
                <a:gd name="T39" fmla="*/ 388 h 403"/>
                <a:gd name="T40" fmla="*/ 26 w 401"/>
                <a:gd name="T41" fmla="*/ 377 h 403"/>
                <a:gd name="T42" fmla="*/ 13 w 401"/>
                <a:gd name="T43" fmla="*/ 360 h 403"/>
                <a:gd name="T44" fmla="*/ 5 w 401"/>
                <a:gd name="T45" fmla="*/ 343 h 403"/>
                <a:gd name="T46" fmla="*/ 0 w 401"/>
                <a:gd name="T47" fmla="*/ 324 h 403"/>
                <a:gd name="T48" fmla="*/ 0 w 401"/>
                <a:gd name="T49" fmla="*/ 304 h 403"/>
                <a:gd name="T50" fmla="*/ 5 w 401"/>
                <a:gd name="T51" fmla="*/ 285 h 403"/>
                <a:gd name="T52" fmla="*/ 13 w 401"/>
                <a:gd name="T53" fmla="*/ 267 h 403"/>
                <a:gd name="T54" fmla="*/ 26 w 401"/>
                <a:gd name="T55" fmla="*/ 252 h 403"/>
                <a:gd name="T56" fmla="*/ 250 w 401"/>
                <a:gd name="T57" fmla="*/ 26 h 403"/>
                <a:gd name="T58" fmla="*/ 267 w 401"/>
                <a:gd name="T59" fmla="*/ 13 h 403"/>
                <a:gd name="T60" fmla="*/ 285 w 401"/>
                <a:gd name="T61" fmla="*/ 4 h 403"/>
                <a:gd name="T62" fmla="*/ 303 w 401"/>
                <a:gd name="T63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01" h="403">
                  <a:moveTo>
                    <a:pt x="303" y="0"/>
                  </a:moveTo>
                  <a:lnTo>
                    <a:pt x="322" y="0"/>
                  </a:lnTo>
                  <a:lnTo>
                    <a:pt x="341" y="4"/>
                  </a:lnTo>
                  <a:lnTo>
                    <a:pt x="360" y="13"/>
                  </a:lnTo>
                  <a:lnTo>
                    <a:pt x="375" y="26"/>
                  </a:lnTo>
                  <a:lnTo>
                    <a:pt x="387" y="42"/>
                  </a:lnTo>
                  <a:lnTo>
                    <a:pt x="396" y="60"/>
                  </a:lnTo>
                  <a:lnTo>
                    <a:pt x="401" y="79"/>
                  </a:lnTo>
                  <a:lnTo>
                    <a:pt x="401" y="99"/>
                  </a:lnTo>
                  <a:lnTo>
                    <a:pt x="396" y="118"/>
                  </a:lnTo>
                  <a:lnTo>
                    <a:pt x="387" y="135"/>
                  </a:lnTo>
                  <a:lnTo>
                    <a:pt x="375" y="151"/>
                  </a:lnTo>
                  <a:lnTo>
                    <a:pt x="151" y="377"/>
                  </a:lnTo>
                  <a:lnTo>
                    <a:pt x="136" y="388"/>
                  </a:lnTo>
                  <a:lnTo>
                    <a:pt x="121" y="396"/>
                  </a:lnTo>
                  <a:lnTo>
                    <a:pt x="105" y="400"/>
                  </a:lnTo>
                  <a:lnTo>
                    <a:pt x="88" y="403"/>
                  </a:lnTo>
                  <a:lnTo>
                    <a:pt x="71" y="400"/>
                  </a:lnTo>
                  <a:lnTo>
                    <a:pt x="55" y="396"/>
                  </a:lnTo>
                  <a:lnTo>
                    <a:pt x="39" y="388"/>
                  </a:lnTo>
                  <a:lnTo>
                    <a:pt x="26" y="377"/>
                  </a:lnTo>
                  <a:lnTo>
                    <a:pt x="13" y="360"/>
                  </a:lnTo>
                  <a:lnTo>
                    <a:pt x="5" y="343"/>
                  </a:lnTo>
                  <a:lnTo>
                    <a:pt x="0" y="324"/>
                  </a:lnTo>
                  <a:lnTo>
                    <a:pt x="0" y="304"/>
                  </a:lnTo>
                  <a:lnTo>
                    <a:pt x="5" y="285"/>
                  </a:lnTo>
                  <a:lnTo>
                    <a:pt x="13" y="267"/>
                  </a:lnTo>
                  <a:lnTo>
                    <a:pt x="26" y="252"/>
                  </a:lnTo>
                  <a:lnTo>
                    <a:pt x="250" y="26"/>
                  </a:lnTo>
                  <a:lnTo>
                    <a:pt x="267" y="13"/>
                  </a:lnTo>
                  <a:lnTo>
                    <a:pt x="285" y="4"/>
                  </a:lnTo>
                  <a:lnTo>
                    <a:pt x="30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0" name="Freeform 221">
              <a:extLst>
                <a:ext uri="{FF2B5EF4-FFF2-40B4-BE49-F238E27FC236}">
                  <a16:creationId xmlns:a16="http://schemas.microsoft.com/office/drawing/2014/main" id="{00DDE146-5BB3-418A-923C-7A14D98681A6}"/>
                </a:ext>
              </a:extLst>
            </p:cNvPr>
            <p:cNvSpPr/>
            <p:nvPr/>
          </p:nvSpPr>
          <p:spPr bwMode="auto">
            <a:xfrm>
              <a:off x="5489575" y="3448050"/>
              <a:ext cx="63500" cy="63500"/>
            </a:xfrm>
            <a:custGeom>
              <a:avLst/>
              <a:gdLst>
                <a:gd name="T0" fmla="*/ 97 w 400"/>
                <a:gd name="T1" fmla="*/ 0 h 402"/>
                <a:gd name="T2" fmla="*/ 117 w 400"/>
                <a:gd name="T3" fmla="*/ 3 h 402"/>
                <a:gd name="T4" fmla="*/ 135 w 400"/>
                <a:gd name="T5" fmla="*/ 12 h 402"/>
                <a:gd name="T6" fmla="*/ 150 w 400"/>
                <a:gd name="T7" fmla="*/ 25 h 402"/>
                <a:gd name="T8" fmla="*/ 375 w 400"/>
                <a:gd name="T9" fmla="*/ 251 h 402"/>
                <a:gd name="T10" fmla="*/ 388 w 400"/>
                <a:gd name="T11" fmla="*/ 266 h 402"/>
                <a:gd name="T12" fmla="*/ 396 w 400"/>
                <a:gd name="T13" fmla="*/ 284 h 402"/>
                <a:gd name="T14" fmla="*/ 400 w 400"/>
                <a:gd name="T15" fmla="*/ 303 h 402"/>
                <a:gd name="T16" fmla="*/ 400 w 400"/>
                <a:gd name="T17" fmla="*/ 323 h 402"/>
                <a:gd name="T18" fmla="*/ 396 w 400"/>
                <a:gd name="T19" fmla="*/ 342 h 402"/>
                <a:gd name="T20" fmla="*/ 388 w 400"/>
                <a:gd name="T21" fmla="*/ 359 h 402"/>
                <a:gd name="T22" fmla="*/ 375 w 400"/>
                <a:gd name="T23" fmla="*/ 375 h 402"/>
                <a:gd name="T24" fmla="*/ 361 w 400"/>
                <a:gd name="T25" fmla="*/ 387 h 402"/>
                <a:gd name="T26" fmla="*/ 346 w 400"/>
                <a:gd name="T27" fmla="*/ 395 h 402"/>
                <a:gd name="T28" fmla="*/ 329 w 400"/>
                <a:gd name="T29" fmla="*/ 399 h 402"/>
                <a:gd name="T30" fmla="*/ 313 w 400"/>
                <a:gd name="T31" fmla="*/ 402 h 402"/>
                <a:gd name="T32" fmla="*/ 296 w 400"/>
                <a:gd name="T33" fmla="*/ 399 h 402"/>
                <a:gd name="T34" fmla="*/ 280 w 400"/>
                <a:gd name="T35" fmla="*/ 395 h 402"/>
                <a:gd name="T36" fmla="*/ 264 w 400"/>
                <a:gd name="T37" fmla="*/ 387 h 402"/>
                <a:gd name="T38" fmla="*/ 250 w 400"/>
                <a:gd name="T39" fmla="*/ 375 h 402"/>
                <a:gd name="T40" fmla="*/ 25 w 400"/>
                <a:gd name="T41" fmla="*/ 150 h 402"/>
                <a:gd name="T42" fmla="*/ 13 w 400"/>
                <a:gd name="T43" fmla="*/ 134 h 402"/>
                <a:gd name="T44" fmla="*/ 4 w 400"/>
                <a:gd name="T45" fmla="*/ 117 h 402"/>
                <a:gd name="T46" fmla="*/ 0 w 400"/>
                <a:gd name="T47" fmla="*/ 98 h 402"/>
                <a:gd name="T48" fmla="*/ 0 w 400"/>
                <a:gd name="T49" fmla="*/ 78 h 402"/>
                <a:gd name="T50" fmla="*/ 4 w 400"/>
                <a:gd name="T51" fmla="*/ 59 h 402"/>
                <a:gd name="T52" fmla="*/ 13 w 400"/>
                <a:gd name="T53" fmla="*/ 41 h 402"/>
                <a:gd name="T54" fmla="*/ 25 w 400"/>
                <a:gd name="T55" fmla="*/ 25 h 402"/>
                <a:gd name="T56" fmla="*/ 42 w 400"/>
                <a:gd name="T57" fmla="*/ 12 h 402"/>
                <a:gd name="T58" fmla="*/ 59 w 400"/>
                <a:gd name="T59" fmla="*/ 3 h 402"/>
                <a:gd name="T60" fmla="*/ 78 w 400"/>
                <a:gd name="T61" fmla="*/ 0 h 402"/>
                <a:gd name="T62" fmla="*/ 97 w 400"/>
                <a:gd name="T63" fmla="*/ 0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00" h="402">
                  <a:moveTo>
                    <a:pt x="97" y="0"/>
                  </a:moveTo>
                  <a:lnTo>
                    <a:pt x="117" y="3"/>
                  </a:lnTo>
                  <a:lnTo>
                    <a:pt x="135" y="12"/>
                  </a:lnTo>
                  <a:lnTo>
                    <a:pt x="150" y="25"/>
                  </a:lnTo>
                  <a:lnTo>
                    <a:pt x="375" y="251"/>
                  </a:lnTo>
                  <a:lnTo>
                    <a:pt x="388" y="266"/>
                  </a:lnTo>
                  <a:lnTo>
                    <a:pt x="396" y="284"/>
                  </a:lnTo>
                  <a:lnTo>
                    <a:pt x="400" y="303"/>
                  </a:lnTo>
                  <a:lnTo>
                    <a:pt x="400" y="323"/>
                  </a:lnTo>
                  <a:lnTo>
                    <a:pt x="396" y="342"/>
                  </a:lnTo>
                  <a:lnTo>
                    <a:pt x="388" y="359"/>
                  </a:lnTo>
                  <a:lnTo>
                    <a:pt x="375" y="375"/>
                  </a:lnTo>
                  <a:lnTo>
                    <a:pt x="361" y="387"/>
                  </a:lnTo>
                  <a:lnTo>
                    <a:pt x="346" y="395"/>
                  </a:lnTo>
                  <a:lnTo>
                    <a:pt x="329" y="399"/>
                  </a:lnTo>
                  <a:lnTo>
                    <a:pt x="313" y="402"/>
                  </a:lnTo>
                  <a:lnTo>
                    <a:pt x="296" y="399"/>
                  </a:lnTo>
                  <a:lnTo>
                    <a:pt x="280" y="395"/>
                  </a:lnTo>
                  <a:lnTo>
                    <a:pt x="264" y="387"/>
                  </a:lnTo>
                  <a:lnTo>
                    <a:pt x="250" y="375"/>
                  </a:lnTo>
                  <a:lnTo>
                    <a:pt x="25" y="150"/>
                  </a:lnTo>
                  <a:lnTo>
                    <a:pt x="13" y="134"/>
                  </a:lnTo>
                  <a:lnTo>
                    <a:pt x="4" y="117"/>
                  </a:lnTo>
                  <a:lnTo>
                    <a:pt x="0" y="98"/>
                  </a:lnTo>
                  <a:lnTo>
                    <a:pt x="0" y="78"/>
                  </a:lnTo>
                  <a:lnTo>
                    <a:pt x="4" y="59"/>
                  </a:lnTo>
                  <a:lnTo>
                    <a:pt x="13" y="41"/>
                  </a:lnTo>
                  <a:lnTo>
                    <a:pt x="25" y="25"/>
                  </a:lnTo>
                  <a:lnTo>
                    <a:pt x="42" y="12"/>
                  </a:lnTo>
                  <a:lnTo>
                    <a:pt x="59" y="3"/>
                  </a:lnTo>
                  <a:lnTo>
                    <a:pt x="78" y="0"/>
                  </a:lnTo>
                  <a:lnTo>
                    <a:pt x="9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1" name="Freeform 222">
              <a:extLst>
                <a:ext uri="{FF2B5EF4-FFF2-40B4-BE49-F238E27FC236}">
                  <a16:creationId xmlns:a16="http://schemas.microsoft.com/office/drawing/2014/main" id="{F5FCD12D-5099-4BCF-9524-B9553390B270}"/>
                </a:ext>
              </a:extLst>
            </p:cNvPr>
            <p:cNvSpPr/>
            <p:nvPr/>
          </p:nvSpPr>
          <p:spPr bwMode="auto">
            <a:xfrm>
              <a:off x="5854700" y="3814763"/>
              <a:ext cx="65087" cy="65088"/>
            </a:xfrm>
            <a:custGeom>
              <a:avLst/>
              <a:gdLst>
                <a:gd name="T0" fmla="*/ 98 w 406"/>
                <a:gd name="T1" fmla="*/ 0 h 408"/>
                <a:gd name="T2" fmla="*/ 116 w 406"/>
                <a:gd name="T3" fmla="*/ 4 h 408"/>
                <a:gd name="T4" fmla="*/ 135 w 406"/>
                <a:gd name="T5" fmla="*/ 13 h 408"/>
                <a:gd name="T6" fmla="*/ 151 w 406"/>
                <a:gd name="T7" fmla="*/ 25 h 408"/>
                <a:gd name="T8" fmla="*/ 381 w 406"/>
                <a:gd name="T9" fmla="*/ 256 h 408"/>
                <a:gd name="T10" fmla="*/ 394 w 406"/>
                <a:gd name="T11" fmla="*/ 273 h 408"/>
                <a:gd name="T12" fmla="*/ 402 w 406"/>
                <a:gd name="T13" fmla="*/ 290 h 408"/>
                <a:gd name="T14" fmla="*/ 406 w 406"/>
                <a:gd name="T15" fmla="*/ 309 h 408"/>
                <a:gd name="T16" fmla="*/ 406 w 406"/>
                <a:gd name="T17" fmla="*/ 329 h 408"/>
                <a:gd name="T18" fmla="*/ 402 w 406"/>
                <a:gd name="T19" fmla="*/ 348 h 408"/>
                <a:gd name="T20" fmla="*/ 394 w 406"/>
                <a:gd name="T21" fmla="*/ 366 h 408"/>
                <a:gd name="T22" fmla="*/ 381 w 406"/>
                <a:gd name="T23" fmla="*/ 381 h 408"/>
                <a:gd name="T24" fmla="*/ 368 w 406"/>
                <a:gd name="T25" fmla="*/ 394 h 408"/>
                <a:gd name="T26" fmla="*/ 352 w 406"/>
                <a:gd name="T27" fmla="*/ 401 h 408"/>
                <a:gd name="T28" fmla="*/ 335 w 406"/>
                <a:gd name="T29" fmla="*/ 406 h 408"/>
                <a:gd name="T30" fmla="*/ 319 w 406"/>
                <a:gd name="T31" fmla="*/ 408 h 408"/>
                <a:gd name="T32" fmla="*/ 301 w 406"/>
                <a:gd name="T33" fmla="*/ 406 h 408"/>
                <a:gd name="T34" fmla="*/ 286 w 406"/>
                <a:gd name="T35" fmla="*/ 401 h 408"/>
                <a:gd name="T36" fmla="*/ 270 w 406"/>
                <a:gd name="T37" fmla="*/ 394 h 408"/>
                <a:gd name="T38" fmla="*/ 256 w 406"/>
                <a:gd name="T39" fmla="*/ 381 h 408"/>
                <a:gd name="T40" fmla="*/ 26 w 406"/>
                <a:gd name="T41" fmla="*/ 151 h 408"/>
                <a:gd name="T42" fmla="*/ 14 w 406"/>
                <a:gd name="T43" fmla="*/ 135 h 408"/>
                <a:gd name="T44" fmla="*/ 5 w 406"/>
                <a:gd name="T45" fmla="*/ 117 h 408"/>
                <a:gd name="T46" fmla="*/ 0 w 406"/>
                <a:gd name="T47" fmla="*/ 98 h 408"/>
                <a:gd name="T48" fmla="*/ 0 w 406"/>
                <a:gd name="T49" fmla="*/ 79 h 408"/>
                <a:gd name="T50" fmla="*/ 5 w 406"/>
                <a:gd name="T51" fmla="*/ 60 h 408"/>
                <a:gd name="T52" fmla="*/ 14 w 406"/>
                <a:gd name="T53" fmla="*/ 42 h 408"/>
                <a:gd name="T54" fmla="*/ 26 w 406"/>
                <a:gd name="T55" fmla="*/ 25 h 408"/>
                <a:gd name="T56" fmla="*/ 42 w 406"/>
                <a:gd name="T57" fmla="*/ 13 h 408"/>
                <a:gd name="T58" fmla="*/ 60 w 406"/>
                <a:gd name="T59" fmla="*/ 4 h 408"/>
                <a:gd name="T60" fmla="*/ 79 w 406"/>
                <a:gd name="T61" fmla="*/ 0 h 408"/>
                <a:gd name="T62" fmla="*/ 98 w 406"/>
                <a:gd name="T63" fmla="*/ 0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06" h="408">
                  <a:moveTo>
                    <a:pt x="98" y="0"/>
                  </a:moveTo>
                  <a:lnTo>
                    <a:pt x="116" y="4"/>
                  </a:lnTo>
                  <a:lnTo>
                    <a:pt x="135" y="13"/>
                  </a:lnTo>
                  <a:lnTo>
                    <a:pt x="151" y="25"/>
                  </a:lnTo>
                  <a:lnTo>
                    <a:pt x="381" y="256"/>
                  </a:lnTo>
                  <a:lnTo>
                    <a:pt x="394" y="273"/>
                  </a:lnTo>
                  <a:lnTo>
                    <a:pt x="402" y="290"/>
                  </a:lnTo>
                  <a:lnTo>
                    <a:pt x="406" y="309"/>
                  </a:lnTo>
                  <a:lnTo>
                    <a:pt x="406" y="329"/>
                  </a:lnTo>
                  <a:lnTo>
                    <a:pt x="402" y="348"/>
                  </a:lnTo>
                  <a:lnTo>
                    <a:pt x="394" y="366"/>
                  </a:lnTo>
                  <a:lnTo>
                    <a:pt x="381" y="381"/>
                  </a:lnTo>
                  <a:lnTo>
                    <a:pt x="368" y="394"/>
                  </a:lnTo>
                  <a:lnTo>
                    <a:pt x="352" y="401"/>
                  </a:lnTo>
                  <a:lnTo>
                    <a:pt x="335" y="406"/>
                  </a:lnTo>
                  <a:lnTo>
                    <a:pt x="319" y="408"/>
                  </a:lnTo>
                  <a:lnTo>
                    <a:pt x="301" y="406"/>
                  </a:lnTo>
                  <a:lnTo>
                    <a:pt x="286" y="401"/>
                  </a:lnTo>
                  <a:lnTo>
                    <a:pt x="270" y="394"/>
                  </a:lnTo>
                  <a:lnTo>
                    <a:pt x="256" y="381"/>
                  </a:lnTo>
                  <a:lnTo>
                    <a:pt x="26" y="151"/>
                  </a:lnTo>
                  <a:lnTo>
                    <a:pt x="14" y="135"/>
                  </a:lnTo>
                  <a:lnTo>
                    <a:pt x="5" y="117"/>
                  </a:lnTo>
                  <a:lnTo>
                    <a:pt x="0" y="98"/>
                  </a:lnTo>
                  <a:lnTo>
                    <a:pt x="0" y="79"/>
                  </a:lnTo>
                  <a:lnTo>
                    <a:pt x="5" y="60"/>
                  </a:lnTo>
                  <a:lnTo>
                    <a:pt x="14" y="42"/>
                  </a:lnTo>
                  <a:lnTo>
                    <a:pt x="26" y="25"/>
                  </a:lnTo>
                  <a:lnTo>
                    <a:pt x="42" y="13"/>
                  </a:lnTo>
                  <a:lnTo>
                    <a:pt x="60" y="4"/>
                  </a:lnTo>
                  <a:lnTo>
                    <a:pt x="79" y="0"/>
                  </a:lnTo>
                  <a:lnTo>
                    <a:pt x="9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2" name="Freeform 223">
              <a:extLst>
                <a:ext uri="{FF2B5EF4-FFF2-40B4-BE49-F238E27FC236}">
                  <a16:creationId xmlns:a16="http://schemas.microsoft.com/office/drawing/2014/main" id="{9D9A6955-BEC2-4E86-AE6C-2B64FDEF64E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16563" y="3486150"/>
              <a:ext cx="350837" cy="542925"/>
            </a:xfrm>
            <a:custGeom>
              <a:avLst/>
              <a:gdLst>
                <a:gd name="T0" fmla="*/ 1130 w 2214"/>
                <a:gd name="T1" fmla="*/ 2952 h 3419"/>
                <a:gd name="T2" fmla="*/ 1192 w 2214"/>
                <a:gd name="T3" fmla="*/ 3014 h 3419"/>
                <a:gd name="T4" fmla="*/ 1169 w 2214"/>
                <a:gd name="T5" fmla="*/ 3101 h 3419"/>
                <a:gd name="T6" fmla="*/ 685 w 2214"/>
                <a:gd name="T7" fmla="*/ 3126 h 3419"/>
                <a:gd name="T8" fmla="*/ 1527 w 2214"/>
                <a:gd name="T9" fmla="*/ 2833 h 3419"/>
                <a:gd name="T10" fmla="*/ 988 w 2214"/>
                <a:gd name="T11" fmla="*/ 1606 h 3419"/>
                <a:gd name="T12" fmla="*/ 1222 w 2214"/>
                <a:gd name="T13" fmla="*/ 1621 h 3419"/>
                <a:gd name="T14" fmla="*/ 865 w 2214"/>
                <a:gd name="T15" fmla="*/ 1337 h 3419"/>
                <a:gd name="T16" fmla="*/ 883 w 2214"/>
                <a:gd name="T17" fmla="*/ 205 h 3419"/>
                <a:gd name="T18" fmla="*/ 617 w 2214"/>
                <a:gd name="T19" fmla="*/ 325 h 3419"/>
                <a:gd name="T20" fmla="*/ 400 w 2214"/>
                <a:gd name="T21" fmla="*/ 521 h 3419"/>
                <a:gd name="T22" fmla="*/ 248 w 2214"/>
                <a:gd name="T23" fmla="*/ 778 h 3419"/>
                <a:gd name="T24" fmla="*/ 179 w 2214"/>
                <a:gd name="T25" fmla="*/ 1080 h 3419"/>
                <a:gd name="T26" fmla="*/ 201 w 2214"/>
                <a:gd name="T27" fmla="*/ 1399 h 3419"/>
                <a:gd name="T28" fmla="*/ 307 w 2214"/>
                <a:gd name="T29" fmla="*/ 1718 h 3419"/>
                <a:gd name="T30" fmla="*/ 485 w 2214"/>
                <a:gd name="T31" fmla="*/ 2013 h 3419"/>
                <a:gd name="T32" fmla="*/ 630 w 2214"/>
                <a:gd name="T33" fmla="*/ 2328 h 3419"/>
                <a:gd name="T34" fmla="*/ 685 w 2214"/>
                <a:gd name="T35" fmla="*/ 2656 h 3419"/>
                <a:gd name="T36" fmla="*/ 639 w 2214"/>
                <a:gd name="T37" fmla="*/ 1265 h 3419"/>
                <a:gd name="T38" fmla="*/ 665 w 2214"/>
                <a:gd name="T39" fmla="*/ 1184 h 3419"/>
                <a:gd name="T40" fmla="*/ 1487 w 2214"/>
                <a:gd name="T41" fmla="*/ 1160 h 3419"/>
                <a:gd name="T42" fmla="*/ 1561 w 2214"/>
                <a:gd name="T43" fmla="*/ 1201 h 3419"/>
                <a:gd name="T44" fmla="*/ 1567 w 2214"/>
                <a:gd name="T45" fmla="*/ 1286 h 3419"/>
                <a:gd name="T46" fmla="*/ 1533 w 2214"/>
                <a:gd name="T47" fmla="*/ 2573 h 3419"/>
                <a:gd name="T48" fmla="*/ 1611 w 2214"/>
                <a:gd name="T49" fmla="*/ 2247 h 3419"/>
                <a:gd name="T50" fmla="*/ 1778 w 2214"/>
                <a:gd name="T51" fmla="*/ 1937 h 3419"/>
                <a:gd name="T52" fmla="*/ 1940 w 2214"/>
                <a:gd name="T53" fmla="*/ 1640 h 3419"/>
                <a:gd name="T54" fmla="*/ 2026 w 2214"/>
                <a:gd name="T55" fmla="*/ 1318 h 3419"/>
                <a:gd name="T56" fmla="*/ 2025 w 2214"/>
                <a:gd name="T57" fmla="*/ 1001 h 3419"/>
                <a:gd name="T58" fmla="*/ 1933 w 2214"/>
                <a:gd name="T59" fmla="*/ 708 h 3419"/>
                <a:gd name="T60" fmla="*/ 1764 w 2214"/>
                <a:gd name="T61" fmla="*/ 465 h 3419"/>
                <a:gd name="T62" fmla="*/ 1534 w 2214"/>
                <a:gd name="T63" fmla="*/ 287 h 3419"/>
                <a:gd name="T64" fmla="*/ 1257 w 2214"/>
                <a:gd name="T65" fmla="*/ 189 h 3419"/>
                <a:gd name="T66" fmla="*/ 1193 w 2214"/>
                <a:gd name="T67" fmla="*/ 3 h 3419"/>
                <a:gd name="T68" fmla="*/ 1518 w 2214"/>
                <a:gd name="T69" fmla="*/ 83 h 3419"/>
                <a:gd name="T70" fmla="*/ 1798 w 2214"/>
                <a:gd name="T71" fmla="*/ 255 h 3419"/>
                <a:gd name="T72" fmla="*/ 2018 w 2214"/>
                <a:gd name="T73" fmla="*/ 503 h 3419"/>
                <a:gd name="T74" fmla="*/ 2162 w 2214"/>
                <a:gd name="T75" fmla="*/ 810 h 3419"/>
                <a:gd name="T76" fmla="*/ 2214 w 2214"/>
                <a:gd name="T77" fmla="*/ 1161 h 3419"/>
                <a:gd name="T78" fmla="*/ 2164 w 2214"/>
                <a:gd name="T79" fmla="*/ 1524 h 3419"/>
                <a:gd name="T80" fmla="*/ 2024 w 2214"/>
                <a:gd name="T81" fmla="*/ 1877 h 3419"/>
                <a:gd name="T82" fmla="*/ 1828 w 2214"/>
                <a:gd name="T83" fmla="*/ 2195 h 3419"/>
                <a:gd name="T84" fmla="*/ 1718 w 2214"/>
                <a:gd name="T85" fmla="*/ 2520 h 3419"/>
                <a:gd name="T86" fmla="*/ 1702 w 2214"/>
                <a:gd name="T87" fmla="*/ 3274 h 3419"/>
                <a:gd name="T88" fmla="*/ 1641 w 2214"/>
                <a:gd name="T89" fmla="*/ 3377 h 3419"/>
                <a:gd name="T90" fmla="*/ 1527 w 2214"/>
                <a:gd name="T91" fmla="*/ 3419 h 3419"/>
                <a:gd name="T92" fmla="*/ 596 w 2214"/>
                <a:gd name="T93" fmla="*/ 3395 h 3419"/>
                <a:gd name="T94" fmla="*/ 519 w 2214"/>
                <a:gd name="T95" fmla="*/ 3304 h 3419"/>
                <a:gd name="T96" fmla="*/ 505 w 2214"/>
                <a:gd name="T97" fmla="*/ 2602 h 3419"/>
                <a:gd name="T98" fmla="*/ 422 w 2214"/>
                <a:gd name="T99" fmla="*/ 2274 h 3419"/>
                <a:gd name="T100" fmla="*/ 237 w 2214"/>
                <a:gd name="T101" fmla="*/ 1961 h 3419"/>
                <a:gd name="T102" fmla="*/ 76 w 2214"/>
                <a:gd name="T103" fmla="*/ 1615 h 3419"/>
                <a:gd name="T104" fmla="*/ 2 w 2214"/>
                <a:gd name="T105" fmla="*/ 1251 h 3419"/>
                <a:gd name="T106" fmla="*/ 28 w 2214"/>
                <a:gd name="T107" fmla="*/ 895 h 3419"/>
                <a:gd name="T108" fmla="*/ 150 w 2214"/>
                <a:gd name="T109" fmla="*/ 575 h 3419"/>
                <a:gd name="T110" fmla="*/ 352 w 2214"/>
                <a:gd name="T111" fmla="*/ 310 h 3419"/>
                <a:gd name="T112" fmla="*/ 620 w 2214"/>
                <a:gd name="T113" fmla="*/ 117 h 3419"/>
                <a:gd name="T114" fmla="*/ 935 w 2214"/>
                <a:gd name="T115" fmla="*/ 13 h 34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214" h="3419">
                  <a:moveTo>
                    <a:pt x="685" y="2833"/>
                  </a:moveTo>
                  <a:lnTo>
                    <a:pt x="685" y="2949"/>
                  </a:lnTo>
                  <a:lnTo>
                    <a:pt x="1107" y="2949"/>
                  </a:lnTo>
                  <a:lnTo>
                    <a:pt x="1130" y="2952"/>
                  </a:lnTo>
                  <a:lnTo>
                    <a:pt x="1151" y="2961"/>
                  </a:lnTo>
                  <a:lnTo>
                    <a:pt x="1169" y="2975"/>
                  </a:lnTo>
                  <a:lnTo>
                    <a:pt x="1183" y="2993"/>
                  </a:lnTo>
                  <a:lnTo>
                    <a:pt x="1192" y="3014"/>
                  </a:lnTo>
                  <a:lnTo>
                    <a:pt x="1194" y="3037"/>
                  </a:lnTo>
                  <a:lnTo>
                    <a:pt x="1192" y="3061"/>
                  </a:lnTo>
                  <a:lnTo>
                    <a:pt x="1183" y="3082"/>
                  </a:lnTo>
                  <a:lnTo>
                    <a:pt x="1169" y="3101"/>
                  </a:lnTo>
                  <a:lnTo>
                    <a:pt x="1151" y="3114"/>
                  </a:lnTo>
                  <a:lnTo>
                    <a:pt x="1130" y="3123"/>
                  </a:lnTo>
                  <a:lnTo>
                    <a:pt x="1107" y="3126"/>
                  </a:lnTo>
                  <a:lnTo>
                    <a:pt x="685" y="3126"/>
                  </a:lnTo>
                  <a:lnTo>
                    <a:pt x="685" y="3242"/>
                  </a:lnTo>
                  <a:lnTo>
                    <a:pt x="1527" y="3242"/>
                  </a:lnTo>
                  <a:lnTo>
                    <a:pt x="1528" y="3242"/>
                  </a:lnTo>
                  <a:lnTo>
                    <a:pt x="1527" y="2833"/>
                  </a:lnTo>
                  <a:lnTo>
                    <a:pt x="685" y="2833"/>
                  </a:lnTo>
                  <a:close/>
                  <a:moveTo>
                    <a:pt x="865" y="1337"/>
                  </a:moveTo>
                  <a:lnTo>
                    <a:pt x="983" y="1590"/>
                  </a:lnTo>
                  <a:lnTo>
                    <a:pt x="988" y="1606"/>
                  </a:lnTo>
                  <a:lnTo>
                    <a:pt x="991" y="1621"/>
                  </a:lnTo>
                  <a:lnTo>
                    <a:pt x="1059" y="2656"/>
                  </a:lnTo>
                  <a:lnTo>
                    <a:pt x="1153" y="2656"/>
                  </a:lnTo>
                  <a:lnTo>
                    <a:pt x="1222" y="1621"/>
                  </a:lnTo>
                  <a:lnTo>
                    <a:pt x="1225" y="1606"/>
                  </a:lnTo>
                  <a:lnTo>
                    <a:pt x="1231" y="1590"/>
                  </a:lnTo>
                  <a:lnTo>
                    <a:pt x="1348" y="1337"/>
                  </a:lnTo>
                  <a:lnTo>
                    <a:pt x="865" y="1337"/>
                  </a:lnTo>
                  <a:close/>
                  <a:moveTo>
                    <a:pt x="1107" y="176"/>
                  </a:moveTo>
                  <a:lnTo>
                    <a:pt x="1030" y="179"/>
                  </a:lnTo>
                  <a:lnTo>
                    <a:pt x="955" y="189"/>
                  </a:lnTo>
                  <a:lnTo>
                    <a:pt x="883" y="205"/>
                  </a:lnTo>
                  <a:lnTo>
                    <a:pt x="813" y="227"/>
                  </a:lnTo>
                  <a:lnTo>
                    <a:pt x="744" y="254"/>
                  </a:lnTo>
                  <a:lnTo>
                    <a:pt x="679" y="287"/>
                  </a:lnTo>
                  <a:lnTo>
                    <a:pt x="617" y="325"/>
                  </a:lnTo>
                  <a:lnTo>
                    <a:pt x="557" y="367"/>
                  </a:lnTo>
                  <a:lnTo>
                    <a:pt x="501" y="413"/>
                  </a:lnTo>
                  <a:lnTo>
                    <a:pt x="449" y="465"/>
                  </a:lnTo>
                  <a:lnTo>
                    <a:pt x="400" y="521"/>
                  </a:lnTo>
                  <a:lnTo>
                    <a:pt x="356" y="580"/>
                  </a:lnTo>
                  <a:lnTo>
                    <a:pt x="315" y="643"/>
                  </a:lnTo>
                  <a:lnTo>
                    <a:pt x="279" y="708"/>
                  </a:lnTo>
                  <a:lnTo>
                    <a:pt x="248" y="778"/>
                  </a:lnTo>
                  <a:lnTo>
                    <a:pt x="223" y="850"/>
                  </a:lnTo>
                  <a:lnTo>
                    <a:pt x="203" y="925"/>
                  </a:lnTo>
                  <a:lnTo>
                    <a:pt x="188" y="1001"/>
                  </a:lnTo>
                  <a:lnTo>
                    <a:pt x="179" y="1080"/>
                  </a:lnTo>
                  <a:lnTo>
                    <a:pt x="175" y="1161"/>
                  </a:lnTo>
                  <a:lnTo>
                    <a:pt x="179" y="1240"/>
                  </a:lnTo>
                  <a:lnTo>
                    <a:pt x="187" y="1318"/>
                  </a:lnTo>
                  <a:lnTo>
                    <a:pt x="201" y="1399"/>
                  </a:lnTo>
                  <a:lnTo>
                    <a:pt x="220" y="1480"/>
                  </a:lnTo>
                  <a:lnTo>
                    <a:pt x="244" y="1560"/>
                  </a:lnTo>
                  <a:lnTo>
                    <a:pt x="274" y="1640"/>
                  </a:lnTo>
                  <a:lnTo>
                    <a:pt x="307" y="1718"/>
                  </a:lnTo>
                  <a:lnTo>
                    <a:pt x="346" y="1794"/>
                  </a:lnTo>
                  <a:lnTo>
                    <a:pt x="388" y="1867"/>
                  </a:lnTo>
                  <a:lnTo>
                    <a:pt x="434" y="1937"/>
                  </a:lnTo>
                  <a:lnTo>
                    <a:pt x="485" y="2013"/>
                  </a:lnTo>
                  <a:lnTo>
                    <a:pt x="529" y="2089"/>
                  </a:lnTo>
                  <a:lnTo>
                    <a:pt x="568" y="2167"/>
                  </a:lnTo>
                  <a:lnTo>
                    <a:pt x="602" y="2247"/>
                  </a:lnTo>
                  <a:lnTo>
                    <a:pt x="630" y="2328"/>
                  </a:lnTo>
                  <a:lnTo>
                    <a:pt x="652" y="2409"/>
                  </a:lnTo>
                  <a:lnTo>
                    <a:pt x="669" y="2491"/>
                  </a:lnTo>
                  <a:lnTo>
                    <a:pt x="680" y="2573"/>
                  </a:lnTo>
                  <a:lnTo>
                    <a:pt x="685" y="2656"/>
                  </a:lnTo>
                  <a:lnTo>
                    <a:pt x="882" y="2656"/>
                  </a:lnTo>
                  <a:lnTo>
                    <a:pt x="816" y="1650"/>
                  </a:lnTo>
                  <a:lnTo>
                    <a:pt x="646" y="1286"/>
                  </a:lnTo>
                  <a:lnTo>
                    <a:pt x="639" y="1265"/>
                  </a:lnTo>
                  <a:lnTo>
                    <a:pt x="638" y="1243"/>
                  </a:lnTo>
                  <a:lnTo>
                    <a:pt x="642" y="1221"/>
                  </a:lnTo>
                  <a:lnTo>
                    <a:pt x="651" y="1201"/>
                  </a:lnTo>
                  <a:lnTo>
                    <a:pt x="665" y="1184"/>
                  </a:lnTo>
                  <a:lnTo>
                    <a:pt x="683" y="1171"/>
                  </a:lnTo>
                  <a:lnTo>
                    <a:pt x="703" y="1163"/>
                  </a:lnTo>
                  <a:lnTo>
                    <a:pt x="725" y="1160"/>
                  </a:lnTo>
                  <a:lnTo>
                    <a:pt x="1487" y="1160"/>
                  </a:lnTo>
                  <a:lnTo>
                    <a:pt x="1509" y="1163"/>
                  </a:lnTo>
                  <a:lnTo>
                    <a:pt x="1529" y="1171"/>
                  </a:lnTo>
                  <a:lnTo>
                    <a:pt x="1547" y="1184"/>
                  </a:lnTo>
                  <a:lnTo>
                    <a:pt x="1561" y="1201"/>
                  </a:lnTo>
                  <a:lnTo>
                    <a:pt x="1571" y="1221"/>
                  </a:lnTo>
                  <a:lnTo>
                    <a:pt x="1576" y="1243"/>
                  </a:lnTo>
                  <a:lnTo>
                    <a:pt x="1574" y="1265"/>
                  </a:lnTo>
                  <a:lnTo>
                    <a:pt x="1567" y="1286"/>
                  </a:lnTo>
                  <a:lnTo>
                    <a:pt x="1398" y="1650"/>
                  </a:lnTo>
                  <a:lnTo>
                    <a:pt x="1330" y="2656"/>
                  </a:lnTo>
                  <a:lnTo>
                    <a:pt x="1528" y="2656"/>
                  </a:lnTo>
                  <a:lnTo>
                    <a:pt x="1533" y="2573"/>
                  </a:lnTo>
                  <a:lnTo>
                    <a:pt x="1544" y="2491"/>
                  </a:lnTo>
                  <a:lnTo>
                    <a:pt x="1560" y="2409"/>
                  </a:lnTo>
                  <a:lnTo>
                    <a:pt x="1582" y="2328"/>
                  </a:lnTo>
                  <a:lnTo>
                    <a:pt x="1611" y="2247"/>
                  </a:lnTo>
                  <a:lnTo>
                    <a:pt x="1644" y="2167"/>
                  </a:lnTo>
                  <a:lnTo>
                    <a:pt x="1684" y="2089"/>
                  </a:lnTo>
                  <a:lnTo>
                    <a:pt x="1728" y="2013"/>
                  </a:lnTo>
                  <a:lnTo>
                    <a:pt x="1778" y="1937"/>
                  </a:lnTo>
                  <a:lnTo>
                    <a:pt x="1825" y="1867"/>
                  </a:lnTo>
                  <a:lnTo>
                    <a:pt x="1868" y="1794"/>
                  </a:lnTo>
                  <a:lnTo>
                    <a:pt x="1905" y="1718"/>
                  </a:lnTo>
                  <a:lnTo>
                    <a:pt x="1940" y="1640"/>
                  </a:lnTo>
                  <a:lnTo>
                    <a:pt x="1968" y="1560"/>
                  </a:lnTo>
                  <a:lnTo>
                    <a:pt x="1993" y="1480"/>
                  </a:lnTo>
                  <a:lnTo>
                    <a:pt x="2012" y="1399"/>
                  </a:lnTo>
                  <a:lnTo>
                    <a:pt x="2026" y="1318"/>
                  </a:lnTo>
                  <a:lnTo>
                    <a:pt x="2035" y="1240"/>
                  </a:lnTo>
                  <a:lnTo>
                    <a:pt x="2037" y="1161"/>
                  </a:lnTo>
                  <a:lnTo>
                    <a:pt x="2034" y="1080"/>
                  </a:lnTo>
                  <a:lnTo>
                    <a:pt x="2025" y="1001"/>
                  </a:lnTo>
                  <a:lnTo>
                    <a:pt x="2010" y="925"/>
                  </a:lnTo>
                  <a:lnTo>
                    <a:pt x="1989" y="850"/>
                  </a:lnTo>
                  <a:lnTo>
                    <a:pt x="1964" y="778"/>
                  </a:lnTo>
                  <a:lnTo>
                    <a:pt x="1933" y="708"/>
                  </a:lnTo>
                  <a:lnTo>
                    <a:pt x="1898" y="643"/>
                  </a:lnTo>
                  <a:lnTo>
                    <a:pt x="1858" y="580"/>
                  </a:lnTo>
                  <a:lnTo>
                    <a:pt x="1812" y="521"/>
                  </a:lnTo>
                  <a:lnTo>
                    <a:pt x="1764" y="465"/>
                  </a:lnTo>
                  <a:lnTo>
                    <a:pt x="1712" y="413"/>
                  </a:lnTo>
                  <a:lnTo>
                    <a:pt x="1655" y="367"/>
                  </a:lnTo>
                  <a:lnTo>
                    <a:pt x="1597" y="325"/>
                  </a:lnTo>
                  <a:lnTo>
                    <a:pt x="1534" y="287"/>
                  </a:lnTo>
                  <a:lnTo>
                    <a:pt x="1468" y="254"/>
                  </a:lnTo>
                  <a:lnTo>
                    <a:pt x="1400" y="227"/>
                  </a:lnTo>
                  <a:lnTo>
                    <a:pt x="1330" y="205"/>
                  </a:lnTo>
                  <a:lnTo>
                    <a:pt x="1257" y="189"/>
                  </a:lnTo>
                  <a:lnTo>
                    <a:pt x="1183" y="179"/>
                  </a:lnTo>
                  <a:lnTo>
                    <a:pt x="1107" y="176"/>
                  </a:lnTo>
                  <a:close/>
                  <a:moveTo>
                    <a:pt x="1107" y="0"/>
                  </a:moveTo>
                  <a:lnTo>
                    <a:pt x="1193" y="3"/>
                  </a:lnTo>
                  <a:lnTo>
                    <a:pt x="1277" y="13"/>
                  </a:lnTo>
                  <a:lnTo>
                    <a:pt x="1360" y="31"/>
                  </a:lnTo>
                  <a:lnTo>
                    <a:pt x="1441" y="53"/>
                  </a:lnTo>
                  <a:lnTo>
                    <a:pt x="1518" y="83"/>
                  </a:lnTo>
                  <a:lnTo>
                    <a:pt x="1593" y="117"/>
                  </a:lnTo>
                  <a:lnTo>
                    <a:pt x="1665" y="158"/>
                  </a:lnTo>
                  <a:lnTo>
                    <a:pt x="1734" y="204"/>
                  </a:lnTo>
                  <a:lnTo>
                    <a:pt x="1798" y="255"/>
                  </a:lnTo>
                  <a:lnTo>
                    <a:pt x="1860" y="310"/>
                  </a:lnTo>
                  <a:lnTo>
                    <a:pt x="1918" y="370"/>
                  </a:lnTo>
                  <a:lnTo>
                    <a:pt x="1971" y="434"/>
                  </a:lnTo>
                  <a:lnTo>
                    <a:pt x="2018" y="503"/>
                  </a:lnTo>
                  <a:lnTo>
                    <a:pt x="2062" y="575"/>
                  </a:lnTo>
                  <a:lnTo>
                    <a:pt x="2101" y="651"/>
                  </a:lnTo>
                  <a:lnTo>
                    <a:pt x="2134" y="729"/>
                  </a:lnTo>
                  <a:lnTo>
                    <a:pt x="2162" y="810"/>
                  </a:lnTo>
                  <a:lnTo>
                    <a:pt x="2184" y="895"/>
                  </a:lnTo>
                  <a:lnTo>
                    <a:pt x="2201" y="981"/>
                  </a:lnTo>
                  <a:lnTo>
                    <a:pt x="2211" y="1070"/>
                  </a:lnTo>
                  <a:lnTo>
                    <a:pt x="2214" y="1161"/>
                  </a:lnTo>
                  <a:lnTo>
                    <a:pt x="2211" y="1251"/>
                  </a:lnTo>
                  <a:lnTo>
                    <a:pt x="2201" y="1342"/>
                  </a:lnTo>
                  <a:lnTo>
                    <a:pt x="2185" y="1433"/>
                  </a:lnTo>
                  <a:lnTo>
                    <a:pt x="2164" y="1524"/>
                  </a:lnTo>
                  <a:lnTo>
                    <a:pt x="2138" y="1615"/>
                  </a:lnTo>
                  <a:lnTo>
                    <a:pt x="2104" y="1703"/>
                  </a:lnTo>
                  <a:lnTo>
                    <a:pt x="2067" y="1791"/>
                  </a:lnTo>
                  <a:lnTo>
                    <a:pt x="2024" y="1877"/>
                  </a:lnTo>
                  <a:lnTo>
                    <a:pt x="1975" y="1961"/>
                  </a:lnTo>
                  <a:lnTo>
                    <a:pt x="1922" y="2040"/>
                  </a:lnTo>
                  <a:lnTo>
                    <a:pt x="1872" y="2116"/>
                  </a:lnTo>
                  <a:lnTo>
                    <a:pt x="1828" y="2195"/>
                  </a:lnTo>
                  <a:lnTo>
                    <a:pt x="1790" y="2274"/>
                  </a:lnTo>
                  <a:lnTo>
                    <a:pt x="1759" y="2354"/>
                  </a:lnTo>
                  <a:lnTo>
                    <a:pt x="1735" y="2436"/>
                  </a:lnTo>
                  <a:lnTo>
                    <a:pt x="1718" y="2520"/>
                  </a:lnTo>
                  <a:lnTo>
                    <a:pt x="1707" y="2602"/>
                  </a:lnTo>
                  <a:lnTo>
                    <a:pt x="1704" y="2685"/>
                  </a:lnTo>
                  <a:lnTo>
                    <a:pt x="1704" y="3242"/>
                  </a:lnTo>
                  <a:lnTo>
                    <a:pt x="1702" y="3274"/>
                  </a:lnTo>
                  <a:lnTo>
                    <a:pt x="1693" y="3304"/>
                  </a:lnTo>
                  <a:lnTo>
                    <a:pt x="1680" y="3331"/>
                  </a:lnTo>
                  <a:lnTo>
                    <a:pt x="1663" y="3356"/>
                  </a:lnTo>
                  <a:lnTo>
                    <a:pt x="1641" y="3377"/>
                  </a:lnTo>
                  <a:lnTo>
                    <a:pt x="1617" y="3395"/>
                  </a:lnTo>
                  <a:lnTo>
                    <a:pt x="1589" y="3408"/>
                  </a:lnTo>
                  <a:lnTo>
                    <a:pt x="1559" y="3416"/>
                  </a:lnTo>
                  <a:lnTo>
                    <a:pt x="1527" y="3419"/>
                  </a:lnTo>
                  <a:lnTo>
                    <a:pt x="685" y="3419"/>
                  </a:lnTo>
                  <a:lnTo>
                    <a:pt x="653" y="3416"/>
                  </a:lnTo>
                  <a:lnTo>
                    <a:pt x="623" y="3408"/>
                  </a:lnTo>
                  <a:lnTo>
                    <a:pt x="596" y="3395"/>
                  </a:lnTo>
                  <a:lnTo>
                    <a:pt x="571" y="3377"/>
                  </a:lnTo>
                  <a:lnTo>
                    <a:pt x="550" y="3356"/>
                  </a:lnTo>
                  <a:lnTo>
                    <a:pt x="533" y="3331"/>
                  </a:lnTo>
                  <a:lnTo>
                    <a:pt x="519" y="3304"/>
                  </a:lnTo>
                  <a:lnTo>
                    <a:pt x="512" y="3274"/>
                  </a:lnTo>
                  <a:lnTo>
                    <a:pt x="508" y="3242"/>
                  </a:lnTo>
                  <a:lnTo>
                    <a:pt x="508" y="2685"/>
                  </a:lnTo>
                  <a:lnTo>
                    <a:pt x="505" y="2602"/>
                  </a:lnTo>
                  <a:lnTo>
                    <a:pt x="495" y="2520"/>
                  </a:lnTo>
                  <a:lnTo>
                    <a:pt x="477" y="2436"/>
                  </a:lnTo>
                  <a:lnTo>
                    <a:pt x="453" y="2354"/>
                  </a:lnTo>
                  <a:lnTo>
                    <a:pt x="422" y="2274"/>
                  </a:lnTo>
                  <a:lnTo>
                    <a:pt x="385" y="2195"/>
                  </a:lnTo>
                  <a:lnTo>
                    <a:pt x="341" y="2116"/>
                  </a:lnTo>
                  <a:lnTo>
                    <a:pt x="291" y="2040"/>
                  </a:lnTo>
                  <a:lnTo>
                    <a:pt x="237" y="1961"/>
                  </a:lnTo>
                  <a:lnTo>
                    <a:pt x="190" y="1877"/>
                  </a:lnTo>
                  <a:lnTo>
                    <a:pt x="146" y="1791"/>
                  </a:lnTo>
                  <a:lnTo>
                    <a:pt x="108" y="1703"/>
                  </a:lnTo>
                  <a:lnTo>
                    <a:pt x="76" y="1615"/>
                  </a:lnTo>
                  <a:lnTo>
                    <a:pt x="48" y="1524"/>
                  </a:lnTo>
                  <a:lnTo>
                    <a:pt x="27" y="1433"/>
                  </a:lnTo>
                  <a:lnTo>
                    <a:pt x="12" y="1342"/>
                  </a:lnTo>
                  <a:lnTo>
                    <a:pt x="2" y="1251"/>
                  </a:lnTo>
                  <a:lnTo>
                    <a:pt x="0" y="1161"/>
                  </a:lnTo>
                  <a:lnTo>
                    <a:pt x="3" y="1070"/>
                  </a:lnTo>
                  <a:lnTo>
                    <a:pt x="12" y="981"/>
                  </a:lnTo>
                  <a:lnTo>
                    <a:pt x="28" y="895"/>
                  </a:lnTo>
                  <a:lnTo>
                    <a:pt x="51" y="810"/>
                  </a:lnTo>
                  <a:lnTo>
                    <a:pt x="78" y="729"/>
                  </a:lnTo>
                  <a:lnTo>
                    <a:pt x="111" y="651"/>
                  </a:lnTo>
                  <a:lnTo>
                    <a:pt x="150" y="575"/>
                  </a:lnTo>
                  <a:lnTo>
                    <a:pt x="194" y="503"/>
                  </a:lnTo>
                  <a:lnTo>
                    <a:pt x="243" y="434"/>
                  </a:lnTo>
                  <a:lnTo>
                    <a:pt x="296" y="370"/>
                  </a:lnTo>
                  <a:lnTo>
                    <a:pt x="352" y="310"/>
                  </a:lnTo>
                  <a:lnTo>
                    <a:pt x="414" y="255"/>
                  </a:lnTo>
                  <a:lnTo>
                    <a:pt x="480" y="204"/>
                  </a:lnTo>
                  <a:lnTo>
                    <a:pt x="548" y="158"/>
                  </a:lnTo>
                  <a:lnTo>
                    <a:pt x="620" y="117"/>
                  </a:lnTo>
                  <a:lnTo>
                    <a:pt x="695" y="83"/>
                  </a:lnTo>
                  <a:lnTo>
                    <a:pt x="773" y="53"/>
                  </a:lnTo>
                  <a:lnTo>
                    <a:pt x="852" y="31"/>
                  </a:lnTo>
                  <a:lnTo>
                    <a:pt x="935" y="13"/>
                  </a:lnTo>
                  <a:lnTo>
                    <a:pt x="1021" y="3"/>
                  </a:lnTo>
                  <a:lnTo>
                    <a:pt x="110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grpSp>
        <p:nvGrpSpPr>
          <p:cNvPr id="103" name="Group 68">
            <a:extLst>
              <a:ext uri="{FF2B5EF4-FFF2-40B4-BE49-F238E27FC236}">
                <a16:creationId xmlns:a16="http://schemas.microsoft.com/office/drawing/2014/main" id="{DC8CD81F-12B5-431E-897D-A6940AE8E7D6}"/>
              </a:ext>
            </a:extLst>
          </p:cNvPr>
          <p:cNvGrpSpPr/>
          <p:nvPr/>
        </p:nvGrpSpPr>
        <p:grpSpPr>
          <a:xfrm>
            <a:off x="6836670" y="5190190"/>
            <a:ext cx="383620" cy="448786"/>
            <a:chOff x="4470400" y="4994276"/>
            <a:chExt cx="495300" cy="579438"/>
          </a:xfrm>
          <a:solidFill>
            <a:schemeClr val="bg1"/>
          </a:solidFill>
        </p:grpSpPr>
        <p:sp>
          <p:nvSpPr>
            <p:cNvPr id="104" name="Freeform 399">
              <a:extLst>
                <a:ext uri="{FF2B5EF4-FFF2-40B4-BE49-F238E27FC236}">
                  <a16:creationId xmlns:a16="http://schemas.microsoft.com/office/drawing/2014/main" id="{E8934DC3-B90F-47B0-ADF1-8915A84F7E8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37075" y="5143501"/>
              <a:ext cx="361950" cy="363538"/>
            </a:xfrm>
            <a:custGeom>
              <a:avLst/>
              <a:gdLst>
                <a:gd name="T0" fmla="*/ 833 w 2284"/>
                <a:gd name="T1" fmla="*/ 197 h 2287"/>
                <a:gd name="T2" fmla="*/ 558 w 2284"/>
                <a:gd name="T3" fmla="*/ 339 h 2287"/>
                <a:gd name="T4" fmla="*/ 339 w 2284"/>
                <a:gd name="T5" fmla="*/ 558 h 2287"/>
                <a:gd name="T6" fmla="*/ 198 w 2284"/>
                <a:gd name="T7" fmla="*/ 834 h 2287"/>
                <a:gd name="T8" fmla="*/ 246 w 2284"/>
                <a:gd name="T9" fmla="*/ 1069 h 2287"/>
                <a:gd name="T10" fmla="*/ 311 w 2284"/>
                <a:gd name="T11" fmla="*/ 1106 h 2287"/>
                <a:gd name="T12" fmla="*/ 311 w 2284"/>
                <a:gd name="T13" fmla="*/ 1181 h 2287"/>
                <a:gd name="T14" fmla="*/ 246 w 2284"/>
                <a:gd name="T15" fmla="*/ 1218 h 2287"/>
                <a:gd name="T16" fmla="*/ 198 w 2284"/>
                <a:gd name="T17" fmla="*/ 1453 h 2287"/>
                <a:gd name="T18" fmla="*/ 339 w 2284"/>
                <a:gd name="T19" fmla="*/ 1730 h 2287"/>
                <a:gd name="T20" fmla="*/ 558 w 2284"/>
                <a:gd name="T21" fmla="*/ 1947 h 2287"/>
                <a:gd name="T22" fmla="*/ 833 w 2284"/>
                <a:gd name="T23" fmla="*/ 2089 h 2287"/>
                <a:gd name="T24" fmla="*/ 1068 w 2284"/>
                <a:gd name="T25" fmla="*/ 2041 h 2287"/>
                <a:gd name="T26" fmla="*/ 1105 w 2284"/>
                <a:gd name="T27" fmla="*/ 1976 h 2287"/>
                <a:gd name="T28" fmla="*/ 1180 w 2284"/>
                <a:gd name="T29" fmla="*/ 1976 h 2287"/>
                <a:gd name="T30" fmla="*/ 1217 w 2284"/>
                <a:gd name="T31" fmla="*/ 2041 h 2287"/>
                <a:gd name="T32" fmla="*/ 1451 w 2284"/>
                <a:gd name="T33" fmla="*/ 2089 h 2287"/>
                <a:gd name="T34" fmla="*/ 1728 w 2284"/>
                <a:gd name="T35" fmla="*/ 1947 h 2287"/>
                <a:gd name="T36" fmla="*/ 1945 w 2284"/>
                <a:gd name="T37" fmla="*/ 1730 h 2287"/>
                <a:gd name="T38" fmla="*/ 2087 w 2284"/>
                <a:gd name="T39" fmla="*/ 1453 h 2287"/>
                <a:gd name="T40" fmla="*/ 2038 w 2284"/>
                <a:gd name="T41" fmla="*/ 1218 h 2287"/>
                <a:gd name="T42" fmla="*/ 1974 w 2284"/>
                <a:gd name="T43" fmla="*/ 1181 h 2287"/>
                <a:gd name="T44" fmla="*/ 1974 w 2284"/>
                <a:gd name="T45" fmla="*/ 1106 h 2287"/>
                <a:gd name="T46" fmla="*/ 2038 w 2284"/>
                <a:gd name="T47" fmla="*/ 1069 h 2287"/>
                <a:gd name="T48" fmla="*/ 2087 w 2284"/>
                <a:gd name="T49" fmla="*/ 834 h 2287"/>
                <a:gd name="T50" fmla="*/ 1945 w 2284"/>
                <a:gd name="T51" fmla="*/ 558 h 2287"/>
                <a:gd name="T52" fmla="*/ 1728 w 2284"/>
                <a:gd name="T53" fmla="*/ 339 h 2287"/>
                <a:gd name="T54" fmla="*/ 1451 w 2284"/>
                <a:gd name="T55" fmla="*/ 197 h 2287"/>
                <a:gd name="T56" fmla="*/ 1217 w 2284"/>
                <a:gd name="T57" fmla="*/ 246 h 2287"/>
                <a:gd name="T58" fmla="*/ 1180 w 2284"/>
                <a:gd name="T59" fmla="*/ 310 h 2287"/>
                <a:gd name="T60" fmla="*/ 1105 w 2284"/>
                <a:gd name="T61" fmla="*/ 310 h 2287"/>
                <a:gd name="T62" fmla="*/ 1068 w 2284"/>
                <a:gd name="T63" fmla="*/ 246 h 2287"/>
                <a:gd name="T64" fmla="*/ 1318 w 2284"/>
                <a:gd name="T65" fmla="*/ 14 h 2287"/>
                <a:gd name="T66" fmla="*/ 1644 w 2284"/>
                <a:gd name="T67" fmla="*/ 116 h 2287"/>
                <a:gd name="T68" fmla="*/ 1919 w 2284"/>
                <a:gd name="T69" fmla="*/ 306 h 2287"/>
                <a:gd name="T70" fmla="*/ 2128 w 2284"/>
                <a:gd name="T71" fmla="*/ 567 h 2287"/>
                <a:gd name="T72" fmla="*/ 2254 w 2284"/>
                <a:gd name="T73" fmla="*/ 882 h 2287"/>
                <a:gd name="T74" fmla="*/ 2281 w 2284"/>
                <a:gd name="T75" fmla="*/ 1233 h 2287"/>
                <a:gd name="T76" fmla="*/ 2202 w 2284"/>
                <a:gd name="T77" fmla="*/ 1568 h 2287"/>
                <a:gd name="T78" fmla="*/ 2033 w 2284"/>
                <a:gd name="T79" fmla="*/ 1859 h 2287"/>
                <a:gd name="T80" fmla="*/ 1789 w 2284"/>
                <a:gd name="T81" fmla="*/ 2085 h 2287"/>
                <a:gd name="T82" fmla="*/ 1487 w 2284"/>
                <a:gd name="T83" fmla="*/ 2234 h 2287"/>
                <a:gd name="T84" fmla="*/ 1142 w 2284"/>
                <a:gd name="T85" fmla="*/ 2287 h 2287"/>
                <a:gd name="T86" fmla="*/ 798 w 2284"/>
                <a:gd name="T87" fmla="*/ 2234 h 2287"/>
                <a:gd name="T88" fmla="*/ 496 w 2284"/>
                <a:gd name="T89" fmla="*/ 2085 h 2287"/>
                <a:gd name="T90" fmla="*/ 252 w 2284"/>
                <a:gd name="T91" fmla="*/ 1859 h 2287"/>
                <a:gd name="T92" fmla="*/ 82 w 2284"/>
                <a:gd name="T93" fmla="*/ 1568 h 2287"/>
                <a:gd name="T94" fmla="*/ 4 w 2284"/>
                <a:gd name="T95" fmla="*/ 1233 h 2287"/>
                <a:gd name="T96" fmla="*/ 30 w 2284"/>
                <a:gd name="T97" fmla="*/ 882 h 2287"/>
                <a:gd name="T98" fmla="*/ 157 w 2284"/>
                <a:gd name="T99" fmla="*/ 567 h 2287"/>
                <a:gd name="T100" fmla="*/ 366 w 2284"/>
                <a:gd name="T101" fmla="*/ 306 h 2287"/>
                <a:gd name="T102" fmla="*/ 641 w 2284"/>
                <a:gd name="T103" fmla="*/ 116 h 2287"/>
                <a:gd name="T104" fmla="*/ 966 w 2284"/>
                <a:gd name="T105" fmla="*/ 14 h 2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284" h="2287">
                  <a:moveTo>
                    <a:pt x="1068" y="151"/>
                  </a:moveTo>
                  <a:lnTo>
                    <a:pt x="988" y="161"/>
                  </a:lnTo>
                  <a:lnTo>
                    <a:pt x="910" y="176"/>
                  </a:lnTo>
                  <a:lnTo>
                    <a:pt x="833" y="197"/>
                  </a:lnTo>
                  <a:lnTo>
                    <a:pt x="759" y="225"/>
                  </a:lnTo>
                  <a:lnTo>
                    <a:pt x="689" y="258"/>
                  </a:lnTo>
                  <a:lnTo>
                    <a:pt x="622" y="296"/>
                  </a:lnTo>
                  <a:lnTo>
                    <a:pt x="558" y="339"/>
                  </a:lnTo>
                  <a:lnTo>
                    <a:pt x="497" y="388"/>
                  </a:lnTo>
                  <a:lnTo>
                    <a:pt x="440" y="440"/>
                  </a:lnTo>
                  <a:lnTo>
                    <a:pt x="388" y="497"/>
                  </a:lnTo>
                  <a:lnTo>
                    <a:pt x="339" y="558"/>
                  </a:lnTo>
                  <a:lnTo>
                    <a:pt x="296" y="622"/>
                  </a:lnTo>
                  <a:lnTo>
                    <a:pt x="259" y="690"/>
                  </a:lnTo>
                  <a:lnTo>
                    <a:pt x="225" y="761"/>
                  </a:lnTo>
                  <a:lnTo>
                    <a:pt x="198" y="834"/>
                  </a:lnTo>
                  <a:lnTo>
                    <a:pt x="177" y="910"/>
                  </a:lnTo>
                  <a:lnTo>
                    <a:pt x="161" y="989"/>
                  </a:lnTo>
                  <a:lnTo>
                    <a:pt x="151" y="1069"/>
                  </a:lnTo>
                  <a:lnTo>
                    <a:pt x="246" y="1069"/>
                  </a:lnTo>
                  <a:lnTo>
                    <a:pt x="266" y="1072"/>
                  </a:lnTo>
                  <a:lnTo>
                    <a:pt x="284" y="1080"/>
                  </a:lnTo>
                  <a:lnTo>
                    <a:pt x="298" y="1091"/>
                  </a:lnTo>
                  <a:lnTo>
                    <a:pt x="311" y="1106"/>
                  </a:lnTo>
                  <a:lnTo>
                    <a:pt x="318" y="1123"/>
                  </a:lnTo>
                  <a:lnTo>
                    <a:pt x="321" y="1143"/>
                  </a:lnTo>
                  <a:lnTo>
                    <a:pt x="318" y="1163"/>
                  </a:lnTo>
                  <a:lnTo>
                    <a:pt x="311" y="1181"/>
                  </a:lnTo>
                  <a:lnTo>
                    <a:pt x="298" y="1196"/>
                  </a:lnTo>
                  <a:lnTo>
                    <a:pt x="284" y="1208"/>
                  </a:lnTo>
                  <a:lnTo>
                    <a:pt x="266" y="1215"/>
                  </a:lnTo>
                  <a:lnTo>
                    <a:pt x="246" y="1218"/>
                  </a:lnTo>
                  <a:lnTo>
                    <a:pt x="151" y="1218"/>
                  </a:lnTo>
                  <a:lnTo>
                    <a:pt x="161" y="1299"/>
                  </a:lnTo>
                  <a:lnTo>
                    <a:pt x="177" y="1377"/>
                  </a:lnTo>
                  <a:lnTo>
                    <a:pt x="198" y="1453"/>
                  </a:lnTo>
                  <a:lnTo>
                    <a:pt x="225" y="1527"/>
                  </a:lnTo>
                  <a:lnTo>
                    <a:pt x="259" y="1598"/>
                  </a:lnTo>
                  <a:lnTo>
                    <a:pt x="296" y="1666"/>
                  </a:lnTo>
                  <a:lnTo>
                    <a:pt x="339" y="1730"/>
                  </a:lnTo>
                  <a:lnTo>
                    <a:pt x="388" y="1790"/>
                  </a:lnTo>
                  <a:lnTo>
                    <a:pt x="440" y="1847"/>
                  </a:lnTo>
                  <a:lnTo>
                    <a:pt x="497" y="1900"/>
                  </a:lnTo>
                  <a:lnTo>
                    <a:pt x="558" y="1947"/>
                  </a:lnTo>
                  <a:lnTo>
                    <a:pt x="622" y="1991"/>
                  </a:lnTo>
                  <a:lnTo>
                    <a:pt x="689" y="2028"/>
                  </a:lnTo>
                  <a:lnTo>
                    <a:pt x="759" y="2062"/>
                  </a:lnTo>
                  <a:lnTo>
                    <a:pt x="833" y="2089"/>
                  </a:lnTo>
                  <a:lnTo>
                    <a:pt x="910" y="2112"/>
                  </a:lnTo>
                  <a:lnTo>
                    <a:pt x="988" y="2127"/>
                  </a:lnTo>
                  <a:lnTo>
                    <a:pt x="1068" y="2136"/>
                  </a:lnTo>
                  <a:lnTo>
                    <a:pt x="1068" y="2041"/>
                  </a:lnTo>
                  <a:lnTo>
                    <a:pt x="1071" y="2021"/>
                  </a:lnTo>
                  <a:lnTo>
                    <a:pt x="1078" y="2003"/>
                  </a:lnTo>
                  <a:lnTo>
                    <a:pt x="1090" y="1989"/>
                  </a:lnTo>
                  <a:lnTo>
                    <a:pt x="1105" y="1976"/>
                  </a:lnTo>
                  <a:lnTo>
                    <a:pt x="1122" y="1970"/>
                  </a:lnTo>
                  <a:lnTo>
                    <a:pt x="1142" y="1966"/>
                  </a:lnTo>
                  <a:lnTo>
                    <a:pt x="1162" y="1970"/>
                  </a:lnTo>
                  <a:lnTo>
                    <a:pt x="1180" y="1976"/>
                  </a:lnTo>
                  <a:lnTo>
                    <a:pt x="1194" y="1989"/>
                  </a:lnTo>
                  <a:lnTo>
                    <a:pt x="1207" y="2003"/>
                  </a:lnTo>
                  <a:lnTo>
                    <a:pt x="1213" y="2021"/>
                  </a:lnTo>
                  <a:lnTo>
                    <a:pt x="1217" y="2041"/>
                  </a:lnTo>
                  <a:lnTo>
                    <a:pt x="1217" y="2136"/>
                  </a:lnTo>
                  <a:lnTo>
                    <a:pt x="1297" y="2127"/>
                  </a:lnTo>
                  <a:lnTo>
                    <a:pt x="1375" y="2112"/>
                  </a:lnTo>
                  <a:lnTo>
                    <a:pt x="1451" y="2089"/>
                  </a:lnTo>
                  <a:lnTo>
                    <a:pt x="1526" y="2062"/>
                  </a:lnTo>
                  <a:lnTo>
                    <a:pt x="1596" y="2028"/>
                  </a:lnTo>
                  <a:lnTo>
                    <a:pt x="1664" y="1991"/>
                  </a:lnTo>
                  <a:lnTo>
                    <a:pt x="1728" y="1947"/>
                  </a:lnTo>
                  <a:lnTo>
                    <a:pt x="1788" y="1900"/>
                  </a:lnTo>
                  <a:lnTo>
                    <a:pt x="1845" y="1847"/>
                  </a:lnTo>
                  <a:lnTo>
                    <a:pt x="1898" y="1790"/>
                  </a:lnTo>
                  <a:lnTo>
                    <a:pt x="1945" y="1730"/>
                  </a:lnTo>
                  <a:lnTo>
                    <a:pt x="1989" y="1666"/>
                  </a:lnTo>
                  <a:lnTo>
                    <a:pt x="2026" y="1598"/>
                  </a:lnTo>
                  <a:lnTo>
                    <a:pt x="2059" y="1527"/>
                  </a:lnTo>
                  <a:lnTo>
                    <a:pt x="2087" y="1453"/>
                  </a:lnTo>
                  <a:lnTo>
                    <a:pt x="2108" y="1377"/>
                  </a:lnTo>
                  <a:lnTo>
                    <a:pt x="2125" y="1299"/>
                  </a:lnTo>
                  <a:lnTo>
                    <a:pt x="2134" y="1218"/>
                  </a:lnTo>
                  <a:lnTo>
                    <a:pt x="2038" y="1218"/>
                  </a:lnTo>
                  <a:lnTo>
                    <a:pt x="2018" y="1215"/>
                  </a:lnTo>
                  <a:lnTo>
                    <a:pt x="2001" y="1208"/>
                  </a:lnTo>
                  <a:lnTo>
                    <a:pt x="1986" y="1196"/>
                  </a:lnTo>
                  <a:lnTo>
                    <a:pt x="1974" y="1181"/>
                  </a:lnTo>
                  <a:lnTo>
                    <a:pt x="1966" y="1163"/>
                  </a:lnTo>
                  <a:lnTo>
                    <a:pt x="1964" y="1143"/>
                  </a:lnTo>
                  <a:lnTo>
                    <a:pt x="1966" y="1123"/>
                  </a:lnTo>
                  <a:lnTo>
                    <a:pt x="1974" y="1106"/>
                  </a:lnTo>
                  <a:lnTo>
                    <a:pt x="1986" y="1091"/>
                  </a:lnTo>
                  <a:lnTo>
                    <a:pt x="2001" y="1080"/>
                  </a:lnTo>
                  <a:lnTo>
                    <a:pt x="2018" y="1072"/>
                  </a:lnTo>
                  <a:lnTo>
                    <a:pt x="2038" y="1069"/>
                  </a:lnTo>
                  <a:lnTo>
                    <a:pt x="2134" y="1069"/>
                  </a:lnTo>
                  <a:lnTo>
                    <a:pt x="2125" y="989"/>
                  </a:lnTo>
                  <a:lnTo>
                    <a:pt x="2108" y="910"/>
                  </a:lnTo>
                  <a:lnTo>
                    <a:pt x="2087" y="834"/>
                  </a:lnTo>
                  <a:lnTo>
                    <a:pt x="2059" y="761"/>
                  </a:lnTo>
                  <a:lnTo>
                    <a:pt x="2026" y="690"/>
                  </a:lnTo>
                  <a:lnTo>
                    <a:pt x="1989" y="622"/>
                  </a:lnTo>
                  <a:lnTo>
                    <a:pt x="1945" y="558"/>
                  </a:lnTo>
                  <a:lnTo>
                    <a:pt x="1898" y="497"/>
                  </a:lnTo>
                  <a:lnTo>
                    <a:pt x="1845" y="440"/>
                  </a:lnTo>
                  <a:lnTo>
                    <a:pt x="1788" y="388"/>
                  </a:lnTo>
                  <a:lnTo>
                    <a:pt x="1728" y="339"/>
                  </a:lnTo>
                  <a:lnTo>
                    <a:pt x="1664" y="296"/>
                  </a:lnTo>
                  <a:lnTo>
                    <a:pt x="1596" y="258"/>
                  </a:lnTo>
                  <a:lnTo>
                    <a:pt x="1526" y="225"/>
                  </a:lnTo>
                  <a:lnTo>
                    <a:pt x="1451" y="197"/>
                  </a:lnTo>
                  <a:lnTo>
                    <a:pt x="1375" y="176"/>
                  </a:lnTo>
                  <a:lnTo>
                    <a:pt x="1297" y="161"/>
                  </a:lnTo>
                  <a:lnTo>
                    <a:pt x="1217" y="151"/>
                  </a:lnTo>
                  <a:lnTo>
                    <a:pt x="1217" y="246"/>
                  </a:lnTo>
                  <a:lnTo>
                    <a:pt x="1213" y="266"/>
                  </a:lnTo>
                  <a:lnTo>
                    <a:pt x="1207" y="284"/>
                  </a:lnTo>
                  <a:lnTo>
                    <a:pt x="1194" y="299"/>
                  </a:lnTo>
                  <a:lnTo>
                    <a:pt x="1180" y="310"/>
                  </a:lnTo>
                  <a:lnTo>
                    <a:pt x="1162" y="318"/>
                  </a:lnTo>
                  <a:lnTo>
                    <a:pt x="1142" y="320"/>
                  </a:lnTo>
                  <a:lnTo>
                    <a:pt x="1122" y="318"/>
                  </a:lnTo>
                  <a:lnTo>
                    <a:pt x="1105" y="310"/>
                  </a:lnTo>
                  <a:lnTo>
                    <a:pt x="1090" y="299"/>
                  </a:lnTo>
                  <a:lnTo>
                    <a:pt x="1078" y="284"/>
                  </a:lnTo>
                  <a:lnTo>
                    <a:pt x="1071" y="266"/>
                  </a:lnTo>
                  <a:lnTo>
                    <a:pt x="1068" y="246"/>
                  </a:lnTo>
                  <a:lnTo>
                    <a:pt x="1068" y="151"/>
                  </a:lnTo>
                  <a:close/>
                  <a:moveTo>
                    <a:pt x="1142" y="0"/>
                  </a:moveTo>
                  <a:lnTo>
                    <a:pt x="1232" y="3"/>
                  </a:lnTo>
                  <a:lnTo>
                    <a:pt x="1318" y="14"/>
                  </a:lnTo>
                  <a:lnTo>
                    <a:pt x="1404" y="31"/>
                  </a:lnTo>
                  <a:lnTo>
                    <a:pt x="1487" y="53"/>
                  </a:lnTo>
                  <a:lnTo>
                    <a:pt x="1567" y="82"/>
                  </a:lnTo>
                  <a:lnTo>
                    <a:pt x="1644" y="116"/>
                  </a:lnTo>
                  <a:lnTo>
                    <a:pt x="1718" y="156"/>
                  </a:lnTo>
                  <a:lnTo>
                    <a:pt x="1789" y="202"/>
                  </a:lnTo>
                  <a:lnTo>
                    <a:pt x="1856" y="252"/>
                  </a:lnTo>
                  <a:lnTo>
                    <a:pt x="1919" y="306"/>
                  </a:lnTo>
                  <a:lnTo>
                    <a:pt x="1979" y="366"/>
                  </a:lnTo>
                  <a:lnTo>
                    <a:pt x="2033" y="429"/>
                  </a:lnTo>
                  <a:lnTo>
                    <a:pt x="2083" y="496"/>
                  </a:lnTo>
                  <a:lnTo>
                    <a:pt x="2128" y="567"/>
                  </a:lnTo>
                  <a:lnTo>
                    <a:pt x="2168" y="641"/>
                  </a:lnTo>
                  <a:lnTo>
                    <a:pt x="2202" y="719"/>
                  </a:lnTo>
                  <a:lnTo>
                    <a:pt x="2231" y="798"/>
                  </a:lnTo>
                  <a:lnTo>
                    <a:pt x="2254" y="882"/>
                  </a:lnTo>
                  <a:lnTo>
                    <a:pt x="2271" y="967"/>
                  </a:lnTo>
                  <a:lnTo>
                    <a:pt x="2281" y="1055"/>
                  </a:lnTo>
                  <a:lnTo>
                    <a:pt x="2284" y="1143"/>
                  </a:lnTo>
                  <a:lnTo>
                    <a:pt x="2281" y="1233"/>
                  </a:lnTo>
                  <a:lnTo>
                    <a:pt x="2271" y="1320"/>
                  </a:lnTo>
                  <a:lnTo>
                    <a:pt x="2254" y="1405"/>
                  </a:lnTo>
                  <a:lnTo>
                    <a:pt x="2231" y="1488"/>
                  </a:lnTo>
                  <a:lnTo>
                    <a:pt x="2202" y="1568"/>
                  </a:lnTo>
                  <a:lnTo>
                    <a:pt x="2168" y="1646"/>
                  </a:lnTo>
                  <a:lnTo>
                    <a:pt x="2128" y="1720"/>
                  </a:lnTo>
                  <a:lnTo>
                    <a:pt x="2083" y="1791"/>
                  </a:lnTo>
                  <a:lnTo>
                    <a:pt x="2033" y="1859"/>
                  </a:lnTo>
                  <a:lnTo>
                    <a:pt x="1979" y="1922"/>
                  </a:lnTo>
                  <a:lnTo>
                    <a:pt x="1919" y="1981"/>
                  </a:lnTo>
                  <a:lnTo>
                    <a:pt x="1856" y="2035"/>
                  </a:lnTo>
                  <a:lnTo>
                    <a:pt x="1789" y="2085"/>
                  </a:lnTo>
                  <a:lnTo>
                    <a:pt x="1718" y="2130"/>
                  </a:lnTo>
                  <a:lnTo>
                    <a:pt x="1644" y="2170"/>
                  </a:lnTo>
                  <a:lnTo>
                    <a:pt x="1567" y="2205"/>
                  </a:lnTo>
                  <a:lnTo>
                    <a:pt x="1487" y="2234"/>
                  </a:lnTo>
                  <a:lnTo>
                    <a:pt x="1404" y="2257"/>
                  </a:lnTo>
                  <a:lnTo>
                    <a:pt x="1318" y="2274"/>
                  </a:lnTo>
                  <a:lnTo>
                    <a:pt x="1232" y="2284"/>
                  </a:lnTo>
                  <a:lnTo>
                    <a:pt x="1142" y="2287"/>
                  </a:lnTo>
                  <a:lnTo>
                    <a:pt x="1054" y="2284"/>
                  </a:lnTo>
                  <a:lnTo>
                    <a:pt x="966" y="2274"/>
                  </a:lnTo>
                  <a:lnTo>
                    <a:pt x="881" y="2257"/>
                  </a:lnTo>
                  <a:lnTo>
                    <a:pt x="798" y="2234"/>
                  </a:lnTo>
                  <a:lnTo>
                    <a:pt x="718" y="2205"/>
                  </a:lnTo>
                  <a:lnTo>
                    <a:pt x="641" y="2170"/>
                  </a:lnTo>
                  <a:lnTo>
                    <a:pt x="566" y="2130"/>
                  </a:lnTo>
                  <a:lnTo>
                    <a:pt x="496" y="2085"/>
                  </a:lnTo>
                  <a:lnTo>
                    <a:pt x="429" y="2035"/>
                  </a:lnTo>
                  <a:lnTo>
                    <a:pt x="366" y="1981"/>
                  </a:lnTo>
                  <a:lnTo>
                    <a:pt x="306" y="1922"/>
                  </a:lnTo>
                  <a:lnTo>
                    <a:pt x="252" y="1859"/>
                  </a:lnTo>
                  <a:lnTo>
                    <a:pt x="202" y="1791"/>
                  </a:lnTo>
                  <a:lnTo>
                    <a:pt x="157" y="1720"/>
                  </a:lnTo>
                  <a:lnTo>
                    <a:pt x="117" y="1646"/>
                  </a:lnTo>
                  <a:lnTo>
                    <a:pt x="82" y="1568"/>
                  </a:lnTo>
                  <a:lnTo>
                    <a:pt x="54" y="1488"/>
                  </a:lnTo>
                  <a:lnTo>
                    <a:pt x="30" y="1405"/>
                  </a:lnTo>
                  <a:lnTo>
                    <a:pt x="14" y="1320"/>
                  </a:lnTo>
                  <a:lnTo>
                    <a:pt x="4" y="1233"/>
                  </a:lnTo>
                  <a:lnTo>
                    <a:pt x="0" y="1143"/>
                  </a:lnTo>
                  <a:lnTo>
                    <a:pt x="4" y="1055"/>
                  </a:lnTo>
                  <a:lnTo>
                    <a:pt x="14" y="967"/>
                  </a:lnTo>
                  <a:lnTo>
                    <a:pt x="30" y="882"/>
                  </a:lnTo>
                  <a:lnTo>
                    <a:pt x="54" y="798"/>
                  </a:lnTo>
                  <a:lnTo>
                    <a:pt x="82" y="719"/>
                  </a:lnTo>
                  <a:lnTo>
                    <a:pt x="117" y="641"/>
                  </a:lnTo>
                  <a:lnTo>
                    <a:pt x="157" y="567"/>
                  </a:lnTo>
                  <a:lnTo>
                    <a:pt x="202" y="496"/>
                  </a:lnTo>
                  <a:lnTo>
                    <a:pt x="252" y="429"/>
                  </a:lnTo>
                  <a:lnTo>
                    <a:pt x="306" y="366"/>
                  </a:lnTo>
                  <a:lnTo>
                    <a:pt x="366" y="306"/>
                  </a:lnTo>
                  <a:lnTo>
                    <a:pt x="429" y="252"/>
                  </a:lnTo>
                  <a:lnTo>
                    <a:pt x="496" y="202"/>
                  </a:lnTo>
                  <a:lnTo>
                    <a:pt x="566" y="156"/>
                  </a:lnTo>
                  <a:lnTo>
                    <a:pt x="641" y="116"/>
                  </a:lnTo>
                  <a:lnTo>
                    <a:pt x="718" y="82"/>
                  </a:lnTo>
                  <a:lnTo>
                    <a:pt x="798" y="53"/>
                  </a:lnTo>
                  <a:lnTo>
                    <a:pt x="881" y="31"/>
                  </a:lnTo>
                  <a:lnTo>
                    <a:pt x="966" y="14"/>
                  </a:lnTo>
                  <a:lnTo>
                    <a:pt x="1054" y="3"/>
                  </a:lnTo>
                  <a:lnTo>
                    <a:pt x="114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5" name="公众号：陈西设计之家。微信搜索即可">
              <a:extLst>
                <a:ext uri="{FF2B5EF4-FFF2-40B4-BE49-F238E27FC236}">
                  <a16:creationId xmlns:a16="http://schemas.microsoft.com/office/drawing/2014/main" id="{707E77FF-D174-4978-BD7B-2B92B14A7BB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70400" y="4994276"/>
              <a:ext cx="495300" cy="579438"/>
            </a:xfrm>
            <a:custGeom>
              <a:avLst/>
              <a:gdLst>
                <a:gd name="T0" fmla="*/ 1265 w 3119"/>
                <a:gd name="T1" fmla="*/ 717 h 3653"/>
                <a:gd name="T2" fmla="*/ 907 w 3119"/>
                <a:gd name="T3" fmla="*/ 848 h 3653"/>
                <a:gd name="T4" fmla="*/ 601 w 3119"/>
                <a:gd name="T5" fmla="*/ 1065 h 3653"/>
                <a:gd name="T6" fmla="*/ 364 w 3119"/>
                <a:gd name="T7" fmla="*/ 1356 h 3653"/>
                <a:gd name="T8" fmla="*/ 210 w 3119"/>
                <a:gd name="T9" fmla="*/ 1703 h 3653"/>
                <a:gd name="T10" fmla="*/ 156 w 3119"/>
                <a:gd name="T11" fmla="*/ 2091 h 3653"/>
                <a:gd name="T12" fmla="*/ 210 w 3119"/>
                <a:gd name="T13" fmla="*/ 2481 h 3653"/>
                <a:gd name="T14" fmla="*/ 364 w 3119"/>
                <a:gd name="T15" fmla="*/ 2828 h 3653"/>
                <a:gd name="T16" fmla="*/ 601 w 3119"/>
                <a:gd name="T17" fmla="*/ 3117 h 3653"/>
                <a:gd name="T18" fmla="*/ 907 w 3119"/>
                <a:gd name="T19" fmla="*/ 3336 h 3653"/>
                <a:gd name="T20" fmla="*/ 1265 w 3119"/>
                <a:gd name="T21" fmla="*/ 3466 h 3653"/>
                <a:gd name="T22" fmla="*/ 1659 w 3119"/>
                <a:gd name="T23" fmla="*/ 3493 h 3653"/>
                <a:gd name="T24" fmla="*/ 2039 w 3119"/>
                <a:gd name="T25" fmla="*/ 3412 h 3653"/>
                <a:gd name="T26" fmla="*/ 2372 w 3119"/>
                <a:gd name="T27" fmla="*/ 3237 h 3653"/>
                <a:gd name="T28" fmla="*/ 2646 w 3119"/>
                <a:gd name="T29" fmla="*/ 2981 h 3653"/>
                <a:gd name="T30" fmla="*/ 2843 w 3119"/>
                <a:gd name="T31" fmla="*/ 2660 h 3653"/>
                <a:gd name="T32" fmla="*/ 2949 w 3119"/>
                <a:gd name="T33" fmla="*/ 2290 h 3653"/>
                <a:gd name="T34" fmla="*/ 2949 w 3119"/>
                <a:gd name="T35" fmla="*/ 1893 h 3653"/>
                <a:gd name="T36" fmla="*/ 2843 w 3119"/>
                <a:gd name="T37" fmla="*/ 1524 h 3653"/>
                <a:gd name="T38" fmla="*/ 2646 w 3119"/>
                <a:gd name="T39" fmla="*/ 1203 h 3653"/>
                <a:gd name="T40" fmla="*/ 2372 w 3119"/>
                <a:gd name="T41" fmla="*/ 947 h 3653"/>
                <a:gd name="T42" fmla="*/ 2039 w 3119"/>
                <a:gd name="T43" fmla="*/ 770 h 3653"/>
                <a:gd name="T44" fmla="*/ 1659 w 3119"/>
                <a:gd name="T45" fmla="*/ 690 h 3653"/>
                <a:gd name="T46" fmla="*/ 1678 w 3119"/>
                <a:gd name="T47" fmla="*/ 288 h 3653"/>
                <a:gd name="T48" fmla="*/ 1752 w 3119"/>
                <a:gd name="T49" fmla="*/ 0 h 3653"/>
                <a:gd name="T50" fmla="*/ 1816 w 3119"/>
                <a:gd name="T51" fmla="*/ 37 h 3653"/>
                <a:gd name="T52" fmla="*/ 1823 w 3119"/>
                <a:gd name="T53" fmla="*/ 381 h 3653"/>
                <a:gd name="T54" fmla="*/ 1772 w 3119"/>
                <a:gd name="T55" fmla="*/ 433 h 3653"/>
                <a:gd name="T56" fmla="*/ 1735 w 3119"/>
                <a:gd name="T57" fmla="*/ 540 h 3653"/>
                <a:gd name="T58" fmla="*/ 2123 w 3119"/>
                <a:gd name="T59" fmla="*/ 636 h 3653"/>
                <a:gd name="T60" fmla="*/ 2466 w 3119"/>
                <a:gd name="T61" fmla="*/ 821 h 3653"/>
                <a:gd name="T62" fmla="*/ 2750 w 3119"/>
                <a:gd name="T63" fmla="*/ 1085 h 3653"/>
                <a:gd name="T64" fmla="*/ 2963 w 3119"/>
                <a:gd name="T65" fmla="*/ 1410 h 3653"/>
                <a:gd name="T66" fmla="*/ 3089 w 3119"/>
                <a:gd name="T67" fmla="*/ 1786 h 3653"/>
                <a:gd name="T68" fmla="*/ 3115 w 3119"/>
                <a:gd name="T69" fmla="*/ 2195 h 3653"/>
                <a:gd name="T70" fmla="*/ 3039 w 3119"/>
                <a:gd name="T71" fmla="*/ 2585 h 3653"/>
                <a:gd name="T72" fmla="*/ 2872 w 3119"/>
                <a:gd name="T73" fmla="*/ 2934 h 3653"/>
                <a:gd name="T74" fmla="*/ 2627 w 3119"/>
                <a:gd name="T75" fmla="*/ 3228 h 3653"/>
                <a:gd name="T76" fmla="*/ 2318 w 3119"/>
                <a:gd name="T77" fmla="*/ 3456 h 3653"/>
                <a:gd name="T78" fmla="*/ 1958 w 3119"/>
                <a:gd name="T79" fmla="*/ 3601 h 3653"/>
                <a:gd name="T80" fmla="*/ 1559 w 3119"/>
                <a:gd name="T81" fmla="*/ 3653 h 3653"/>
                <a:gd name="T82" fmla="*/ 1162 w 3119"/>
                <a:gd name="T83" fmla="*/ 3601 h 3653"/>
                <a:gd name="T84" fmla="*/ 801 w 3119"/>
                <a:gd name="T85" fmla="*/ 3456 h 3653"/>
                <a:gd name="T86" fmla="*/ 492 w 3119"/>
                <a:gd name="T87" fmla="*/ 3228 h 3653"/>
                <a:gd name="T88" fmla="*/ 247 w 3119"/>
                <a:gd name="T89" fmla="*/ 2934 h 3653"/>
                <a:gd name="T90" fmla="*/ 80 w 3119"/>
                <a:gd name="T91" fmla="*/ 2585 h 3653"/>
                <a:gd name="T92" fmla="*/ 3 w 3119"/>
                <a:gd name="T93" fmla="*/ 2195 h 3653"/>
                <a:gd name="T94" fmla="*/ 30 w 3119"/>
                <a:gd name="T95" fmla="*/ 1786 h 3653"/>
                <a:gd name="T96" fmla="*/ 156 w 3119"/>
                <a:gd name="T97" fmla="*/ 1410 h 3653"/>
                <a:gd name="T98" fmla="*/ 369 w 3119"/>
                <a:gd name="T99" fmla="*/ 1085 h 3653"/>
                <a:gd name="T100" fmla="*/ 652 w 3119"/>
                <a:gd name="T101" fmla="*/ 821 h 3653"/>
                <a:gd name="T102" fmla="*/ 996 w 3119"/>
                <a:gd name="T103" fmla="*/ 636 h 3653"/>
                <a:gd name="T104" fmla="*/ 1383 w 3119"/>
                <a:gd name="T105" fmla="*/ 540 h 3653"/>
                <a:gd name="T106" fmla="*/ 1347 w 3119"/>
                <a:gd name="T107" fmla="*/ 433 h 3653"/>
                <a:gd name="T108" fmla="*/ 1296 w 3119"/>
                <a:gd name="T109" fmla="*/ 381 h 3653"/>
                <a:gd name="T110" fmla="*/ 1302 w 3119"/>
                <a:gd name="T111" fmla="*/ 37 h 3653"/>
                <a:gd name="T112" fmla="*/ 1367 w 3119"/>
                <a:gd name="T113" fmla="*/ 0 h 36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119" h="3653">
                  <a:moveTo>
                    <a:pt x="1559" y="686"/>
                  </a:moveTo>
                  <a:lnTo>
                    <a:pt x="1460" y="690"/>
                  </a:lnTo>
                  <a:lnTo>
                    <a:pt x="1361" y="701"/>
                  </a:lnTo>
                  <a:lnTo>
                    <a:pt x="1265" y="717"/>
                  </a:lnTo>
                  <a:lnTo>
                    <a:pt x="1172" y="741"/>
                  </a:lnTo>
                  <a:lnTo>
                    <a:pt x="1080" y="770"/>
                  </a:lnTo>
                  <a:lnTo>
                    <a:pt x="992" y="806"/>
                  </a:lnTo>
                  <a:lnTo>
                    <a:pt x="907" y="848"/>
                  </a:lnTo>
                  <a:lnTo>
                    <a:pt x="825" y="895"/>
                  </a:lnTo>
                  <a:lnTo>
                    <a:pt x="746" y="947"/>
                  </a:lnTo>
                  <a:lnTo>
                    <a:pt x="672" y="1003"/>
                  </a:lnTo>
                  <a:lnTo>
                    <a:pt x="601" y="1065"/>
                  </a:lnTo>
                  <a:lnTo>
                    <a:pt x="535" y="1132"/>
                  </a:lnTo>
                  <a:lnTo>
                    <a:pt x="473" y="1203"/>
                  </a:lnTo>
                  <a:lnTo>
                    <a:pt x="416" y="1277"/>
                  </a:lnTo>
                  <a:lnTo>
                    <a:pt x="364" y="1356"/>
                  </a:lnTo>
                  <a:lnTo>
                    <a:pt x="317" y="1438"/>
                  </a:lnTo>
                  <a:lnTo>
                    <a:pt x="276" y="1524"/>
                  </a:lnTo>
                  <a:lnTo>
                    <a:pt x="240" y="1611"/>
                  </a:lnTo>
                  <a:lnTo>
                    <a:pt x="210" y="1703"/>
                  </a:lnTo>
                  <a:lnTo>
                    <a:pt x="187" y="1796"/>
                  </a:lnTo>
                  <a:lnTo>
                    <a:pt x="169" y="1893"/>
                  </a:lnTo>
                  <a:lnTo>
                    <a:pt x="159" y="1992"/>
                  </a:lnTo>
                  <a:lnTo>
                    <a:pt x="156" y="2091"/>
                  </a:lnTo>
                  <a:lnTo>
                    <a:pt x="159" y="2192"/>
                  </a:lnTo>
                  <a:lnTo>
                    <a:pt x="169" y="2290"/>
                  </a:lnTo>
                  <a:lnTo>
                    <a:pt x="187" y="2386"/>
                  </a:lnTo>
                  <a:lnTo>
                    <a:pt x="210" y="2481"/>
                  </a:lnTo>
                  <a:lnTo>
                    <a:pt x="240" y="2572"/>
                  </a:lnTo>
                  <a:lnTo>
                    <a:pt x="276" y="2660"/>
                  </a:lnTo>
                  <a:lnTo>
                    <a:pt x="317" y="2746"/>
                  </a:lnTo>
                  <a:lnTo>
                    <a:pt x="364" y="2828"/>
                  </a:lnTo>
                  <a:lnTo>
                    <a:pt x="416" y="2905"/>
                  </a:lnTo>
                  <a:lnTo>
                    <a:pt x="473" y="2981"/>
                  </a:lnTo>
                  <a:lnTo>
                    <a:pt x="535" y="3051"/>
                  </a:lnTo>
                  <a:lnTo>
                    <a:pt x="601" y="3117"/>
                  </a:lnTo>
                  <a:lnTo>
                    <a:pt x="672" y="3179"/>
                  </a:lnTo>
                  <a:lnTo>
                    <a:pt x="746" y="3237"/>
                  </a:lnTo>
                  <a:lnTo>
                    <a:pt x="825" y="3289"/>
                  </a:lnTo>
                  <a:lnTo>
                    <a:pt x="907" y="3336"/>
                  </a:lnTo>
                  <a:lnTo>
                    <a:pt x="992" y="3377"/>
                  </a:lnTo>
                  <a:lnTo>
                    <a:pt x="1080" y="3412"/>
                  </a:lnTo>
                  <a:lnTo>
                    <a:pt x="1172" y="3442"/>
                  </a:lnTo>
                  <a:lnTo>
                    <a:pt x="1265" y="3466"/>
                  </a:lnTo>
                  <a:lnTo>
                    <a:pt x="1361" y="3483"/>
                  </a:lnTo>
                  <a:lnTo>
                    <a:pt x="1460" y="3493"/>
                  </a:lnTo>
                  <a:lnTo>
                    <a:pt x="1559" y="3497"/>
                  </a:lnTo>
                  <a:lnTo>
                    <a:pt x="1659" y="3493"/>
                  </a:lnTo>
                  <a:lnTo>
                    <a:pt x="1758" y="3483"/>
                  </a:lnTo>
                  <a:lnTo>
                    <a:pt x="1854" y="3466"/>
                  </a:lnTo>
                  <a:lnTo>
                    <a:pt x="1948" y="3442"/>
                  </a:lnTo>
                  <a:lnTo>
                    <a:pt x="2039" y="3412"/>
                  </a:lnTo>
                  <a:lnTo>
                    <a:pt x="2128" y="3377"/>
                  </a:lnTo>
                  <a:lnTo>
                    <a:pt x="2213" y="3336"/>
                  </a:lnTo>
                  <a:lnTo>
                    <a:pt x="2294" y="3289"/>
                  </a:lnTo>
                  <a:lnTo>
                    <a:pt x="2372" y="3237"/>
                  </a:lnTo>
                  <a:lnTo>
                    <a:pt x="2448" y="3179"/>
                  </a:lnTo>
                  <a:lnTo>
                    <a:pt x="2517" y="3117"/>
                  </a:lnTo>
                  <a:lnTo>
                    <a:pt x="2584" y="3051"/>
                  </a:lnTo>
                  <a:lnTo>
                    <a:pt x="2646" y="2981"/>
                  </a:lnTo>
                  <a:lnTo>
                    <a:pt x="2702" y="2905"/>
                  </a:lnTo>
                  <a:lnTo>
                    <a:pt x="2754" y="2828"/>
                  </a:lnTo>
                  <a:lnTo>
                    <a:pt x="2802" y="2746"/>
                  </a:lnTo>
                  <a:lnTo>
                    <a:pt x="2843" y="2660"/>
                  </a:lnTo>
                  <a:lnTo>
                    <a:pt x="2878" y="2572"/>
                  </a:lnTo>
                  <a:lnTo>
                    <a:pt x="2908" y="2481"/>
                  </a:lnTo>
                  <a:lnTo>
                    <a:pt x="2932" y="2386"/>
                  </a:lnTo>
                  <a:lnTo>
                    <a:pt x="2949" y="2290"/>
                  </a:lnTo>
                  <a:lnTo>
                    <a:pt x="2959" y="2192"/>
                  </a:lnTo>
                  <a:lnTo>
                    <a:pt x="2963" y="2091"/>
                  </a:lnTo>
                  <a:lnTo>
                    <a:pt x="2959" y="1992"/>
                  </a:lnTo>
                  <a:lnTo>
                    <a:pt x="2949" y="1893"/>
                  </a:lnTo>
                  <a:lnTo>
                    <a:pt x="2932" y="1796"/>
                  </a:lnTo>
                  <a:lnTo>
                    <a:pt x="2908" y="1703"/>
                  </a:lnTo>
                  <a:lnTo>
                    <a:pt x="2878" y="1611"/>
                  </a:lnTo>
                  <a:lnTo>
                    <a:pt x="2843" y="1524"/>
                  </a:lnTo>
                  <a:lnTo>
                    <a:pt x="2802" y="1438"/>
                  </a:lnTo>
                  <a:lnTo>
                    <a:pt x="2754" y="1356"/>
                  </a:lnTo>
                  <a:lnTo>
                    <a:pt x="2702" y="1277"/>
                  </a:lnTo>
                  <a:lnTo>
                    <a:pt x="2646" y="1203"/>
                  </a:lnTo>
                  <a:lnTo>
                    <a:pt x="2584" y="1132"/>
                  </a:lnTo>
                  <a:lnTo>
                    <a:pt x="2517" y="1065"/>
                  </a:lnTo>
                  <a:lnTo>
                    <a:pt x="2448" y="1003"/>
                  </a:lnTo>
                  <a:lnTo>
                    <a:pt x="2372" y="947"/>
                  </a:lnTo>
                  <a:lnTo>
                    <a:pt x="2294" y="895"/>
                  </a:lnTo>
                  <a:lnTo>
                    <a:pt x="2213" y="848"/>
                  </a:lnTo>
                  <a:lnTo>
                    <a:pt x="2128" y="806"/>
                  </a:lnTo>
                  <a:lnTo>
                    <a:pt x="2039" y="770"/>
                  </a:lnTo>
                  <a:lnTo>
                    <a:pt x="1948" y="741"/>
                  </a:lnTo>
                  <a:lnTo>
                    <a:pt x="1854" y="717"/>
                  </a:lnTo>
                  <a:lnTo>
                    <a:pt x="1758" y="701"/>
                  </a:lnTo>
                  <a:lnTo>
                    <a:pt x="1659" y="690"/>
                  </a:lnTo>
                  <a:lnTo>
                    <a:pt x="1559" y="686"/>
                  </a:lnTo>
                  <a:close/>
                  <a:moveTo>
                    <a:pt x="1441" y="148"/>
                  </a:moveTo>
                  <a:lnTo>
                    <a:pt x="1441" y="288"/>
                  </a:lnTo>
                  <a:lnTo>
                    <a:pt x="1678" y="288"/>
                  </a:lnTo>
                  <a:lnTo>
                    <a:pt x="1678" y="148"/>
                  </a:lnTo>
                  <a:lnTo>
                    <a:pt x="1441" y="148"/>
                  </a:lnTo>
                  <a:close/>
                  <a:moveTo>
                    <a:pt x="1367" y="0"/>
                  </a:moveTo>
                  <a:lnTo>
                    <a:pt x="1752" y="0"/>
                  </a:lnTo>
                  <a:lnTo>
                    <a:pt x="1772" y="3"/>
                  </a:lnTo>
                  <a:lnTo>
                    <a:pt x="1790" y="11"/>
                  </a:lnTo>
                  <a:lnTo>
                    <a:pt x="1804" y="22"/>
                  </a:lnTo>
                  <a:lnTo>
                    <a:pt x="1816" y="37"/>
                  </a:lnTo>
                  <a:lnTo>
                    <a:pt x="1823" y="54"/>
                  </a:lnTo>
                  <a:lnTo>
                    <a:pt x="1826" y="74"/>
                  </a:lnTo>
                  <a:lnTo>
                    <a:pt x="1826" y="361"/>
                  </a:lnTo>
                  <a:lnTo>
                    <a:pt x="1823" y="381"/>
                  </a:lnTo>
                  <a:lnTo>
                    <a:pt x="1816" y="399"/>
                  </a:lnTo>
                  <a:lnTo>
                    <a:pt x="1804" y="414"/>
                  </a:lnTo>
                  <a:lnTo>
                    <a:pt x="1790" y="426"/>
                  </a:lnTo>
                  <a:lnTo>
                    <a:pt x="1772" y="433"/>
                  </a:lnTo>
                  <a:lnTo>
                    <a:pt x="1752" y="436"/>
                  </a:lnTo>
                  <a:lnTo>
                    <a:pt x="1634" y="436"/>
                  </a:lnTo>
                  <a:lnTo>
                    <a:pt x="1634" y="532"/>
                  </a:lnTo>
                  <a:lnTo>
                    <a:pt x="1735" y="540"/>
                  </a:lnTo>
                  <a:lnTo>
                    <a:pt x="1836" y="555"/>
                  </a:lnTo>
                  <a:lnTo>
                    <a:pt x="1934" y="576"/>
                  </a:lnTo>
                  <a:lnTo>
                    <a:pt x="2030" y="603"/>
                  </a:lnTo>
                  <a:lnTo>
                    <a:pt x="2123" y="636"/>
                  </a:lnTo>
                  <a:lnTo>
                    <a:pt x="2214" y="674"/>
                  </a:lnTo>
                  <a:lnTo>
                    <a:pt x="2301" y="718"/>
                  </a:lnTo>
                  <a:lnTo>
                    <a:pt x="2386" y="768"/>
                  </a:lnTo>
                  <a:lnTo>
                    <a:pt x="2466" y="821"/>
                  </a:lnTo>
                  <a:lnTo>
                    <a:pt x="2543" y="881"/>
                  </a:lnTo>
                  <a:lnTo>
                    <a:pt x="2616" y="945"/>
                  </a:lnTo>
                  <a:lnTo>
                    <a:pt x="2686" y="1012"/>
                  </a:lnTo>
                  <a:lnTo>
                    <a:pt x="2750" y="1085"/>
                  </a:lnTo>
                  <a:lnTo>
                    <a:pt x="2811" y="1161"/>
                  </a:lnTo>
                  <a:lnTo>
                    <a:pt x="2866" y="1241"/>
                  </a:lnTo>
                  <a:lnTo>
                    <a:pt x="2917" y="1324"/>
                  </a:lnTo>
                  <a:lnTo>
                    <a:pt x="2963" y="1410"/>
                  </a:lnTo>
                  <a:lnTo>
                    <a:pt x="3002" y="1500"/>
                  </a:lnTo>
                  <a:lnTo>
                    <a:pt x="3037" y="1593"/>
                  </a:lnTo>
                  <a:lnTo>
                    <a:pt x="3066" y="1689"/>
                  </a:lnTo>
                  <a:lnTo>
                    <a:pt x="3089" y="1786"/>
                  </a:lnTo>
                  <a:lnTo>
                    <a:pt x="3105" y="1886"/>
                  </a:lnTo>
                  <a:lnTo>
                    <a:pt x="3115" y="1988"/>
                  </a:lnTo>
                  <a:lnTo>
                    <a:pt x="3119" y="2091"/>
                  </a:lnTo>
                  <a:lnTo>
                    <a:pt x="3115" y="2195"/>
                  </a:lnTo>
                  <a:lnTo>
                    <a:pt x="3105" y="2294"/>
                  </a:lnTo>
                  <a:lnTo>
                    <a:pt x="3089" y="2394"/>
                  </a:lnTo>
                  <a:lnTo>
                    <a:pt x="3067" y="2491"/>
                  </a:lnTo>
                  <a:lnTo>
                    <a:pt x="3039" y="2585"/>
                  </a:lnTo>
                  <a:lnTo>
                    <a:pt x="3005" y="2676"/>
                  </a:lnTo>
                  <a:lnTo>
                    <a:pt x="2966" y="2766"/>
                  </a:lnTo>
                  <a:lnTo>
                    <a:pt x="2922" y="2851"/>
                  </a:lnTo>
                  <a:lnTo>
                    <a:pt x="2872" y="2934"/>
                  </a:lnTo>
                  <a:lnTo>
                    <a:pt x="2818" y="3013"/>
                  </a:lnTo>
                  <a:lnTo>
                    <a:pt x="2759" y="3088"/>
                  </a:lnTo>
                  <a:lnTo>
                    <a:pt x="2695" y="3161"/>
                  </a:lnTo>
                  <a:lnTo>
                    <a:pt x="2627" y="3228"/>
                  </a:lnTo>
                  <a:lnTo>
                    <a:pt x="2555" y="3293"/>
                  </a:lnTo>
                  <a:lnTo>
                    <a:pt x="2480" y="3351"/>
                  </a:lnTo>
                  <a:lnTo>
                    <a:pt x="2400" y="3406"/>
                  </a:lnTo>
                  <a:lnTo>
                    <a:pt x="2318" y="3456"/>
                  </a:lnTo>
                  <a:lnTo>
                    <a:pt x="2232" y="3500"/>
                  </a:lnTo>
                  <a:lnTo>
                    <a:pt x="2143" y="3540"/>
                  </a:lnTo>
                  <a:lnTo>
                    <a:pt x="2052" y="3573"/>
                  </a:lnTo>
                  <a:lnTo>
                    <a:pt x="1958" y="3601"/>
                  </a:lnTo>
                  <a:lnTo>
                    <a:pt x="1861" y="3624"/>
                  </a:lnTo>
                  <a:lnTo>
                    <a:pt x="1762" y="3640"/>
                  </a:lnTo>
                  <a:lnTo>
                    <a:pt x="1661" y="3650"/>
                  </a:lnTo>
                  <a:lnTo>
                    <a:pt x="1559" y="3653"/>
                  </a:lnTo>
                  <a:lnTo>
                    <a:pt x="1457" y="3650"/>
                  </a:lnTo>
                  <a:lnTo>
                    <a:pt x="1357" y="3640"/>
                  </a:lnTo>
                  <a:lnTo>
                    <a:pt x="1258" y="3624"/>
                  </a:lnTo>
                  <a:lnTo>
                    <a:pt x="1162" y="3601"/>
                  </a:lnTo>
                  <a:lnTo>
                    <a:pt x="1068" y="3573"/>
                  </a:lnTo>
                  <a:lnTo>
                    <a:pt x="976" y="3540"/>
                  </a:lnTo>
                  <a:lnTo>
                    <a:pt x="887" y="3500"/>
                  </a:lnTo>
                  <a:lnTo>
                    <a:pt x="801" y="3456"/>
                  </a:lnTo>
                  <a:lnTo>
                    <a:pt x="719" y="3406"/>
                  </a:lnTo>
                  <a:lnTo>
                    <a:pt x="639" y="3351"/>
                  </a:lnTo>
                  <a:lnTo>
                    <a:pt x="564" y="3293"/>
                  </a:lnTo>
                  <a:lnTo>
                    <a:pt x="492" y="3228"/>
                  </a:lnTo>
                  <a:lnTo>
                    <a:pt x="424" y="3161"/>
                  </a:lnTo>
                  <a:lnTo>
                    <a:pt x="361" y="3088"/>
                  </a:lnTo>
                  <a:lnTo>
                    <a:pt x="301" y="3013"/>
                  </a:lnTo>
                  <a:lnTo>
                    <a:pt x="247" y="2934"/>
                  </a:lnTo>
                  <a:lnTo>
                    <a:pt x="197" y="2851"/>
                  </a:lnTo>
                  <a:lnTo>
                    <a:pt x="153" y="2766"/>
                  </a:lnTo>
                  <a:lnTo>
                    <a:pt x="114" y="2676"/>
                  </a:lnTo>
                  <a:lnTo>
                    <a:pt x="80" y="2585"/>
                  </a:lnTo>
                  <a:lnTo>
                    <a:pt x="52" y="2491"/>
                  </a:lnTo>
                  <a:lnTo>
                    <a:pt x="30" y="2394"/>
                  </a:lnTo>
                  <a:lnTo>
                    <a:pt x="13" y="2294"/>
                  </a:lnTo>
                  <a:lnTo>
                    <a:pt x="3" y="2195"/>
                  </a:lnTo>
                  <a:lnTo>
                    <a:pt x="0" y="2091"/>
                  </a:lnTo>
                  <a:lnTo>
                    <a:pt x="3" y="1988"/>
                  </a:lnTo>
                  <a:lnTo>
                    <a:pt x="13" y="1886"/>
                  </a:lnTo>
                  <a:lnTo>
                    <a:pt x="30" y="1786"/>
                  </a:lnTo>
                  <a:lnTo>
                    <a:pt x="53" y="1689"/>
                  </a:lnTo>
                  <a:lnTo>
                    <a:pt x="82" y="1593"/>
                  </a:lnTo>
                  <a:lnTo>
                    <a:pt x="116" y="1500"/>
                  </a:lnTo>
                  <a:lnTo>
                    <a:pt x="156" y="1410"/>
                  </a:lnTo>
                  <a:lnTo>
                    <a:pt x="201" y="1324"/>
                  </a:lnTo>
                  <a:lnTo>
                    <a:pt x="252" y="1241"/>
                  </a:lnTo>
                  <a:lnTo>
                    <a:pt x="308" y="1161"/>
                  </a:lnTo>
                  <a:lnTo>
                    <a:pt x="369" y="1085"/>
                  </a:lnTo>
                  <a:lnTo>
                    <a:pt x="433" y="1012"/>
                  </a:lnTo>
                  <a:lnTo>
                    <a:pt x="503" y="945"/>
                  </a:lnTo>
                  <a:lnTo>
                    <a:pt x="576" y="881"/>
                  </a:lnTo>
                  <a:lnTo>
                    <a:pt x="652" y="821"/>
                  </a:lnTo>
                  <a:lnTo>
                    <a:pt x="733" y="768"/>
                  </a:lnTo>
                  <a:lnTo>
                    <a:pt x="817" y="718"/>
                  </a:lnTo>
                  <a:lnTo>
                    <a:pt x="905" y="674"/>
                  </a:lnTo>
                  <a:lnTo>
                    <a:pt x="996" y="636"/>
                  </a:lnTo>
                  <a:lnTo>
                    <a:pt x="1089" y="603"/>
                  </a:lnTo>
                  <a:lnTo>
                    <a:pt x="1185" y="576"/>
                  </a:lnTo>
                  <a:lnTo>
                    <a:pt x="1282" y="555"/>
                  </a:lnTo>
                  <a:lnTo>
                    <a:pt x="1383" y="540"/>
                  </a:lnTo>
                  <a:lnTo>
                    <a:pt x="1485" y="532"/>
                  </a:lnTo>
                  <a:lnTo>
                    <a:pt x="1485" y="436"/>
                  </a:lnTo>
                  <a:lnTo>
                    <a:pt x="1367" y="436"/>
                  </a:lnTo>
                  <a:lnTo>
                    <a:pt x="1347" y="433"/>
                  </a:lnTo>
                  <a:lnTo>
                    <a:pt x="1329" y="426"/>
                  </a:lnTo>
                  <a:lnTo>
                    <a:pt x="1315" y="414"/>
                  </a:lnTo>
                  <a:lnTo>
                    <a:pt x="1302" y="399"/>
                  </a:lnTo>
                  <a:lnTo>
                    <a:pt x="1296" y="381"/>
                  </a:lnTo>
                  <a:lnTo>
                    <a:pt x="1292" y="361"/>
                  </a:lnTo>
                  <a:lnTo>
                    <a:pt x="1292" y="74"/>
                  </a:lnTo>
                  <a:lnTo>
                    <a:pt x="1296" y="54"/>
                  </a:lnTo>
                  <a:lnTo>
                    <a:pt x="1302" y="37"/>
                  </a:lnTo>
                  <a:lnTo>
                    <a:pt x="1315" y="22"/>
                  </a:lnTo>
                  <a:lnTo>
                    <a:pt x="1329" y="11"/>
                  </a:lnTo>
                  <a:lnTo>
                    <a:pt x="1347" y="3"/>
                  </a:lnTo>
                  <a:lnTo>
                    <a:pt x="136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6" name="Freeform 401">
              <a:extLst>
                <a:ext uri="{FF2B5EF4-FFF2-40B4-BE49-F238E27FC236}">
                  <a16:creationId xmlns:a16="http://schemas.microsoft.com/office/drawing/2014/main" id="{D93E564B-834A-41B1-8165-83DE4601DD6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27563" y="5235576"/>
              <a:ext cx="179388" cy="180975"/>
            </a:xfrm>
            <a:custGeom>
              <a:avLst/>
              <a:gdLst>
                <a:gd name="T0" fmla="*/ 405 w 1132"/>
                <a:gd name="T1" fmla="*/ 510 h 1133"/>
                <a:gd name="T2" fmla="*/ 223 w 1132"/>
                <a:gd name="T3" fmla="*/ 910 h 1133"/>
                <a:gd name="T4" fmla="*/ 623 w 1132"/>
                <a:gd name="T5" fmla="*/ 728 h 1133"/>
                <a:gd name="T6" fmla="*/ 405 w 1132"/>
                <a:gd name="T7" fmla="*/ 510 h 1133"/>
                <a:gd name="T8" fmla="*/ 910 w 1132"/>
                <a:gd name="T9" fmla="*/ 223 h 1133"/>
                <a:gd name="T10" fmla="*/ 510 w 1132"/>
                <a:gd name="T11" fmla="*/ 404 h 1133"/>
                <a:gd name="T12" fmla="*/ 728 w 1132"/>
                <a:gd name="T13" fmla="*/ 623 h 1133"/>
                <a:gd name="T14" fmla="*/ 910 w 1132"/>
                <a:gd name="T15" fmla="*/ 223 h 1133"/>
                <a:gd name="T16" fmla="*/ 1063 w 1132"/>
                <a:gd name="T17" fmla="*/ 0 h 1133"/>
                <a:gd name="T18" fmla="*/ 1080 w 1132"/>
                <a:gd name="T19" fmla="*/ 3 h 1133"/>
                <a:gd name="T20" fmla="*/ 1097 w 1132"/>
                <a:gd name="T21" fmla="*/ 11 h 1133"/>
                <a:gd name="T22" fmla="*/ 1111 w 1132"/>
                <a:gd name="T23" fmla="*/ 22 h 1133"/>
                <a:gd name="T24" fmla="*/ 1122 w 1132"/>
                <a:gd name="T25" fmla="*/ 36 h 1133"/>
                <a:gd name="T26" fmla="*/ 1129 w 1132"/>
                <a:gd name="T27" fmla="*/ 52 h 1133"/>
                <a:gd name="T28" fmla="*/ 1132 w 1132"/>
                <a:gd name="T29" fmla="*/ 70 h 1133"/>
                <a:gd name="T30" fmla="*/ 1131 w 1132"/>
                <a:gd name="T31" fmla="*/ 87 h 1133"/>
                <a:gd name="T32" fmla="*/ 1126 w 1132"/>
                <a:gd name="T33" fmla="*/ 104 h 1133"/>
                <a:gd name="T34" fmla="*/ 818 w 1132"/>
                <a:gd name="T35" fmla="*/ 782 h 1133"/>
                <a:gd name="T36" fmla="*/ 818 w 1132"/>
                <a:gd name="T37" fmla="*/ 784 h 1133"/>
                <a:gd name="T38" fmla="*/ 816 w 1132"/>
                <a:gd name="T39" fmla="*/ 787 h 1133"/>
                <a:gd name="T40" fmla="*/ 814 w 1132"/>
                <a:gd name="T41" fmla="*/ 790 h 1133"/>
                <a:gd name="T42" fmla="*/ 812 w 1132"/>
                <a:gd name="T43" fmla="*/ 793 h 1133"/>
                <a:gd name="T44" fmla="*/ 810 w 1132"/>
                <a:gd name="T45" fmla="*/ 796 h 1133"/>
                <a:gd name="T46" fmla="*/ 808 w 1132"/>
                <a:gd name="T47" fmla="*/ 798 h 1133"/>
                <a:gd name="T48" fmla="*/ 803 w 1132"/>
                <a:gd name="T49" fmla="*/ 804 h 1133"/>
                <a:gd name="T50" fmla="*/ 798 w 1132"/>
                <a:gd name="T51" fmla="*/ 808 h 1133"/>
                <a:gd name="T52" fmla="*/ 796 w 1132"/>
                <a:gd name="T53" fmla="*/ 810 h 1133"/>
                <a:gd name="T54" fmla="*/ 792 w 1132"/>
                <a:gd name="T55" fmla="*/ 813 h 1133"/>
                <a:gd name="T56" fmla="*/ 789 w 1132"/>
                <a:gd name="T57" fmla="*/ 815 h 1133"/>
                <a:gd name="T58" fmla="*/ 787 w 1132"/>
                <a:gd name="T59" fmla="*/ 816 h 1133"/>
                <a:gd name="T60" fmla="*/ 783 w 1132"/>
                <a:gd name="T61" fmla="*/ 818 h 1133"/>
                <a:gd name="T62" fmla="*/ 781 w 1132"/>
                <a:gd name="T63" fmla="*/ 819 h 1133"/>
                <a:gd name="T64" fmla="*/ 104 w 1132"/>
                <a:gd name="T65" fmla="*/ 1126 h 1133"/>
                <a:gd name="T66" fmla="*/ 90 w 1132"/>
                <a:gd name="T67" fmla="*/ 1132 h 1133"/>
                <a:gd name="T68" fmla="*/ 75 w 1132"/>
                <a:gd name="T69" fmla="*/ 1133 h 1133"/>
                <a:gd name="T70" fmla="*/ 56 w 1132"/>
                <a:gd name="T71" fmla="*/ 1131 h 1133"/>
                <a:gd name="T72" fmla="*/ 38 w 1132"/>
                <a:gd name="T73" fmla="*/ 1123 h 1133"/>
                <a:gd name="T74" fmla="*/ 23 w 1132"/>
                <a:gd name="T75" fmla="*/ 1112 h 1133"/>
                <a:gd name="T76" fmla="*/ 10 w 1132"/>
                <a:gd name="T77" fmla="*/ 1098 h 1133"/>
                <a:gd name="T78" fmla="*/ 4 w 1132"/>
                <a:gd name="T79" fmla="*/ 1081 h 1133"/>
                <a:gd name="T80" fmla="*/ 0 w 1132"/>
                <a:gd name="T81" fmla="*/ 1063 h 1133"/>
                <a:gd name="T82" fmla="*/ 1 w 1132"/>
                <a:gd name="T83" fmla="*/ 1046 h 1133"/>
                <a:gd name="T84" fmla="*/ 7 w 1132"/>
                <a:gd name="T85" fmla="*/ 1029 h 1133"/>
                <a:gd name="T86" fmla="*/ 315 w 1132"/>
                <a:gd name="T87" fmla="*/ 351 h 1133"/>
                <a:gd name="T88" fmla="*/ 315 w 1132"/>
                <a:gd name="T89" fmla="*/ 349 h 1133"/>
                <a:gd name="T90" fmla="*/ 317 w 1132"/>
                <a:gd name="T91" fmla="*/ 346 h 1133"/>
                <a:gd name="T92" fmla="*/ 319 w 1132"/>
                <a:gd name="T93" fmla="*/ 343 h 1133"/>
                <a:gd name="T94" fmla="*/ 320 w 1132"/>
                <a:gd name="T95" fmla="*/ 340 h 1133"/>
                <a:gd name="T96" fmla="*/ 323 w 1132"/>
                <a:gd name="T97" fmla="*/ 337 h 1133"/>
                <a:gd name="T98" fmla="*/ 325 w 1132"/>
                <a:gd name="T99" fmla="*/ 335 h 1133"/>
                <a:gd name="T100" fmla="*/ 329 w 1132"/>
                <a:gd name="T101" fmla="*/ 329 h 1133"/>
                <a:gd name="T102" fmla="*/ 335 w 1132"/>
                <a:gd name="T103" fmla="*/ 325 h 1133"/>
                <a:gd name="T104" fmla="*/ 337 w 1132"/>
                <a:gd name="T105" fmla="*/ 324 h 1133"/>
                <a:gd name="T106" fmla="*/ 340 w 1132"/>
                <a:gd name="T107" fmla="*/ 320 h 1133"/>
                <a:gd name="T108" fmla="*/ 344 w 1132"/>
                <a:gd name="T109" fmla="*/ 319 h 1133"/>
                <a:gd name="T110" fmla="*/ 346 w 1132"/>
                <a:gd name="T111" fmla="*/ 317 h 1133"/>
                <a:gd name="T112" fmla="*/ 349 w 1132"/>
                <a:gd name="T113" fmla="*/ 316 h 1133"/>
                <a:gd name="T114" fmla="*/ 351 w 1132"/>
                <a:gd name="T115" fmla="*/ 315 h 1133"/>
                <a:gd name="T116" fmla="*/ 1028 w 1132"/>
                <a:gd name="T117" fmla="*/ 6 h 1133"/>
                <a:gd name="T118" fmla="*/ 1045 w 1132"/>
                <a:gd name="T119" fmla="*/ 1 h 1133"/>
                <a:gd name="T120" fmla="*/ 1063 w 1132"/>
                <a:gd name="T121" fmla="*/ 0 h 1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132" h="1133">
                  <a:moveTo>
                    <a:pt x="405" y="510"/>
                  </a:moveTo>
                  <a:lnTo>
                    <a:pt x="223" y="910"/>
                  </a:lnTo>
                  <a:lnTo>
                    <a:pt x="623" y="728"/>
                  </a:lnTo>
                  <a:lnTo>
                    <a:pt x="405" y="510"/>
                  </a:lnTo>
                  <a:close/>
                  <a:moveTo>
                    <a:pt x="910" y="223"/>
                  </a:moveTo>
                  <a:lnTo>
                    <a:pt x="510" y="404"/>
                  </a:lnTo>
                  <a:lnTo>
                    <a:pt x="728" y="623"/>
                  </a:lnTo>
                  <a:lnTo>
                    <a:pt x="910" y="223"/>
                  </a:lnTo>
                  <a:close/>
                  <a:moveTo>
                    <a:pt x="1063" y="0"/>
                  </a:moveTo>
                  <a:lnTo>
                    <a:pt x="1080" y="3"/>
                  </a:lnTo>
                  <a:lnTo>
                    <a:pt x="1097" y="11"/>
                  </a:lnTo>
                  <a:lnTo>
                    <a:pt x="1111" y="22"/>
                  </a:lnTo>
                  <a:lnTo>
                    <a:pt x="1122" y="36"/>
                  </a:lnTo>
                  <a:lnTo>
                    <a:pt x="1129" y="52"/>
                  </a:lnTo>
                  <a:lnTo>
                    <a:pt x="1132" y="70"/>
                  </a:lnTo>
                  <a:lnTo>
                    <a:pt x="1131" y="87"/>
                  </a:lnTo>
                  <a:lnTo>
                    <a:pt x="1126" y="104"/>
                  </a:lnTo>
                  <a:lnTo>
                    <a:pt x="818" y="782"/>
                  </a:lnTo>
                  <a:lnTo>
                    <a:pt x="818" y="784"/>
                  </a:lnTo>
                  <a:lnTo>
                    <a:pt x="816" y="787"/>
                  </a:lnTo>
                  <a:lnTo>
                    <a:pt x="814" y="790"/>
                  </a:lnTo>
                  <a:lnTo>
                    <a:pt x="812" y="793"/>
                  </a:lnTo>
                  <a:lnTo>
                    <a:pt x="810" y="796"/>
                  </a:lnTo>
                  <a:lnTo>
                    <a:pt x="808" y="798"/>
                  </a:lnTo>
                  <a:lnTo>
                    <a:pt x="803" y="804"/>
                  </a:lnTo>
                  <a:lnTo>
                    <a:pt x="798" y="808"/>
                  </a:lnTo>
                  <a:lnTo>
                    <a:pt x="796" y="810"/>
                  </a:lnTo>
                  <a:lnTo>
                    <a:pt x="792" y="813"/>
                  </a:lnTo>
                  <a:lnTo>
                    <a:pt x="789" y="815"/>
                  </a:lnTo>
                  <a:lnTo>
                    <a:pt x="787" y="816"/>
                  </a:lnTo>
                  <a:lnTo>
                    <a:pt x="783" y="818"/>
                  </a:lnTo>
                  <a:lnTo>
                    <a:pt x="781" y="819"/>
                  </a:lnTo>
                  <a:lnTo>
                    <a:pt x="104" y="1126"/>
                  </a:lnTo>
                  <a:lnTo>
                    <a:pt x="90" y="1132"/>
                  </a:lnTo>
                  <a:lnTo>
                    <a:pt x="75" y="1133"/>
                  </a:lnTo>
                  <a:lnTo>
                    <a:pt x="56" y="1131"/>
                  </a:lnTo>
                  <a:lnTo>
                    <a:pt x="38" y="1123"/>
                  </a:lnTo>
                  <a:lnTo>
                    <a:pt x="23" y="1112"/>
                  </a:lnTo>
                  <a:lnTo>
                    <a:pt x="10" y="1098"/>
                  </a:lnTo>
                  <a:lnTo>
                    <a:pt x="4" y="1081"/>
                  </a:lnTo>
                  <a:lnTo>
                    <a:pt x="0" y="1063"/>
                  </a:lnTo>
                  <a:lnTo>
                    <a:pt x="1" y="1046"/>
                  </a:lnTo>
                  <a:lnTo>
                    <a:pt x="7" y="1029"/>
                  </a:lnTo>
                  <a:lnTo>
                    <a:pt x="315" y="351"/>
                  </a:lnTo>
                  <a:lnTo>
                    <a:pt x="315" y="349"/>
                  </a:lnTo>
                  <a:lnTo>
                    <a:pt x="317" y="346"/>
                  </a:lnTo>
                  <a:lnTo>
                    <a:pt x="319" y="343"/>
                  </a:lnTo>
                  <a:lnTo>
                    <a:pt x="320" y="340"/>
                  </a:lnTo>
                  <a:lnTo>
                    <a:pt x="323" y="337"/>
                  </a:lnTo>
                  <a:lnTo>
                    <a:pt x="325" y="335"/>
                  </a:lnTo>
                  <a:lnTo>
                    <a:pt x="329" y="329"/>
                  </a:lnTo>
                  <a:lnTo>
                    <a:pt x="335" y="325"/>
                  </a:lnTo>
                  <a:lnTo>
                    <a:pt x="337" y="324"/>
                  </a:lnTo>
                  <a:lnTo>
                    <a:pt x="340" y="320"/>
                  </a:lnTo>
                  <a:lnTo>
                    <a:pt x="344" y="319"/>
                  </a:lnTo>
                  <a:lnTo>
                    <a:pt x="346" y="317"/>
                  </a:lnTo>
                  <a:lnTo>
                    <a:pt x="349" y="316"/>
                  </a:lnTo>
                  <a:lnTo>
                    <a:pt x="351" y="315"/>
                  </a:lnTo>
                  <a:lnTo>
                    <a:pt x="1028" y="6"/>
                  </a:lnTo>
                  <a:lnTo>
                    <a:pt x="1045" y="1"/>
                  </a:lnTo>
                  <a:lnTo>
                    <a:pt x="106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sp>
        <p:nvSpPr>
          <p:cNvPr id="4" name="TextBox 60">
            <a:extLst>
              <a:ext uri="{FF2B5EF4-FFF2-40B4-BE49-F238E27FC236}">
                <a16:creationId xmlns:a16="http://schemas.microsoft.com/office/drawing/2014/main" id="{0FA02B24-4C57-4F7E-9720-C8148C392F5B}"/>
              </a:ext>
            </a:extLst>
          </p:cNvPr>
          <p:cNvSpPr txBox="1"/>
          <p:nvPr/>
        </p:nvSpPr>
        <p:spPr>
          <a:xfrm>
            <a:off x="2051651" y="2043647"/>
            <a:ext cx="906017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及时</a:t>
            </a:r>
            <a:endParaRPr lang="id-ID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09" name="TextBox 60">
            <a:extLst>
              <a:ext uri="{FF2B5EF4-FFF2-40B4-BE49-F238E27FC236}">
                <a16:creationId xmlns:a16="http://schemas.microsoft.com/office/drawing/2014/main" id="{E0B7DD5B-BCF1-49C4-B110-459B5117FBFF}"/>
              </a:ext>
            </a:extLst>
          </p:cNvPr>
          <p:cNvSpPr txBox="1"/>
          <p:nvPr/>
        </p:nvSpPr>
        <p:spPr>
          <a:xfrm>
            <a:off x="3876170" y="5107425"/>
            <a:ext cx="906017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准确</a:t>
            </a:r>
            <a:endParaRPr lang="id-ID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1" name="TextBox 60">
            <a:extLst>
              <a:ext uri="{FF2B5EF4-FFF2-40B4-BE49-F238E27FC236}">
                <a16:creationId xmlns:a16="http://schemas.microsoft.com/office/drawing/2014/main" id="{AB5ED4B0-F337-465B-A3E0-802CE1F8635B}"/>
              </a:ext>
            </a:extLst>
          </p:cNvPr>
          <p:cNvSpPr txBox="1"/>
          <p:nvPr/>
        </p:nvSpPr>
        <p:spPr>
          <a:xfrm>
            <a:off x="5737820" y="2088033"/>
            <a:ext cx="233294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完整</a:t>
            </a:r>
            <a:endParaRPr lang="id-ID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3" name="TextBox 60">
            <a:extLst>
              <a:ext uri="{FF2B5EF4-FFF2-40B4-BE49-F238E27FC236}">
                <a16:creationId xmlns:a16="http://schemas.microsoft.com/office/drawing/2014/main" id="{E13D7EBB-FE95-46DC-9382-3BAFC8EC95F0}"/>
              </a:ext>
            </a:extLst>
          </p:cNvPr>
          <p:cNvSpPr txBox="1"/>
          <p:nvPr/>
        </p:nvSpPr>
        <p:spPr>
          <a:xfrm>
            <a:off x="7416886" y="5111736"/>
            <a:ext cx="906017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简要</a:t>
            </a:r>
            <a:endParaRPr lang="id-ID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5" name="TextBox 60">
            <a:extLst>
              <a:ext uri="{FF2B5EF4-FFF2-40B4-BE49-F238E27FC236}">
                <a16:creationId xmlns:a16="http://schemas.microsoft.com/office/drawing/2014/main" id="{A266FCE0-9610-4D59-9153-328757A4C71D}"/>
              </a:ext>
            </a:extLst>
          </p:cNvPr>
          <p:cNvSpPr txBox="1"/>
          <p:nvPr/>
        </p:nvSpPr>
        <p:spPr>
          <a:xfrm>
            <a:off x="9225466" y="2088033"/>
            <a:ext cx="248715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规范</a:t>
            </a:r>
            <a:endParaRPr lang="id-ID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83" name="灯片编号占位符 3">
            <a:extLst>
              <a:ext uri="{FF2B5EF4-FFF2-40B4-BE49-F238E27FC236}">
                <a16:creationId xmlns:a16="http://schemas.microsoft.com/office/drawing/2014/main" id="{B76E09FE-10E1-4BA8-9AA7-9E498E64A57B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xfrm>
            <a:off x="8728075" y="6381750"/>
            <a:ext cx="3463925" cy="4175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dirty="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  <a:endParaRPr lang="zh-CN" altLang="en-US" dirty="0">
              <a:solidFill>
                <a:schemeClr val="bg1"/>
              </a:solidFill>
              <a:latin typeface="等线" panose="02010600030101010101" pitchFamily="2" charset="-122"/>
              <a:ea typeface="华文行楷" panose="02010800040101010101" pitchFamily="2" charset="-122"/>
            </a:endParaRPr>
          </a:p>
        </p:txBody>
      </p:sp>
      <p:sp>
        <p:nvSpPr>
          <p:cNvPr id="5" name="Right Arrow 27">
            <a:extLst>
              <a:ext uri="{FF2B5EF4-FFF2-40B4-BE49-F238E27FC236}">
                <a16:creationId xmlns:a16="http://schemas.microsoft.com/office/drawing/2014/main" id="{ED8062B3-70F9-4B7B-8D77-F8404C2757E9}"/>
              </a:ext>
            </a:extLst>
          </p:cNvPr>
          <p:cNvSpPr/>
          <p:nvPr/>
        </p:nvSpPr>
        <p:spPr>
          <a:xfrm>
            <a:off x="535527" y="388183"/>
            <a:ext cx="876143" cy="508944"/>
          </a:xfrm>
          <a:prstGeom prst="rightArrow">
            <a:avLst/>
          </a:prstGeom>
          <a:gradFill>
            <a:gsLst>
              <a:gs pos="0">
                <a:schemeClr val="bg1"/>
              </a:gs>
              <a:gs pos="100000">
                <a:schemeClr val="accent3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ource Sans Pro" charset="0"/>
              <a:ea typeface="+mn-ea"/>
              <a:cs typeface="+mn-cs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E1FBC839-BEFB-47C1-A3C0-6ED8E1070B11}"/>
              </a:ext>
            </a:extLst>
          </p:cNvPr>
          <p:cNvSpPr/>
          <p:nvPr/>
        </p:nvSpPr>
        <p:spPr>
          <a:xfrm>
            <a:off x="1484035" y="192551"/>
            <a:ext cx="301396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4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rPr>
              <a:t>记录的原则</a:t>
            </a:r>
          </a:p>
        </p:txBody>
      </p:sp>
    </p:spTree>
    <p:extLst>
      <p:ext uri="{BB962C8B-B14F-4D97-AF65-F5344CB8AC3E}">
        <p14:creationId xmlns:p14="http://schemas.microsoft.com/office/powerpoint/2010/main" val="30896866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7" name="Text Box 5">
            <a:extLst>
              <a:ext uri="{FF2B5EF4-FFF2-40B4-BE49-F238E27FC236}">
                <a16:creationId xmlns:a16="http://schemas.microsoft.com/office/drawing/2014/main" id="{150537E3-06BA-4B20-9C36-4F8EF62423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14000" y="6613525"/>
            <a:ext cx="2540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1000"/>
              <a:t>2</a:t>
            </a:r>
          </a:p>
        </p:txBody>
      </p:sp>
      <p:sp>
        <p:nvSpPr>
          <p:cNvPr id="6" name="灯片编号占位符 3">
            <a:extLst>
              <a:ext uri="{FF2B5EF4-FFF2-40B4-BE49-F238E27FC236}">
                <a16:creationId xmlns:a16="http://schemas.microsoft.com/office/drawing/2014/main" id="{3EEDAD9A-1CE2-4B63-B317-058709C9FD93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xfrm>
            <a:off x="8728075" y="6381750"/>
            <a:ext cx="3463925" cy="4175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dirty="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  <a:endParaRPr lang="zh-CN" altLang="en-US" dirty="0">
              <a:solidFill>
                <a:schemeClr val="bg1"/>
              </a:solidFill>
              <a:latin typeface="等线" panose="02010600030101010101" pitchFamily="2" charset="-122"/>
              <a:ea typeface="华文行楷" panose="02010800040101010101" pitchFamily="2" charset="-122"/>
            </a:endParaRPr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DC0726DC-DB0F-4ADE-90EC-CFB668B10491}"/>
              </a:ext>
            </a:extLst>
          </p:cNvPr>
          <p:cNvGrpSpPr/>
          <p:nvPr/>
        </p:nvGrpSpPr>
        <p:grpSpPr>
          <a:xfrm>
            <a:off x="623392" y="453843"/>
            <a:ext cx="2376263" cy="792088"/>
            <a:chOff x="1539503" y="1914794"/>
            <a:chExt cx="4323883" cy="1444410"/>
          </a:xfrm>
        </p:grpSpPr>
        <p:grpSp>
          <p:nvGrpSpPr>
            <p:cNvPr id="12" name="组合 11">
              <a:extLst>
                <a:ext uri="{FF2B5EF4-FFF2-40B4-BE49-F238E27FC236}">
                  <a16:creationId xmlns:a16="http://schemas.microsoft.com/office/drawing/2014/main" id="{338E9C6B-0058-4457-9FDF-382480B5B4F6}"/>
                </a:ext>
              </a:extLst>
            </p:cNvPr>
            <p:cNvGrpSpPr/>
            <p:nvPr/>
          </p:nvGrpSpPr>
          <p:grpSpPr>
            <a:xfrm>
              <a:off x="1539503" y="1914794"/>
              <a:ext cx="4323883" cy="1444410"/>
              <a:chOff x="549712" y="914400"/>
              <a:chExt cx="3888432" cy="1298476"/>
            </a:xfrm>
          </p:grpSpPr>
          <p:sp>
            <p:nvSpPr>
              <p:cNvPr id="15" name="圆角矩形 28">
                <a:extLst>
                  <a:ext uri="{FF2B5EF4-FFF2-40B4-BE49-F238E27FC236}">
                    <a16:creationId xmlns:a16="http://schemas.microsoft.com/office/drawing/2014/main" id="{6B46113A-E5F1-45B1-82C3-F2C1A606B8DB}"/>
                  </a:ext>
                </a:extLst>
              </p:cNvPr>
              <p:cNvSpPr/>
              <p:nvPr/>
            </p:nvSpPr>
            <p:spPr>
              <a:xfrm>
                <a:off x="549712" y="914400"/>
                <a:ext cx="3888432" cy="1298476"/>
              </a:xfrm>
              <a:prstGeom prst="roundRect">
                <a:avLst>
                  <a:gd name="adj" fmla="val 8330"/>
                </a:avLst>
              </a:prstGeom>
              <a:noFill/>
              <a:ln w="63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2"/>
                  </a:solidFill>
                  <a:latin typeface="微软雅黑 Light" panose="020B0502040204020203" pitchFamily="34" charset="-122"/>
                  <a:ea typeface="微软雅黑" panose="020B0503020204020204" pitchFamily="34" charset="-122"/>
                  <a:sym typeface="微软雅黑 Light" panose="020B0502040204020203" pitchFamily="34" charset="-122"/>
                </a:endParaRPr>
              </a:p>
            </p:txBody>
          </p:sp>
          <p:cxnSp>
            <p:nvCxnSpPr>
              <p:cNvPr id="16" name="直接连接符 15">
                <a:extLst>
                  <a:ext uri="{FF2B5EF4-FFF2-40B4-BE49-F238E27FC236}">
                    <a16:creationId xmlns:a16="http://schemas.microsoft.com/office/drawing/2014/main" id="{F2E1B1D7-C588-4789-9F36-F44E815B11C5}"/>
                  </a:ext>
                </a:extLst>
              </p:cNvPr>
              <p:cNvCxnSpPr/>
              <p:nvPr/>
            </p:nvCxnSpPr>
            <p:spPr>
              <a:xfrm>
                <a:off x="1727684" y="1087388"/>
                <a:ext cx="0" cy="952500"/>
              </a:xfrm>
              <a:prstGeom prst="line">
                <a:avLst/>
              </a:prstGeom>
              <a:ln w="6350">
                <a:solidFill>
                  <a:schemeClr val="accent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椭圆 16">
                <a:extLst>
                  <a:ext uri="{FF2B5EF4-FFF2-40B4-BE49-F238E27FC236}">
                    <a16:creationId xmlns:a16="http://schemas.microsoft.com/office/drawing/2014/main" id="{29A01CAD-E6EA-46C1-BEF9-9629C04F3852}"/>
                  </a:ext>
                </a:extLst>
              </p:cNvPr>
              <p:cNvSpPr/>
              <p:nvPr/>
            </p:nvSpPr>
            <p:spPr>
              <a:xfrm>
                <a:off x="683568" y="1128228"/>
                <a:ext cx="870820" cy="87082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2"/>
                  </a:solidFill>
                  <a:latin typeface="微软雅黑 Light" panose="020B0502040204020203" pitchFamily="34" charset="-122"/>
                  <a:ea typeface="微软雅黑" panose="020B0503020204020204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18" name="Freeform 24">
                <a:extLst>
                  <a:ext uri="{FF2B5EF4-FFF2-40B4-BE49-F238E27FC236}">
                    <a16:creationId xmlns:a16="http://schemas.microsoft.com/office/drawing/2014/main" id="{E8C69941-A32C-4127-B96B-73DCE6668FD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flipH="1">
                <a:off x="908390" y="1296472"/>
                <a:ext cx="489792" cy="521632"/>
              </a:xfrm>
              <a:custGeom>
                <a:avLst/>
                <a:gdLst>
                  <a:gd name="T0" fmla="*/ 127 w 358"/>
                  <a:gd name="T1" fmla="*/ 292 h 382"/>
                  <a:gd name="T2" fmla="*/ 322 w 358"/>
                  <a:gd name="T3" fmla="*/ 63 h 382"/>
                  <a:gd name="T4" fmla="*/ 333 w 358"/>
                  <a:gd name="T5" fmla="*/ 113 h 382"/>
                  <a:gd name="T6" fmla="*/ 336 w 358"/>
                  <a:gd name="T7" fmla="*/ 178 h 382"/>
                  <a:gd name="T8" fmla="*/ 338 w 358"/>
                  <a:gd name="T9" fmla="*/ 245 h 382"/>
                  <a:gd name="T10" fmla="*/ 321 w 358"/>
                  <a:gd name="T11" fmla="*/ 314 h 382"/>
                  <a:gd name="T12" fmla="*/ 271 w 358"/>
                  <a:gd name="T13" fmla="*/ 382 h 382"/>
                  <a:gd name="T14" fmla="*/ 172 w 358"/>
                  <a:gd name="T15" fmla="*/ 226 h 382"/>
                  <a:gd name="T16" fmla="*/ 123 w 358"/>
                  <a:gd name="T17" fmla="*/ 197 h 382"/>
                  <a:gd name="T18" fmla="*/ 125 w 358"/>
                  <a:gd name="T19" fmla="*/ 208 h 382"/>
                  <a:gd name="T20" fmla="*/ 174 w 358"/>
                  <a:gd name="T21" fmla="*/ 236 h 382"/>
                  <a:gd name="T22" fmla="*/ 172 w 358"/>
                  <a:gd name="T23" fmla="*/ 226 h 382"/>
                  <a:gd name="T24" fmla="*/ 288 w 358"/>
                  <a:gd name="T25" fmla="*/ 136 h 382"/>
                  <a:gd name="T26" fmla="*/ 263 w 358"/>
                  <a:gd name="T27" fmla="*/ 125 h 382"/>
                  <a:gd name="T28" fmla="*/ 171 w 358"/>
                  <a:gd name="T29" fmla="*/ 70 h 382"/>
                  <a:gd name="T30" fmla="*/ 148 w 358"/>
                  <a:gd name="T31" fmla="*/ 54 h 382"/>
                  <a:gd name="T32" fmla="*/ 171 w 358"/>
                  <a:gd name="T33" fmla="*/ 70 h 382"/>
                  <a:gd name="T34" fmla="*/ 204 w 358"/>
                  <a:gd name="T35" fmla="*/ 39 h 382"/>
                  <a:gd name="T36" fmla="*/ 193 w 358"/>
                  <a:gd name="T37" fmla="*/ 64 h 382"/>
                  <a:gd name="T38" fmla="*/ 258 w 358"/>
                  <a:gd name="T39" fmla="*/ 103 h 382"/>
                  <a:gd name="T40" fmla="*/ 274 w 358"/>
                  <a:gd name="T41" fmla="*/ 80 h 382"/>
                  <a:gd name="T42" fmla="*/ 258 w 358"/>
                  <a:gd name="T43" fmla="*/ 103 h 382"/>
                  <a:gd name="T44" fmla="*/ 249 w 358"/>
                  <a:gd name="T45" fmla="*/ 55 h 382"/>
                  <a:gd name="T46" fmla="*/ 226 w 358"/>
                  <a:gd name="T47" fmla="*/ 71 h 382"/>
                  <a:gd name="T48" fmla="*/ 182 w 358"/>
                  <a:gd name="T49" fmla="*/ 209 h 382"/>
                  <a:gd name="T50" fmla="*/ 133 w 358"/>
                  <a:gd name="T51" fmla="*/ 180 h 382"/>
                  <a:gd name="T52" fmla="*/ 135 w 358"/>
                  <a:gd name="T53" fmla="*/ 190 h 382"/>
                  <a:gd name="T54" fmla="*/ 184 w 358"/>
                  <a:gd name="T55" fmla="*/ 219 h 382"/>
                  <a:gd name="T56" fmla="*/ 182 w 358"/>
                  <a:gd name="T57" fmla="*/ 209 h 382"/>
                  <a:gd name="T58" fmla="*/ 157 w 358"/>
                  <a:gd name="T59" fmla="*/ 104 h 382"/>
                  <a:gd name="T60" fmla="*/ 186 w 358"/>
                  <a:gd name="T61" fmla="*/ 195 h 382"/>
                  <a:gd name="T62" fmla="*/ 222 w 358"/>
                  <a:gd name="T63" fmla="*/ 90 h 382"/>
                  <a:gd name="T64" fmla="*/ 136 w 358"/>
                  <a:gd name="T65" fmla="*/ 238 h 382"/>
                  <a:gd name="T66" fmla="*/ 129 w 358"/>
                  <a:gd name="T67" fmla="*/ 216 h 3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58" h="382">
                    <a:moveTo>
                      <a:pt x="131" y="382"/>
                    </a:moveTo>
                    <a:cubicBezTo>
                      <a:pt x="135" y="352"/>
                      <a:pt x="135" y="320"/>
                      <a:pt x="127" y="292"/>
                    </a:cubicBezTo>
                    <a:cubicBezTo>
                      <a:pt x="0" y="220"/>
                      <a:pt x="34" y="56"/>
                      <a:pt x="140" y="23"/>
                    </a:cubicBezTo>
                    <a:cubicBezTo>
                      <a:pt x="196" y="0"/>
                      <a:pt x="272" y="14"/>
                      <a:pt x="322" y="63"/>
                    </a:cubicBezTo>
                    <a:cubicBezTo>
                      <a:pt x="358" y="99"/>
                      <a:pt x="340" y="109"/>
                      <a:pt x="340" y="109"/>
                    </a:cubicBezTo>
                    <a:cubicBezTo>
                      <a:pt x="333" y="113"/>
                      <a:pt x="333" y="113"/>
                      <a:pt x="333" y="113"/>
                    </a:cubicBezTo>
                    <a:cubicBezTo>
                      <a:pt x="337" y="130"/>
                      <a:pt x="345" y="162"/>
                      <a:pt x="344" y="166"/>
                    </a:cubicBezTo>
                    <a:cubicBezTo>
                      <a:pt x="342" y="172"/>
                      <a:pt x="336" y="178"/>
                      <a:pt x="336" y="178"/>
                    </a:cubicBezTo>
                    <a:cubicBezTo>
                      <a:pt x="354" y="239"/>
                      <a:pt x="354" y="239"/>
                      <a:pt x="354" y="239"/>
                    </a:cubicBezTo>
                    <a:cubicBezTo>
                      <a:pt x="338" y="245"/>
                      <a:pt x="338" y="245"/>
                      <a:pt x="338" y="245"/>
                    </a:cubicBezTo>
                    <a:cubicBezTo>
                      <a:pt x="341" y="265"/>
                      <a:pt x="343" y="281"/>
                      <a:pt x="341" y="300"/>
                    </a:cubicBezTo>
                    <a:cubicBezTo>
                      <a:pt x="341" y="304"/>
                      <a:pt x="330" y="313"/>
                      <a:pt x="321" y="314"/>
                    </a:cubicBezTo>
                    <a:cubicBezTo>
                      <a:pt x="267" y="317"/>
                      <a:pt x="267" y="317"/>
                      <a:pt x="267" y="317"/>
                    </a:cubicBezTo>
                    <a:cubicBezTo>
                      <a:pt x="271" y="382"/>
                      <a:pt x="271" y="382"/>
                      <a:pt x="271" y="382"/>
                    </a:cubicBezTo>
                    <a:cubicBezTo>
                      <a:pt x="131" y="382"/>
                      <a:pt x="131" y="382"/>
                      <a:pt x="131" y="382"/>
                    </a:cubicBezTo>
                    <a:close/>
                    <a:moveTo>
                      <a:pt x="172" y="226"/>
                    </a:moveTo>
                    <a:cubicBezTo>
                      <a:pt x="132" y="196"/>
                      <a:pt x="132" y="196"/>
                      <a:pt x="132" y="196"/>
                    </a:cubicBezTo>
                    <a:cubicBezTo>
                      <a:pt x="129" y="193"/>
                      <a:pt x="125" y="194"/>
                      <a:pt x="123" y="197"/>
                    </a:cubicBezTo>
                    <a:cubicBezTo>
                      <a:pt x="123" y="197"/>
                      <a:pt x="123" y="197"/>
                      <a:pt x="123" y="197"/>
                    </a:cubicBezTo>
                    <a:cubicBezTo>
                      <a:pt x="121" y="201"/>
                      <a:pt x="122" y="205"/>
                      <a:pt x="125" y="208"/>
                    </a:cubicBezTo>
                    <a:cubicBezTo>
                      <a:pt x="165" y="238"/>
                      <a:pt x="165" y="238"/>
                      <a:pt x="165" y="238"/>
                    </a:cubicBezTo>
                    <a:cubicBezTo>
                      <a:pt x="168" y="240"/>
                      <a:pt x="172" y="239"/>
                      <a:pt x="174" y="236"/>
                    </a:cubicBezTo>
                    <a:cubicBezTo>
                      <a:pt x="174" y="236"/>
                      <a:pt x="174" y="236"/>
                      <a:pt x="174" y="236"/>
                    </a:cubicBezTo>
                    <a:cubicBezTo>
                      <a:pt x="176" y="233"/>
                      <a:pt x="175" y="228"/>
                      <a:pt x="172" y="226"/>
                    </a:cubicBezTo>
                    <a:close/>
                    <a:moveTo>
                      <a:pt x="263" y="136"/>
                    </a:moveTo>
                    <a:cubicBezTo>
                      <a:pt x="288" y="136"/>
                      <a:pt x="288" y="136"/>
                      <a:pt x="288" y="136"/>
                    </a:cubicBezTo>
                    <a:cubicBezTo>
                      <a:pt x="288" y="125"/>
                      <a:pt x="288" y="125"/>
                      <a:pt x="288" y="125"/>
                    </a:cubicBezTo>
                    <a:cubicBezTo>
                      <a:pt x="263" y="125"/>
                      <a:pt x="263" y="125"/>
                      <a:pt x="263" y="125"/>
                    </a:cubicBezTo>
                    <a:cubicBezTo>
                      <a:pt x="263" y="136"/>
                      <a:pt x="263" y="136"/>
                      <a:pt x="263" y="136"/>
                    </a:cubicBezTo>
                    <a:close/>
                    <a:moveTo>
                      <a:pt x="171" y="70"/>
                    </a:moveTo>
                    <a:cubicBezTo>
                      <a:pt x="158" y="48"/>
                      <a:pt x="158" y="48"/>
                      <a:pt x="158" y="48"/>
                    </a:cubicBezTo>
                    <a:cubicBezTo>
                      <a:pt x="148" y="54"/>
                      <a:pt x="148" y="54"/>
                      <a:pt x="148" y="54"/>
                    </a:cubicBezTo>
                    <a:cubicBezTo>
                      <a:pt x="161" y="76"/>
                      <a:pt x="161" y="76"/>
                      <a:pt x="161" y="76"/>
                    </a:cubicBezTo>
                    <a:cubicBezTo>
                      <a:pt x="171" y="70"/>
                      <a:pt x="171" y="70"/>
                      <a:pt x="171" y="70"/>
                    </a:cubicBezTo>
                    <a:close/>
                    <a:moveTo>
                      <a:pt x="204" y="64"/>
                    </a:moveTo>
                    <a:cubicBezTo>
                      <a:pt x="204" y="39"/>
                      <a:pt x="204" y="39"/>
                      <a:pt x="204" y="39"/>
                    </a:cubicBezTo>
                    <a:cubicBezTo>
                      <a:pt x="193" y="39"/>
                      <a:pt x="193" y="39"/>
                      <a:pt x="193" y="39"/>
                    </a:cubicBezTo>
                    <a:cubicBezTo>
                      <a:pt x="193" y="64"/>
                      <a:pt x="193" y="64"/>
                      <a:pt x="193" y="64"/>
                    </a:cubicBezTo>
                    <a:cubicBezTo>
                      <a:pt x="204" y="64"/>
                      <a:pt x="204" y="64"/>
                      <a:pt x="204" y="64"/>
                    </a:cubicBezTo>
                    <a:close/>
                    <a:moveTo>
                      <a:pt x="258" y="103"/>
                    </a:moveTo>
                    <a:cubicBezTo>
                      <a:pt x="279" y="90"/>
                      <a:pt x="279" y="90"/>
                      <a:pt x="279" y="90"/>
                    </a:cubicBezTo>
                    <a:cubicBezTo>
                      <a:pt x="274" y="80"/>
                      <a:pt x="274" y="80"/>
                      <a:pt x="274" y="80"/>
                    </a:cubicBezTo>
                    <a:cubicBezTo>
                      <a:pt x="252" y="93"/>
                      <a:pt x="252" y="93"/>
                      <a:pt x="252" y="93"/>
                    </a:cubicBezTo>
                    <a:cubicBezTo>
                      <a:pt x="258" y="103"/>
                      <a:pt x="258" y="103"/>
                      <a:pt x="258" y="103"/>
                    </a:cubicBezTo>
                    <a:close/>
                    <a:moveTo>
                      <a:pt x="236" y="76"/>
                    </a:moveTo>
                    <a:cubicBezTo>
                      <a:pt x="249" y="55"/>
                      <a:pt x="249" y="55"/>
                      <a:pt x="249" y="55"/>
                    </a:cubicBezTo>
                    <a:cubicBezTo>
                      <a:pt x="239" y="49"/>
                      <a:pt x="239" y="49"/>
                      <a:pt x="239" y="49"/>
                    </a:cubicBezTo>
                    <a:cubicBezTo>
                      <a:pt x="226" y="71"/>
                      <a:pt x="226" y="71"/>
                      <a:pt x="226" y="71"/>
                    </a:cubicBezTo>
                    <a:cubicBezTo>
                      <a:pt x="236" y="76"/>
                      <a:pt x="236" y="76"/>
                      <a:pt x="236" y="76"/>
                    </a:cubicBezTo>
                    <a:close/>
                    <a:moveTo>
                      <a:pt x="182" y="209"/>
                    </a:moveTo>
                    <a:cubicBezTo>
                      <a:pt x="142" y="178"/>
                      <a:pt x="142" y="178"/>
                      <a:pt x="142" y="178"/>
                    </a:cubicBezTo>
                    <a:cubicBezTo>
                      <a:pt x="139" y="176"/>
                      <a:pt x="135" y="177"/>
                      <a:pt x="133" y="180"/>
                    </a:cubicBezTo>
                    <a:cubicBezTo>
                      <a:pt x="133" y="180"/>
                      <a:pt x="133" y="180"/>
                      <a:pt x="133" y="180"/>
                    </a:cubicBezTo>
                    <a:cubicBezTo>
                      <a:pt x="131" y="183"/>
                      <a:pt x="132" y="188"/>
                      <a:pt x="135" y="190"/>
                    </a:cubicBezTo>
                    <a:cubicBezTo>
                      <a:pt x="175" y="221"/>
                      <a:pt x="175" y="221"/>
                      <a:pt x="175" y="221"/>
                    </a:cubicBezTo>
                    <a:cubicBezTo>
                      <a:pt x="178" y="223"/>
                      <a:pt x="182" y="222"/>
                      <a:pt x="184" y="219"/>
                    </a:cubicBezTo>
                    <a:cubicBezTo>
                      <a:pt x="184" y="219"/>
                      <a:pt x="184" y="219"/>
                      <a:pt x="184" y="219"/>
                    </a:cubicBezTo>
                    <a:cubicBezTo>
                      <a:pt x="186" y="216"/>
                      <a:pt x="185" y="211"/>
                      <a:pt x="182" y="209"/>
                    </a:cubicBezTo>
                    <a:close/>
                    <a:moveTo>
                      <a:pt x="222" y="90"/>
                    </a:moveTo>
                    <a:cubicBezTo>
                      <a:pt x="198" y="76"/>
                      <a:pt x="169" y="83"/>
                      <a:pt x="157" y="104"/>
                    </a:cubicBezTo>
                    <a:cubicBezTo>
                      <a:pt x="144" y="126"/>
                      <a:pt x="160" y="151"/>
                      <a:pt x="149" y="174"/>
                    </a:cubicBezTo>
                    <a:cubicBezTo>
                      <a:pt x="186" y="195"/>
                      <a:pt x="186" y="195"/>
                      <a:pt x="186" y="195"/>
                    </a:cubicBezTo>
                    <a:cubicBezTo>
                      <a:pt x="200" y="174"/>
                      <a:pt x="229" y="176"/>
                      <a:pt x="242" y="154"/>
                    </a:cubicBezTo>
                    <a:cubicBezTo>
                      <a:pt x="255" y="132"/>
                      <a:pt x="245" y="104"/>
                      <a:pt x="222" y="90"/>
                    </a:cubicBezTo>
                    <a:close/>
                    <a:moveTo>
                      <a:pt x="129" y="216"/>
                    </a:moveTo>
                    <a:cubicBezTo>
                      <a:pt x="125" y="224"/>
                      <a:pt x="128" y="233"/>
                      <a:pt x="136" y="238"/>
                    </a:cubicBezTo>
                    <a:cubicBezTo>
                      <a:pt x="142" y="241"/>
                      <a:pt x="150" y="240"/>
                      <a:pt x="155" y="236"/>
                    </a:cubicBezTo>
                    <a:lnTo>
                      <a:pt x="129" y="216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vert="horz" wrap="square" lIns="121860" tIns="60931" rIns="121860" bIns="60931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3199">
                  <a:solidFill>
                    <a:schemeClr val="bg2"/>
                  </a:solidFill>
                  <a:latin typeface="微软雅黑 Light" panose="020B0502040204020203" pitchFamily="34" charset="-122"/>
                  <a:ea typeface="微软雅黑" panose="020B0503020204020204" pitchFamily="34" charset="-122"/>
                  <a:sym typeface="微软雅黑 Light" panose="020B0502040204020203" pitchFamily="34" charset="-122"/>
                </a:endParaRPr>
              </a:p>
            </p:txBody>
          </p:sp>
        </p:grpSp>
        <p:sp>
          <p:nvSpPr>
            <p:cNvPr id="13" name="TextBox 60">
              <a:extLst>
                <a:ext uri="{FF2B5EF4-FFF2-40B4-BE49-F238E27FC236}">
                  <a16:creationId xmlns:a16="http://schemas.microsoft.com/office/drawing/2014/main" id="{F569E800-A15A-4D74-A39F-4366A9376E37}"/>
                </a:ext>
              </a:extLst>
            </p:cNvPr>
            <p:cNvSpPr txBox="1"/>
            <p:nvPr/>
          </p:nvSpPr>
          <p:spPr>
            <a:xfrm>
              <a:off x="3123740" y="2167228"/>
              <a:ext cx="1732493" cy="9541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800" b="1" dirty="0">
                  <a:solidFill>
                    <a:srgbClr val="00206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及时</a:t>
              </a:r>
              <a:endParaRPr lang="id-ID" sz="2800" b="1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sp>
        <p:nvSpPr>
          <p:cNvPr id="7" name="TextBox 60">
            <a:extLst>
              <a:ext uri="{FF2B5EF4-FFF2-40B4-BE49-F238E27FC236}">
                <a16:creationId xmlns:a16="http://schemas.microsoft.com/office/drawing/2014/main" id="{BFFD90A8-6F92-44D7-BEDA-698FE837A9FC}"/>
              </a:ext>
            </a:extLst>
          </p:cNvPr>
          <p:cNvSpPr txBox="1"/>
          <p:nvPr/>
        </p:nvSpPr>
        <p:spPr>
          <a:xfrm>
            <a:off x="3215680" y="341193"/>
            <a:ext cx="8496944" cy="16341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各种病案应及时完成，使用</a:t>
            </a:r>
            <a:r>
              <a:rPr lang="en-US" altLang="zh-CN" sz="2800" b="1" dirty="0">
                <a:solidFill>
                  <a:srgbClr val="00206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24</a:t>
            </a:r>
            <a:r>
              <a:rPr lang="zh-CN" altLang="en-US" sz="2800" b="1" dirty="0">
                <a:solidFill>
                  <a:srgbClr val="00206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小时制记录；因抢救危急病人未及时书写病案的，应</a:t>
            </a:r>
            <a:r>
              <a:rPr lang="zh-CN" altLang="en-US" sz="2800" b="1" dirty="0">
                <a:solidFill>
                  <a:srgbClr val="C0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在抢救结束后</a:t>
            </a:r>
            <a:r>
              <a:rPr lang="en-US" altLang="zh-CN" sz="2800" b="1" dirty="0">
                <a:solidFill>
                  <a:srgbClr val="C0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6</a:t>
            </a:r>
            <a:r>
              <a:rPr lang="zh-CN" altLang="en-US" sz="2800" b="1" dirty="0">
                <a:solidFill>
                  <a:srgbClr val="C0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小时内据实补记</a:t>
            </a:r>
            <a:r>
              <a:rPr lang="zh-CN" altLang="en-US" sz="2800" b="1" dirty="0">
                <a:solidFill>
                  <a:srgbClr val="00206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，并注明抢救完成的时间。</a:t>
            </a:r>
          </a:p>
        </p:txBody>
      </p:sp>
      <p:pic>
        <p:nvPicPr>
          <p:cNvPr id="20" name="Picture 43">
            <a:extLst>
              <a:ext uri="{FF2B5EF4-FFF2-40B4-BE49-F238E27FC236}">
                <a16:creationId xmlns:a16="http://schemas.microsoft.com/office/drawing/2014/main" id="{3F92D15B-1092-409A-9EF8-6AC2A26C0E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2635" y="3032157"/>
            <a:ext cx="288896" cy="377563"/>
          </a:xfrm>
          <a:prstGeom prst="rect">
            <a:avLst/>
          </a:prstGeom>
          <a:ln>
            <a:noFill/>
          </a:ln>
        </p:spPr>
      </p:pic>
      <p:grpSp>
        <p:nvGrpSpPr>
          <p:cNvPr id="27" name="组合 26">
            <a:extLst>
              <a:ext uri="{FF2B5EF4-FFF2-40B4-BE49-F238E27FC236}">
                <a16:creationId xmlns:a16="http://schemas.microsoft.com/office/drawing/2014/main" id="{F61AAED2-52C1-4AB9-98CB-A46776726D19}"/>
              </a:ext>
            </a:extLst>
          </p:cNvPr>
          <p:cNvGrpSpPr/>
          <p:nvPr/>
        </p:nvGrpSpPr>
        <p:grpSpPr>
          <a:xfrm>
            <a:off x="623391" y="3013676"/>
            <a:ext cx="2376263" cy="792088"/>
            <a:chOff x="1539503" y="1914794"/>
            <a:chExt cx="4323883" cy="1444410"/>
          </a:xfrm>
        </p:grpSpPr>
        <p:grpSp>
          <p:nvGrpSpPr>
            <p:cNvPr id="28" name="组合 27">
              <a:extLst>
                <a:ext uri="{FF2B5EF4-FFF2-40B4-BE49-F238E27FC236}">
                  <a16:creationId xmlns:a16="http://schemas.microsoft.com/office/drawing/2014/main" id="{55172505-62EE-4180-8BBA-4BE0E5D4368F}"/>
                </a:ext>
              </a:extLst>
            </p:cNvPr>
            <p:cNvGrpSpPr/>
            <p:nvPr/>
          </p:nvGrpSpPr>
          <p:grpSpPr>
            <a:xfrm>
              <a:off x="1539503" y="1914794"/>
              <a:ext cx="4323883" cy="1444410"/>
              <a:chOff x="549712" y="914400"/>
              <a:chExt cx="3888432" cy="1298476"/>
            </a:xfrm>
          </p:grpSpPr>
          <p:sp>
            <p:nvSpPr>
              <p:cNvPr id="31" name="圆角矩形 28">
                <a:extLst>
                  <a:ext uri="{FF2B5EF4-FFF2-40B4-BE49-F238E27FC236}">
                    <a16:creationId xmlns:a16="http://schemas.microsoft.com/office/drawing/2014/main" id="{26A500B3-F7BC-4DD8-A6D5-77E43540A232}"/>
                  </a:ext>
                </a:extLst>
              </p:cNvPr>
              <p:cNvSpPr/>
              <p:nvPr/>
            </p:nvSpPr>
            <p:spPr>
              <a:xfrm>
                <a:off x="549712" y="914400"/>
                <a:ext cx="3888432" cy="1298476"/>
              </a:xfrm>
              <a:prstGeom prst="roundRect">
                <a:avLst>
                  <a:gd name="adj" fmla="val 8330"/>
                </a:avLst>
              </a:prstGeom>
              <a:noFill/>
              <a:ln w="63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2"/>
                  </a:solidFill>
                  <a:latin typeface="微软雅黑 Light" panose="020B0502040204020203" pitchFamily="34" charset="-122"/>
                  <a:ea typeface="微软雅黑" panose="020B0503020204020204" pitchFamily="34" charset="-122"/>
                  <a:sym typeface="微软雅黑 Light" panose="020B0502040204020203" pitchFamily="34" charset="-122"/>
                </a:endParaRPr>
              </a:p>
            </p:txBody>
          </p:sp>
          <p:cxnSp>
            <p:nvCxnSpPr>
              <p:cNvPr id="32" name="直接连接符 31">
                <a:extLst>
                  <a:ext uri="{FF2B5EF4-FFF2-40B4-BE49-F238E27FC236}">
                    <a16:creationId xmlns:a16="http://schemas.microsoft.com/office/drawing/2014/main" id="{2AD8C5A6-3217-45BE-A11A-3B040BC33985}"/>
                  </a:ext>
                </a:extLst>
              </p:cNvPr>
              <p:cNvCxnSpPr/>
              <p:nvPr/>
            </p:nvCxnSpPr>
            <p:spPr>
              <a:xfrm>
                <a:off x="1727684" y="1087388"/>
                <a:ext cx="0" cy="952500"/>
              </a:xfrm>
              <a:prstGeom prst="line">
                <a:avLst/>
              </a:prstGeom>
              <a:ln w="6350">
                <a:solidFill>
                  <a:schemeClr val="accent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椭圆 32">
                <a:extLst>
                  <a:ext uri="{FF2B5EF4-FFF2-40B4-BE49-F238E27FC236}">
                    <a16:creationId xmlns:a16="http://schemas.microsoft.com/office/drawing/2014/main" id="{5C2D0AB5-96CC-41A7-A160-9B262739C96D}"/>
                  </a:ext>
                </a:extLst>
              </p:cNvPr>
              <p:cNvSpPr/>
              <p:nvPr/>
            </p:nvSpPr>
            <p:spPr>
              <a:xfrm>
                <a:off x="683568" y="1128228"/>
                <a:ext cx="870820" cy="87082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2"/>
                  </a:solidFill>
                  <a:latin typeface="微软雅黑 Light" panose="020B0502040204020203" pitchFamily="34" charset="-122"/>
                  <a:ea typeface="微软雅黑" panose="020B0503020204020204" pitchFamily="34" charset="-122"/>
                  <a:sym typeface="微软雅黑 Light" panose="020B0502040204020203" pitchFamily="34" charset="-122"/>
                </a:endParaRPr>
              </a:p>
            </p:txBody>
          </p:sp>
        </p:grpSp>
        <p:sp>
          <p:nvSpPr>
            <p:cNvPr id="30" name="TextBox 60">
              <a:extLst>
                <a:ext uri="{FF2B5EF4-FFF2-40B4-BE49-F238E27FC236}">
                  <a16:creationId xmlns:a16="http://schemas.microsoft.com/office/drawing/2014/main" id="{80E7CD72-4DA1-425B-85E2-2F211AF85517}"/>
                </a:ext>
              </a:extLst>
            </p:cNvPr>
            <p:cNvSpPr txBox="1"/>
            <p:nvPr/>
          </p:nvSpPr>
          <p:spPr>
            <a:xfrm>
              <a:off x="3123740" y="2167228"/>
              <a:ext cx="1732493" cy="95411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800" b="1" dirty="0">
                  <a:solidFill>
                    <a:srgbClr val="00206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完整</a:t>
              </a:r>
              <a:endParaRPr lang="id-ID" sz="2800" b="1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sp>
        <p:nvSpPr>
          <p:cNvPr id="2" name="TextBox 60">
            <a:extLst>
              <a:ext uri="{FF2B5EF4-FFF2-40B4-BE49-F238E27FC236}">
                <a16:creationId xmlns:a16="http://schemas.microsoft.com/office/drawing/2014/main" id="{D364ED4F-0886-4731-8533-3FBA7D37BBC9}"/>
              </a:ext>
            </a:extLst>
          </p:cNvPr>
          <p:cNvSpPr txBox="1"/>
          <p:nvPr/>
        </p:nvSpPr>
        <p:spPr>
          <a:xfrm>
            <a:off x="3171385" y="2881253"/>
            <a:ext cx="8496944" cy="10954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眉栏、页码填写完整；记录连续，不留空白，签全名。不得丢失，不得拆散、外借、损坏。</a:t>
            </a:r>
          </a:p>
        </p:txBody>
      </p:sp>
      <p:pic>
        <p:nvPicPr>
          <p:cNvPr id="3" name="Picture 43">
            <a:extLst>
              <a:ext uri="{FF2B5EF4-FFF2-40B4-BE49-F238E27FC236}">
                <a16:creationId xmlns:a16="http://schemas.microsoft.com/office/drawing/2014/main" id="{7921DE9E-BA59-4ED0-8B31-3AB2C1A2721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3393" y="5352890"/>
            <a:ext cx="288896" cy="377563"/>
          </a:xfrm>
          <a:prstGeom prst="rect">
            <a:avLst/>
          </a:prstGeom>
          <a:ln>
            <a:noFill/>
          </a:ln>
        </p:spPr>
      </p:pic>
      <p:pic>
        <p:nvPicPr>
          <p:cNvPr id="4" name="Picture 5" descr="宣传册和实验操作影集06年12月 021">
            <a:extLst>
              <a:ext uri="{FF2B5EF4-FFF2-40B4-BE49-F238E27FC236}">
                <a16:creationId xmlns:a16="http://schemas.microsoft.com/office/drawing/2014/main" id="{EB1EE890-754C-467D-96A7-BBBB55208E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743" b="8197"/>
          <a:stretch>
            <a:fillRect/>
          </a:stretch>
        </p:blipFill>
        <p:spPr bwMode="auto">
          <a:xfrm>
            <a:off x="8818740" y="3596215"/>
            <a:ext cx="3190520" cy="26660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3">
            <a:extLst>
              <a:ext uri="{FF2B5EF4-FFF2-40B4-BE49-F238E27FC236}">
                <a16:creationId xmlns:a16="http://schemas.microsoft.com/office/drawing/2014/main" id="{EDC08744-20E3-4BEC-AD78-9C032E99C5F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573" y="3207767"/>
            <a:ext cx="288896" cy="377563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555205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7" name="Text Box 5">
            <a:extLst>
              <a:ext uri="{FF2B5EF4-FFF2-40B4-BE49-F238E27FC236}">
                <a16:creationId xmlns:a16="http://schemas.microsoft.com/office/drawing/2014/main" id="{150537E3-06BA-4B20-9C36-4F8EF62423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14000" y="6613525"/>
            <a:ext cx="2540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1000"/>
              <a:t>2</a:t>
            </a:r>
          </a:p>
        </p:txBody>
      </p:sp>
      <p:sp>
        <p:nvSpPr>
          <p:cNvPr id="6" name="灯片编号占位符 3">
            <a:extLst>
              <a:ext uri="{FF2B5EF4-FFF2-40B4-BE49-F238E27FC236}">
                <a16:creationId xmlns:a16="http://schemas.microsoft.com/office/drawing/2014/main" id="{3EEDAD9A-1CE2-4B63-B317-058709C9FD93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xfrm>
            <a:off x="8728075" y="6381750"/>
            <a:ext cx="3463925" cy="4175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dirty="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  <a:endParaRPr lang="zh-CN" altLang="en-US" dirty="0">
              <a:solidFill>
                <a:schemeClr val="bg1"/>
              </a:solidFill>
              <a:latin typeface="等线" panose="02010600030101010101" pitchFamily="2" charset="-122"/>
              <a:ea typeface="华文行楷" panose="02010800040101010101" pitchFamily="2" charset="-122"/>
            </a:endParaRPr>
          </a:p>
        </p:txBody>
      </p: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7689B78B-0692-4A6D-87C8-5B02FD196FB1}"/>
              </a:ext>
            </a:extLst>
          </p:cNvPr>
          <p:cNvGrpSpPr/>
          <p:nvPr/>
        </p:nvGrpSpPr>
        <p:grpSpPr>
          <a:xfrm>
            <a:off x="695400" y="731503"/>
            <a:ext cx="2376263" cy="792088"/>
            <a:chOff x="1539503" y="1914794"/>
            <a:chExt cx="4323883" cy="1444410"/>
          </a:xfrm>
        </p:grpSpPr>
        <p:grpSp>
          <p:nvGrpSpPr>
            <p:cNvPr id="22" name="组合 21">
              <a:extLst>
                <a:ext uri="{FF2B5EF4-FFF2-40B4-BE49-F238E27FC236}">
                  <a16:creationId xmlns:a16="http://schemas.microsoft.com/office/drawing/2014/main" id="{1DDB080B-CBB4-43AF-A590-31385392C3E1}"/>
                </a:ext>
              </a:extLst>
            </p:cNvPr>
            <p:cNvGrpSpPr/>
            <p:nvPr/>
          </p:nvGrpSpPr>
          <p:grpSpPr>
            <a:xfrm>
              <a:off x="1539503" y="1914794"/>
              <a:ext cx="4323883" cy="1444410"/>
              <a:chOff x="549712" y="914400"/>
              <a:chExt cx="3888432" cy="1298476"/>
            </a:xfrm>
          </p:grpSpPr>
          <p:sp>
            <p:nvSpPr>
              <p:cNvPr id="24" name="圆角矩形 28">
                <a:extLst>
                  <a:ext uri="{FF2B5EF4-FFF2-40B4-BE49-F238E27FC236}">
                    <a16:creationId xmlns:a16="http://schemas.microsoft.com/office/drawing/2014/main" id="{B005AF12-C6B4-4FB6-9D55-71326C92D492}"/>
                  </a:ext>
                </a:extLst>
              </p:cNvPr>
              <p:cNvSpPr/>
              <p:nvPr/>
            </p:nvSpPr>
            <p:spPr>
              <a:xfrm>
                <a:off x="549712" y="914400"/>
                <a:ext cx="3888432" cy="1298476"/>
              </a:xfrm>
              <a:prstGeom prst="roundRect">
                <a:avLst>
                  <a:gd name="adj" fmla="val 8330"/>
                </a:avLst>
              </a:prstGeom>
              <a:noFill/>
              <a:ln w="63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2"/>
                  </a:solidFill>
                  <a:latin typeface="微软雅黑 Light" panose="020B0502040204020203" pitchFamily="34" charset="-122"/>
                  <a:ea typeface="微软雅黑" panose="020B0503020204020204" pitchFamily="34" charset="-122"/>
                  <a:sym typeface="微软雅黑 Light" panose="020B0502040204020203" pitchFamily="34" charset="-122"/>
                </a:endParaRPr>
              </a:p>
            </p:txBody>
          </p:sp>
          <p:cxnSp>
            <p:nvCxnSpPr>
              <p:cNvPr id="25" name="直接连接符 24">
                <a:extLst>
                  <a:ext uri="{FF2B5EF4-FFF2-40B4-BE49-F238E27FC236}">
                    <a16:creationId xmlns:a16="http://schemas.microsoft.com/office/drawing/2014/main" id="{71234581-7C76-4152-8439-95A2CDF438D8}"/>
                  </a:ext>
                </a:extLst>
              </p:cNvPr>
              <p:cNvCxnSpPr/>
              <p:nvPr/>
            </p:nvCxnSpPr>
            <p:spPr>
              <a:xfrm>
                <a:off x="1727684" y="1087388"/>
                <a:ext cx="0" cy="952500"/>
              </a:xfrm>
              <a:prstGeom prst="line">
                <a:avLst/>
              </a:prstGeom>
              <a:ln w="6350">
                <a:solidFill>
                  <a:schemeClr val="accent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椭圆 25">
                <a:extLst>
                  <a:ext uri="{FF2B5EF4-FFF2-40B4-BE49-F238E27FC236}">
                    <a16:creationId xmlns:a16="http://schemas.microsoft.com/office/drawing/2014/main" id="{69F9848E-F467-4740-9A21-ACBA48FCAA37}"/>
                  </a:ext>
                </a:extLst>
              </p:cNvPr>
              <p:cNvSpPr/>
              <p:nvPr/>
            </p:nvSpPr>
            <p:spPr>
              <a:xfrm>
                <a:off x="683568" y="1128228"/>
                <a:ext cx="870820" cy="87082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2"/>
                  </a:solidFill>
                  <a:latin typeface="微软雅黑 Light" panose="020B0502040204020203" pitchFamily="34" charset="-122"/>
                  <a:ea typeface="微软雅黑" panose="020B0503020204020204" pitchFamily="34" charset="-122"/>
                  <a:sym typeface="微软雅黑 Light" panose="020B0502040204020203" pitchFamily="34" charset="-122"/>
                </a:endParaRPr>
              </a:p>
            </p:txBody>
          </p:sp>
        </p:grpSp>
        <p:sp>
          <p:nvSpPr>
            <p:cNvPr id="23" name="TextBox 60">
              <a:extLst>
                <a:ext uri="{FF2B5EF4-FFF2-40B4-BE49-F238E27FC236}">
                  <a16:creationId xmlns:a16="http://schemas.microsoft.com/office/drawing/2014/main" id="{3BFB1486-F992-4F12-AC42-3E8B16898ADC}"/>
                </a:ext>
              </a:extLst>
            </p:cNvPr>
            <p:cNvSpPr txBox="1"/>
            <p:nvPr/>
          </p:nvSpPr>
          <p:spPr>
            <a:xfrm>
              <a:off x="3123740" y="2167228"/>
              <a:ext cx="1732493" cy="9541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800" b="1" dirty="0">
                  <a:solidFill>
                    <a:srgbClr val="00206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准确</a:t>
              </a:r>
              <a:endParaRPr lang="id-ID" sz="2800" b="1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pic>
        <p:nvPicPr>
          <p:cNvPr id="20" name="Picture 43">
            <a:extLst>
              <a:ext uri="{FF2B5EF4-FFF2-40B4-BE49-F238E27FC236}">
                <a16:creationId xmlns:a16="http://schemas.microsoft.com/office/drawing/2014/main" id="{3F92D15B-1092-409A-9EF8-6AC2A26C0E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0552" y="938765"/>
            <a:ext cx="288896" cy="377563"/>
          </a:xfrm>
          <a:prstGeom prst="rect">
            <a:avLst/>
          </a:prstGeom>
          <a:ln>
            <a:noFill/>
          </a:ln>
        </p:spPr>
      </p:pic>
      <p:sp>
        <p:nvSpPr>
          <p:cNvPr id="29" name="TextBox 60">
            <a:extLst>
              <a:ext uri="{FF2B5EF4-FFF2-40B4-BE49-F238E27FC236}">
                <a16:creationId xmlns:a16="http://schemas.microsoft.com/office/drawing/2014/main" id="{CE0D5D53-738A-4A98-8374-83E648B7EEC8}"/>
              </a:ext>
            </a:extLst>
          </p:cNvPr>
          <p:cNvSpPr txBox="1"/>
          <p:nvPr/>
        </p:nvSpPr>
        <p:spPr>
          <a:xfrm>
            <a:off x="3359696" y="604230"/>
            <a:ext cx="8496944" cy="10954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记录内容在时间、内容及可靠程度上真实、准确无误，病人主诉和行为详细、真实、客观描述。</a:t>
            </a:r>
            <a:endParaRPr lang="en-US" altLang="zh-CN" sz="2800" b="1" dirty="0">
              <a:solidFill>
                <a:srgbClr val="002060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pic>
        <p:nvPicPr>
          <p:cNvPr id="3" name="Picture 43">
            <a:extLst>
              <a:ext uri="{FF2B5EF4-FFF2-40B4-BE49-F238E27FC236}">
                <a16:creationId xmlns:a16="http://schemas.microsoft.com/office/drawing/2014/main" id="{7921DE9E-BA59-4ED0-8B31-3AB2C1A2721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3393" y="5352890"/>
            <a:ext cx="288896" cy="377563"/>
          </a:xfrm>
          <a:prstGeom prst="rect">
            <a:avLst/>
          </a:prstGeom>
          <a:ln>
            <a:noFill/>
          </a:ln>
        </p:spPr>
      </p:pic>
      <p:sp>
        <p:nvSpPr>
          <p:cNvPr id="42" name="Rectangle 10">
            <a:extLst>
              <a:ext uri="{FF2B5EF4-FFF2-40B4-BE49-F238E27FC236}">
                <a16:creationId xmlns:a16="http://schemas.microsoft.com/office/drawing/2014/main" id="{8C997DF8-8282-42B8-BA3C-8D75A5BEE126}"/>
              </a:ext>
            </a:extLst>
          </p:cNvPr>
          <p:cNvSpPr/>
          <p:nvPr/>
        </p:nvSpPr>
        <p:spPr>
          <a:xfrm>
            <a:off x="3431704" y="4158700"/>
            <a:ext cx="4339650" cy="646331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None/>
              <a:defRPr/>
            </a:pPr>
            <a:r>
              <a:rPr lang="zh-CN" altLang="en-US" sz="3600" b="1" noProof="1">
                <a:solidFill>
                  <a:srgbClr val="3399FF"/>
                </a:solidFill>
                <a:latin typeface="Verdana" panose="020B0604030504040204" pitchFamily="2" charset="0"/>
                <a:ea typeface="华文新魏" panose="02010800040101010101" pitchFamily="2" charset="-122"/>
              </a:rPr>
              <a:t>神志清楚，双侧童孔</a:t>
            </a:r>
          </a:p>
        </p:txBody>
      </p:sp>
      <p:sp>
        <p:nvSpPr>
          <p:cNvPr id="43" name="Text Box 11">
            <a:extLst>
              <a:ext uri="{FF2B5EF4-FFF2-40B4-BE49-F238E27FC236}">
                <a16:creationId xmlns:a16="http://schemas.microsoft.com/office/drawing/2014/main" id="{BE2AB983-ADBD-4621-BDC6-B49943887B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72064" y="4024665"/>
            <a:ext cx="5969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zh-CN" sz="5400" dirty="0">
                <a:solidFill>
                  <a:srgbClr val="3399FF"/>
                </a:solidFill>
              </a:rPr>
              <a:t>=</a:t>
            </a:r>
          </a:p>
        </p:txBody>
      </p:sp>
      <p:sp>
        <p:nvSpPr>
          <p:cNvPr id="44" name="Text Box 12">
            <a:extLst>
              <a:ext uri="{FF2B5EF4-FFF2-40B4-BE49-F238E27FC236}">
                <a16:creationId xmlns:a16="http://schemas.microsoft.com/office/drawing/2014/main" id="{EE6AE165-FE45-4EAE-A522-B25008C1BB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2284" y="3701500"/>
            <a:ext cx="1555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Wingdings" panose="05000000000000000000" pitchFamily="2" charset="2"/>
              <a:buNone/>
            </a:pPr>
            <a:r>
              <a:rPr lang="zh-CN" altLang="en-US" sz="2400" b="1" dirty="0">
                <a:solidFill>
                  <a:srgbClr val="3399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瞳 邓莉莹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29D5DF20-4A44-459F-87EC-9FCAAE4AB6D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1320" y="3318883"/>
            <a:ext cx="3395320" cy="2972296"/>
          </a:xfrm>
          <a:prstGeom prst="rect">
            <a:avLst/>
          </a:prstGeom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96F179C2-A640-4F25-B15A-DDAD5B5825DA}"/>
              </a:ext>
            </a:extLst>
          </p:cNvPr>
          <p:cNvSpPr txBox="1"/>
          <p:nvPr/>
        </p:nvSpPr>
        <p:spPr>
          <a:xfrm>
            <a:off x="777200" y="2174190"/>
            <a:ext cx="10863415" cy="16514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2800" b="1" dirty="0">
                <a:solidFill>
                  <a:srgbClr val="00206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执行者为记录者，按执行的时间记录，</a:t>
            </a:r>
            <a:r>
              <a:rPr lang="zh-CN" altLang="en-US" sz="2800" b="1" dirty="0">
                <a:solidFill>
                  <a:srgbClr val="002060"/>
                </a:solidFill>
                <a:highlight>
                  <a:srgbClr val="FFFF00"/>
                </a:highlight>
                <a:latin typeface="仿宋" panose="02010609060101010101" pitchFamily="49" charset="-122"/>
                <a:ea typeface="仿宋" panose="02010609060101010101" pitchFamily="49" charset="-122"/>
              </a:rPr>
              <a:t>书写错误</a:t>
            </a:r>
            <a:r>
              <a:rPr lang="zh-CN" altLang="en-US" sz="2800" b="1" dirty="0">
                <a:solidFill>
                  <a:srgbClr val="00206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用</a:t>
            </a:r>
            <a:r>
              <a:rPr lang="zh-CN" altLang="en-US" sz="2800" b="1" dirty="0">
                <a:solidFill>
                  <a:srgbClr val="C0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双横线划在错字上，保留原记录清楚、可辨，在划线的错字上方修改，并注明时间，签名</a:t>
            </a:r>
            <a:r>
              <a:rPr lang="zh-CN" altLang="en-US" sz="2800" b="1" dirty="0">
                <a:solidFill>
                  <a:srgbClr val="00206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。</a:t>
            </a:r>
            <a:endParaRPr lang="zh-CN" alt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2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3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  <p:bldP spid="4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AINPROBLEMTYPE" val="Polling"/>
  <p:tag name="RAINPROBLEM" val="Polling"/>
  <p:tag name="ANONYMOUSPOLLING" val="False"/>
  <p:tag name="PROBLEMSCORE" val="0.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AINPROBLEM" val="ProblemBullet"/>
  <p:tag name="RAINBULLET" val="Wrong"/>
  <p:tag name="RAINPROBLEMTYPE" val="Polling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AINPROBLEM" val="ProblemSubmit"/>
  <p:tag name="RAINPROBLEMTYPE" val="Polling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AINPROBLEM" val="ProblemItem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AINPROBLEM" val="ProblemBullet"/>
  <p:tag name="RAINBULLET" val="Wrong"/>
  <p:tag name="RAINPROBLEMTYPE" val="Polling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AINPROBLEMTYPE" val="ProblemTypeMarker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AINPROBLEM" val="ProblemSetting"/>
  <p:tag name="RAINPROBLEMTYPE" val="Polling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AINPROBLEMTYPE" val="ProblemTypeMarker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AINPROBLEMTYPE" val="ProblemTypeMarker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AINPROBLEMTYPE" val="ProblemTypeMarker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AINPROBLEMTYPE" val="ProblemTypeMarker"/>
  <p:tag name="RAINPROBLEM" val="PollingAnswer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AINPROBLEM" val="ProblemBody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AINPROBLEM" val="ProblemItem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AINPROBLEM" val="ProblemItem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AINPROBLEM" val="ProblemItem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AINPROBLEM" val="ProblemItem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AINPROBLEM" val="ProblemBullet"/>
  <p:tag name="RAINBULLET" val="Wrong"/>
  <p:tag name="RAINPROBLEMTYPE" val="Polling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AINPROBLEM" val="ProblemBullet"/>
  <p:tag name="RAINBULLET" val="Wrong"/>
  <p:tag name="RAINPROBLEMTYPE" val="Polling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AINPROBLEM" val="ProblemBullet"/>
  <p:tag name="RAINBULLET" val="Wrong"/>
  <p:tag name="RAINPROBLEMTYPE" val="Polling"/>
</p:tagLst>
</file>

<file path=ppt/theme/theme1.xml><?xml version="1.0" encoding="utf-8"?>
<a:theme xmlns:a="http://schemas.openxmlformats.org/drawingml/2006/main" name="Office 主题​​">
  <a:themeElements>
    <a:clrScheme name="绿色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27FB8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13394</TotalTime>
  <Pages>0</Pages>
  <Words>4543</Words>
  <Characters>0</Characters>
  <Application>Microsoft Office PowerPoint</Application>
  <DocSecurity>0</DocSecurity>
  <PresentationFormat>宽屏</PresentationFormat>
  <Lines>0</Lines>
  <Paragraphs>494</Paragraphs>
  <Slides>47</Slides>
  <Notes>14</Notes>
  <HiddenSlides>0</HiddenSlides>
  <MMClips>0</MMClips>
  <ScaleCrop>false</ScaleCrop>
  <HeadingPairs>
    <vt:vector size="6" baseType="variant">
      <vt:variant>
        <vt:lpstr>已用的字体</vt:lpstr>
      </vt:variant>
      <vt:variant>
        <vt:i4>20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47</vt:i4>
      </vt:variant>
    </vt:vector>
  </HeadingPairs>
  <TitlesOfParts>
    <vt:vector size="68" baseType="lpstr">
      <vt:lpstr>FrutigerNext LT Regular</vt:lpstr>
      <vt:lpstr>PMingLiU</vt:lpstr>
      <vt:lpstr>等线</vt:lpstr>
      <vt:lpstr>等线 Light</vt:lpstr>
      <vt:lpstr>仿宋</vt:lpstr>
      <vt:lpstr>黑体</vt:lpstr>
      <vt:lpstr>华文楷体</vt:lpstr>
      <vt:lpstr>华文行楷</vt:lpstr>
      <vt:lpstr>宋体</vt:lpstr>
      <vt:lpstr>微软雅黑</vt:lpstr>
      <vt:lpstr>微软雅黑</vt:lpstr>
      <vt:lpstr>微软雅黑 Light</vt:lpstr>
      <vt:lpstr>Arial</vt:lpstr>
      <vt:lpstr>Arial Black</vt:lpstr>
      <vt:lpstr>Calibri</vt:lpstr>
      <vt:lpstr>Cambria Math</vt:lpstr>
      <vt:lpstr>Comic Sans MS</vt:lpstr>
      <vt:lpstr>Source Sans Pro</vt:lpstr>
      <vt:lpstr>Verdana</vt:lpstr>
      <vt:lpstr>Wingdings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Manager/>
  <Company/>
  <LinksUpToDate>false</LinksUpToDate>
  <CharactersWithSpaces>0</CharactersWithSpaces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第十二章   病人的清洁卫生</dc:title>
  <dc:subject/>
  <dc:creator>aa</dc:creator>
  <cp:keywords/>
  <dc:description/>
  <cp:lastModifiedBy>C YJ</cp:lastModifiedBy>
  <cp:revision>1038</cp:revision>
  <dcterms:created xsi:type="dcterms:W3CDTF">2004-08-22T02:09:39Z</dcterms:created>
  <dcterms:modified xsi:type="dcterms:W3CDTF">2022-08-22T14:08:00Z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r8>1</vt:r8>
  </property>
  <property fmtid="{D5CDD505-2E9C-101B-9397-08002B2CF9AE}" pid="3" name="KSOProductBuildVer">
    <vt:lpwstr>2052-9.1.0.5218</vt:lpwstr>
  </property>
</Properties>
</file>