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2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ink/ink1.xml" ContentType="application/inkml+xml"/>
  <Override PartName="/ppt/ink/ink2.xml" ContentType="application/inkml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55" r:id="rId1"/>
  </p:sldMasterIdLst>
  <p:notesMasterIdLst>
    <p:notesMasterId r:id="rId53"/>
  </p:notesMasterIdLst>
  <p:sldIdLst>
    <p:sldId id="281" r:id="rId2"/>
    <p:sldId id="304" r:id="rId3"/>
    <p:sldId id="601" r:id="rId4"/>
    <p:sldId id="600" r:id="rId5"/>
    <p:sldId id="426" r:id="rId6"/>
    <p:sldId id="483" r:id="rId7"/>
    <p:sldId id="485" r:id="rId8"/>
    <p:sldId id="484" r:id="rId9"/>
    <p:sldId id="593" r:id="rId10"/>
    <p:sldId id="271" r:id="rId11"/>
    <p:sldId id="615" r:id="rId12"/>
    <p:sldId id="310" r:id="rId13"/>
    <p:sldId id="602" r:id="rId14"/>
    <p:sldId id="603" r:id="rId15"/>
    <p:sldId id="604" r:id="rId16"/>
    <p:sldId id="605" r:id="rId17"/>
    <p:sldId id="347" r:id="rId18"/>
    <p:sldId id="266" r:id="rId19"/>
    <p:sldId id="606" r:id="rId20"/>
    <p:sldId id="269" r:id="rId21"/>
    <p:sldId id="607" r:id="rId22"/>
    <p:sldId id="608" r:id="rId23"/>
    <p:sldId id="609" r:id="rId24"/>
    <p:sldId id="275" r:id="rId25"/>
    <p:sldId id="610" r:id="rId26"/>
    <p:sldId id="351" r:id="rId27"/>
    <p:sldId id="352" r:id="rId28"/>
    <p:sldId id="353" r:id="rId29"/>
    <p:sldId id="354" r:id="rId30"/>
    <p:sldId id="355" r:id="rId31"/>
    <p:sldId id="611" r:id="rId32"/>
    <p:sldId id="358" r:id="rId33"/>
    <p:sldId id="359" r:id="rId34"/>
    <p:sldId id="361" r:id="rId35"/>
    <p:sldId id="363" r:id="rId36"/>
    <p:sldId id="364" r:id="rId37"/>
    <p:sldId id="614" r:id="rId38"/>
    <p:sldId id="366" r:id="rId39"/>
    <p:sldId id="613" r:id="rId40"/>
    <p:sldId id="386" r:id="rId41"/>
    <p:sldId id="373" r:id="rId42"/>
    <p:sldId id="390" r:id="rId43"/>
    <p:sldId id="1230" r:id="rId44"/>
    <p:sldId id="368" r:id="rId45"/>
    <p:sldId id="392" r:id="rId46"/>
    <p:sldId id="1232" r:id="rId47"/>
    <p:sldId id="1231" r:id="rId48"/>
    <p:sldId id="532" r:id="rId49"/>
    <p:sldId id="535" r:id="rId50"/>
    <p:sldId id="1233" r:id="rId51"/>
    <p:sldId id="612" r:id="rId52"/>
  </p:sldIdLst>
  <p:sldSz cx="12192000" cy="6858000"/>
  <p:notesSz cx="6858000" cy="9144000"/>
  <p:custDataLst>
    <p:tags r:id="rId5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1">
          <p15:clr>
            <a:srgbClr val="A4A3A4"/>
          </p15:clr>
        </p15:guide>
        <p15:guide id="2" pos="3842">
          <p15:clr>
            <a:srgbClr val="A4A3A4"/>
          </p15:clr>
        </p15:guide>
      </p15:sldGuideLst>
    </p:ext>
    <p:ext uri="{505F2C04-C923-438B-8C0F-E0CD2BADF298}">
      <wppc:fontMiss xmlns:wppc="http://www.wps.cn/officeDocument/PresentationCustomData" xmlns="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5E00"/>
    <a:srgbClr val="FF9900"/>
    <a:srgbClr val="FFCC00"/>
    <a:srgbClr val="ECAEEF"/>
    <a:srgbClr val="EA9DEB"/>
    <a:srgbClr val="E37CE4"/>
    <a:srgbClr val="FB7331"/>
    <a:srgbClr val="E3F668"/>
    <a:srgbClr val="140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>
        <p:guide orient="horz" pos="2151"/>
        <p:guide pos="38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7T09:03:39.29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0,'0'0,"0"0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7T09:03:39.29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0,'0'0,"0"0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2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F626F-910E-427D-9103-3AB466799A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8845375-8B30-4FCA-8483-1DF52588E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FB86FC-55EB-44DA-A72E-E4CE0B060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2764-7346-4698-8346-3561DE59926C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029361-719A-4D27-A771-C983814D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770A83-CB55-4A55-8DEA-0D805A631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9EB74-C1C5-4595-96CB-A49AEF5E15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14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25B36C-8260-4ED2-84D7-6F1E793D0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B755B75-C281-41B1-8751-CE9F42BFBF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66DE7E-E3F1-4D97-BA11-F47C73046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2764-7346-4698-8346-3561DE59926C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D1C8FB-3DB3-40B9-9F24-A9687BFE2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1A6EC4-D05F-4D76-9B14-D8E28DC3E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9EB74-C1C5-4595-96CB-A49AEF5E15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811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F9C394E-B9A1-4734-92B9-B06DCBA953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9E08A9-934D-4957-BC44-3B1615888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43590C-D31F-4777-AD61-AFD0AABCA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2764-7346-4698-8346-3561DE59926C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3C97E7-26F7-4A7F-8AAB-3DBA807CA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654803-D5B0-4E15-9373-3FEC956CF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9EB74-C1C5-4595-96CB-A49AEF5E15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893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7" name="图片 13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1"/>
          <a:stretch>
            <a:fillRect/>
          </a:stretch>
        </p:blipFill>
        <p:spPr>
          <a:xfrm>
            <a:off x="4514851" y="0"/>
            <a:ext cx="7677149" cy="6858000"/>
          </a:xfrm>
          <a:custGeom>
            <a:avLst/>
            <a:gdLst>
              <a:gd name="connsiteX0" fmla="*/ 0 w 7677149"/>
              <a:gd name="connsiteY0" fmla="*/ 0 h 6858000"/>
              <a:gd name="connsiteX1" fmla="*/ 7677149 w 7677149"/>
              <a:gd name="connsiteY1" fmla="*/ 0 h 6858000"/>
              <a:gd name="connsiteX2" fmla="*/ 7677149 w 7677149"/>
              <a:gd name="connsiteY2" fmla="*/ 6858000 h 6858000"/>
              <a:gd name="connsiteX3" fmla="*/ 0 w 76771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149" h="6858000">
                <a:moveTo>
                  <a:pt x="0" y="0"/>
                </a:moveTo>
                <a:lnTo>
                  <a:pt x="7677149" y="0"/>
                </a:lnTo>
                <a:lnTo>
                  <a:pt x="767714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801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779245" y="2938144"/>
            <a:ext cx="5357061" cy="761560"/>
          </a:xfrm>
        </p:spPr>
        <p:txBody>
          <a:bodyPr bIns="46800" anchor="t">
            <a:normAutofit/>
          </a:bodyPr>
          <a:lstStyle>
            <a:lvl1pPr marL="0" indent="0" algn="l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en-US" dirty="0"/>
          </a:p>
        </p:txBody>
      </p:sp>
      <p:sp>
        <p:nvSpPr>
          <p:cNvPr id="9802" name="标题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779245" y="1639023"/>
            <a:ext cx="5357061" cy="1257932"/>
          </a:xfrm>
        </p:spPr>
        <p:txBody>
          <a:bodyPr bIns="46800" anchor="b">
            <a:normAutofit/>
          </a:bodyPr>
          <a:lstStyle>
            <a:lvl1pPr algn="l">
              <a:defRPr sz="4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12" name="文本占位符 13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879742" y="4262642"/>
            <a:ext cx="2160000" cy="5472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anchor="ctr">
            <a:normAutofit/>
          </a:bodyPr>
          <a:lstStyle>
            <a:lvl1pPr marL="0" indent="0" algn="l">
              <a:buNone/>
              <a:defRPr sz="18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  <a:endParaRPr lang="en-US" altLang="zh-CN" dirty="0"/>
          </a:p>
        </p:txBody>
      </p:sp>
      <p:sp>
        <p:nvSpPr>
          <p:cNvPr id="13" name="文本占位符 13"/>
          <p:cNvSpPr>
            <a:spLocks noGrp="1"/>
          </p:cNvSpPr>
          <p:nvPr>
            <p:ph type="body" sz="quarter" idx="11" hasCustomPrompt="1"/>
            <p:custDataLst>
              <p:tags r:id="rId5"/>
            </p:custDataLst>
          </p:nvPr>
        </p:nvSpPr>
        <p:spPr>
          <a:xfrm>
            <a:off x="879742" y="4842308"/>
            <a:ext cx="2160000" cy="547200"/>
          </a:xfrm>
          <a:prstGeom prst="roundRect">
            <a:avLst>
              <a:gd name="adj" fmla="val 50000"/>
            </a:avLst>
          </a:prstGeom>
          <a:ln w="12700">
            <a:solidFill>
              <a:schemeClr val="accent1"/>
            </a:solidFill>
          </a:ln>
        </p:spPr>
        <p:txBody>
          <a:bodyPr vert="horz" anchor="ctr">
            <a:normAutofit/>
          </a:bodyPr>
          <a:lstStyle>
            <a:lvl1pPr marL="0" indent="0" algn="l">
              <a:buNone/>
              <a:defRPr sz="18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4" name="图片 17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1"/>
          <a:stretch>
            <a:fillRect/>
          </a:stretch>
        </p:blipFill>
        <p:spPr>
          <a:xfrm>
            <a:off x="264450" y="566923"/>
            <a:ext cx="6235699" cy="5570352"/>
          </a:xfrm>
          <a:custGeom>
            <a:avLst/>
            <a:gdLst>
              <a:gd name="connsiteX0" fmla="*/ 0 w 7677149"/>
              <a:gd name="connsiteY0" fmla="*/ 0 h 6858000"/>
              <a:gd name="connsiteX1" fmla="*/ 7677149 w 7677149"/>
              <a:gd name="connsiteY1" fmla="*/ 0 h 6858000"/>
              <a:gd name="connsiteX2" fmla="*/ 7677149 w 7677149"/>
              <a:gd name="connsiteY2" fmla="*/ 6858000 h 6858000"/>
              <a:gd name="connsiteX3" fmla="*/ 0 w 76771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149" h="6858000">
                <a:moveTo>
                  <a:pt x="0" y="0"/>
                </a:moveTo>
                <a:lnTo>
                  <a:pt x="7677149" y="0"/>
                </a:lnTo>
                <a:lnTo>
                  <a:pt x="767714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629872" y="2828013"/>
            <a:ext cx="4889500" cy="895350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21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30988" y="3757231"/>
            <a:ext cx="4889500" cy="120423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874713" y="333375"/>
            <a:ext cx="10440000" cy="583247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图片 57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1"/>
          <a:stretch>
            <a:fillRect/>
          </a:stretch>
        </p:blipFill>
        <p:spPr>
          <a:xfrm>
            <a:off x="3412502" y="-323939"/>
            <a:ext cx="5366996" cy="4794339"/>
          </a:xfrm>
          <a:custGeom>
            <a:avLst/>
            <a:gdLst>
              <a:gd name="connsiteX0" fmla="*/ 0 w 7677149"/>
              <a:gd name="connsiteY0" fmla="*/ 0 h 6858000"/>
              <a:gd name="connsiteX1" fmla="*/ 7677149 w 7677149"/>
              <a:gd name="connsiteY1" fmla="*/ 0 h 6858000"/>
              <a:gd name="connsiteX2" fmla="*/ 7677149 w 7677149"/>
              <a:gd name="connsiteY2" fmla="*/ 6858000 h 6858000"/>
              <a:gd name="connsiteX3" fmla="*/ 0 w 76771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149" h="6858000">
                <a:moveTo>
                  <a:pt x="0" y="0"/>
                </a:moveTo>
                <a:lnTo>
                  <a:pt x="7677149" y="0"/>
                </a:lnTo>
                <a:lnTo>
                  <a:pt x="767714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3535987" y="3788607"/>
            <a:ext cx="5120026" cy="1621509"/>
          </a:xfrm>
        </p:spPr>
        <p:txBody>
          <a:bodyPr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8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9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20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21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3">
            <a:extLst>
              <a:ext uri="{FF2B5EF4-FFF2-40B4-BE49-F238E27FC236}">
                <a16:creationId xmlns:a16="http://schemas.microsoft.com/office/drawing/2014/main" id="{809391CE-C4A0-440F-B44B-124FCC9298F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3C1EBC79-5272-4F9D-9851-B2A3ED9188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19450A55-2B62-488A-B423-970C7A35AC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组合 195">
            <a:extLst>
              <a:ext uri="{FF2B5EF4-FFF2-40B4-BE49-F238E27FC236}">
                <a16:creationId xmlns:a16="http://schemas.microsoft.com/office/drawing/2014/main" id="{C9C45EDF-2A4C-47AE-A64D-F806B378798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019675" y="2533650"/>
            <a:ext cx="2152650" cy="631825"/>
            <a:chOff x="7854838" y="2685961"/>
            <a:chExt cx="1947104" cy="5356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" name="流程图: 离页连接符 193">
              <a:extLst>
                <a:ext uri="{FF2B5EF4-FFF2-40B4-BE49-F238E27FC236}">
                  <a16:creationId xmlns:a16="http://schemas.microsoft.com/office/drawing/2014/main" id="{C2A8CC00-199C-4AAC-A20D-4C9F0B8F76B6}"/>
                </a:ext>
              </a:extLst>
            </p:cNvPr>
            <p:cNvSpPr/>
            <p:nvPr/>
          </p:nvSpPr>
          <p:spPr>
            <a:xfrm rot="5400000">
              <a:off x="8075229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流程图: 离页连接符 194">
              <a:extLst>
                <a:ext uri="{FF2B5EF4-FFF2-40B4-BE49-F238E27FC236}">
                  <a16:creationId xmlns:a16="http://schemas.microsoft.com/office/drawing/2014/main" id="{B88ECC88-F79E-4380-926C-812553481171}"/>
                </a:ext>
              </a:extLst>
            </p:cNvPr>
            <p:cNvSpPr/>
            <p:nvPr/>
          </p:nvSpPr>
          <p:spPr>
            <a:xfrm rot="16200000">
              <a:off x="9045910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B0A94283-E4D5-4567-95E9-3919C48685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26450" y="6356350"/>
            <a:ext cx="3463925" cy="365125"/>
          </a:xfrm>
          <a:prstGeom prst="rect">
            <a:avLst/>
          </a:prstGeo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sz="2000">
                <a:solidFill>
                  <a:schemeClr val="accent1">
                    <a:lumMod val="50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3527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B23CB31-8C2E-4E52-83EB-17A23AF50ABA}"/>
              </a:ext>
            </a:extLst>
          </p:cNvPr>
          <p:cNvSpPr/>
          <p:nvPr/>
        </p:nvSpPr>
        <p:spPr>
          <a:xfrm>
            <a:off x="0" y="628808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pic>
        <p:nvPicPr>
          <p:cNvPr id="4" name="图片 4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E42C80F9-D513-4A85-98B1-9A1C0AE98F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图形 2" descr="书架上的书籍">
            <a:extLst>
              <a:ext uri="{FF2B5EF4-FFF2-40B4-BE49-F238E27FC236}">
                <a16:creationId xmlns:a16="http://schemas.microsoft.com/office/drawing/2014/main" id="{249C1180-76BB-48DB-9A03-C1F033AA96E5}"/>
              </a:ext>
            </a:extLst>
          </p:cNvPr>
          <p:cNvGrpSpPr>
            <a:grpSpLocks/>
          </p:cNvGrpSpPr>
          <p:nvPr/>
        </p:nvGrpSpPr>
        <p:grpSpPr bwMode="auto">
          <a:xfrm>
            <a:off x="193675" y="61913"/>
            <a:ext cx="11998325" cy="666750"/>
            <a:chOff x="382875" y="263826"/>
            <a:chExt cx="12747857" cy="666749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A2D81089-AE08-4730-BD5C-6DFDD640928D}"/>
                </a:ext>
              </a:extLst>
            </p:cNvPr>
            <p:cNvSpPr/>
            <p:nvPr/>
          </p:nvSpPr>
          <p:spPr>
            <a:xfrm>
              <a:off x="382875" y="884537"/>
              <a:ext cx="12747857" cy="46038"/>
            </a:xfrm>
            <a:custGeom>
              <a:avLst/>
              <a:gdLst>
                <a:gd name="connsiteX0" fmla="*/ 0 w 647700"/>
                <a:gd name="connsiteY0" fmla="*/ 0 h 57150"/>
                <a:gd name="connsiteX1" fmla="*/ 647700 w 647700"/>
                <a:gd name="connsiteY1" fmla="*/ 0 h 57150"/>
                <a:gd name="connsiteX2" fmla="*/ 647700 w 647700"/>
                <a:gd name="connsiteY2" fmla="*/ 57150 h 57150"/>
                <a:gd name="connsiteX3" fmla="*/ 0 w 64770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700" h="57150">
                  <a:moveTo>
                    <a:pt x="0" y="0"/>
                  </a:moveTo>
                  <a:lnTo>
                    <a:pt x="647700" y="0"/>
                  </a:lnTo>
                  <a:lnTo>
                    <a:pt x="647700" y="5715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dirty="0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0805B4BE-912F-4585-99A7-0F2A3A277EE1}"/>
                </a:ext>
              </a:extLst>
            </p:cNvPr>
            <p:cNvSpPr/>
            <p:nvPr/>
          </p:nvSpPr>
          <p:spPr>
            <a:xfrm>
              <a:off x="382875" y="263826"/>
              <a:ext cx="75901" cy="552449"/>
            </a:xfrm>
            <a:custGeom>
              <a:avLst/>
              <a:gdLst>
                <a:gd name="connsiteX0" fmla="*/ 0 w 76200"/>
                <a:gd name="connsiteY0" fmla="*/ 0 h 552450"/>
                <a:gd name="connsiteX1" fmla="*/ 76200 w 76200"/>
                <a:gd name="connsiteY1" fmla="*/ 0 h 552450"/>
                <a:gd name="connsiteX2" fmla="*/ 76200 w 76200"/>
                <a:gd name="connsiteY2" fmla="*/ 552450 h 552450"/>
                <a:gd name="connsiteX3" fmla="*/ 0 w 76200"/>
                <a:gd name="connsiteY3" fmla="*/ 55245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552450">
                  <a:moveTo>
                    <a:pt x="0" y="0"/>
                  </a:moveTo>
                  <a:lnTo>
                    <a:pt x="76200" y="0"/>
                  </a:lnTo>
                  <a:lnTo>
                    <a:pt x="76200" y="552450"/>
                  </a:lnTo>
                  <a:lnTo>
                    <a:pt x="0" y="5524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C0D87560-886B-4BD8-B3DD-F1EAAA94EDE3}"/>
                </a:ext>
              </a:extLst>
            </p:cNvPr>
            <p:cNvSpPr/>
            <p:nvPr/>
          </p:nvSpPr>
          <p:spPr>
            <a:xfrm>
              <a:off x="858516" y="740075"/>
              <a:ext cx="172040" cy="76200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DE9DD612-58FD-4CC4-B5AA-DDFC51C864F9}"/>
                </a:ext>
              </a:extLst>
            </p:cNvPr>
            <p:cNvSpPr/>
            <p:nvPr/>
          </p:nvSpPr>
          <p:spPr>
            <a:xfrm>
              <a:off x="858516" y="416226"/>
              <a:ext cx="172040" cy="285750"/>
            </a:xfrm>
            <a:custGeom>
              <a:avLst/>
              <a:gdLst>
                <a:gd name="connsiteX0" fmla="*/ 0 w 171450"/>
                <a:gd name="connsiteY0" fmla="*/ 0 h 285750"/>
                <a:gd name="connsiteX1" fmla="*/ 171450 w 171450"/>
                <a:gd name="connsiteY1" fmla="*/ 0 h 285750"/>
                <a:gd name="connsiteX2" fmla="*/ 171450 w 171450"/>
                <a:gd name="connsiteY2" fmla="*/ 285750 h 285750"/>
                <a:gd name="connsiteX3" fmla="*/ 0 w 1714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285750">
                  <a:moveTo>
                    <a:pt x="0" y="0"/>
                  </a:moveTo>
                  <a:lnTo>
                    <a:pt x="171450" y="0"/>
                  </a:lnTo>
                  <a:lnTo>
                    <a:pt x="171450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FFD2A201-632B-450A-AE43-1F02FB1456D6}"/>
                </a:ext>
              </a:extLst>
            </p:cNvPr>
            <p:cNvSpPr/>
            <p:nvPr/>
          </p:nvSpPr>
          <p:spPr>
            <a:xfrm>
              <a:off x="858516" y="301926"/>
              <a:ext cx="172040" cy="76200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859E9D5E-3899-4EAE-A018-CD0ECBE299CC}"/>
                </a:ext>
              </a:extLst>
            </p:cNvPr>
            <p:cNvSpPr/>
            <p:nvPr/>
          </p:nvSpPr>
          <p:spPr>
            <a:xfrm>
              <a:off x="667923" y="397176"/>
              <a:ext cx="153487" cy="419099"/>
            </a:xfrm>
            <a:custGeom>
              <a:avLst/>
              <a:gdLst>
                <a:gd name="connsiteX0" fmla="*/ 76200 w 152400"/>
                <a:gd name="connsiteY0" fmla="*/ 76200 h 419100"/>
                <a:gd name="connsiteX1" fmla="*/ 57150 w 152400"/>
                <a:gd name="connsiteY1" fmla="*/ 57150 h 419100"/>
                <a:gd name="connsiteX2" fmla="*/ 76200 w 152400"/>
                <a:gd name="connsiteY2" fmla="*/ 38100 h 419100"/>
                <a:gd name="connsiteX3" fmla="*/ 95250 w 152400"/>
                <a:gd name="connsiteY3" fmla="*/ 57150 h 419100"/>
                <a:gd name="connsiteX4" fmla="*/ 76200 w 152400"/>
                <a:gd name="connsiteY4" fmla="*/ 76200 h 419100"/>
                <a:gd name="connsiteX5" fmla="*/ 76200 w 152400"/>
                <a:gd name="connsiteY5" fmla="*/ 381000 h 419100"/>
                <a:gd name="connsiteX6" fmla="*/ 57150 w 152400"/>
                <a:gd name="connsiteY6" fmla="*/ 361950 h 419100"/>
                <a:gd name="connsiteX7" fmla="*/ 76200 w 152400"/>
                <a:gd name="connsiteY7" fmla="*/ 342900 h 419100"/>
                <a:gd name="connsiteX8" fmla="*/ 95250 w 152400"/>
                <a:gd name="connsiteY8" fmla="*/ 361950 h 419100"/>
                <a:gd name="connsiteX9" fmla="*/ 76200 w 152400"/>
                <a:gd name="connsiteY9" fmla="*/ 381000 h 419100"/>
                <a:gd name="connsiteX10" fmla="*/ 152400 w 152400"/>
                <a:gd name="connsiteY10" fmla="*/ 0 h 419100"/>
                <a:gd name="connsiteX11" fmla="*/ 0 w 152400"/>
                <a:gd name="connsiteY11" fmla="*/ 0 h 419100"/>
                <a:gd name="connsiteX12" fmla="*/ 0 w 152400"/>
                <a:gd name="connsiteY12" fmla="*/ 419100 h 419100"/>
                <a:gd name="connsiteX13" fmla="*/ 152400 w 152400"/>
                <a:gd name="connsiteY13" fmla="*/ 419100 h 419100"/>
                <a:gd name="connsiteX14" fmla="*/ 152400 w 152400"/>
                <a:gd name="connsiteY14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400" h="419100">
                  <a:moveTo>
                    <a:pt x="76200" y="76200"/>
                  </a:moveTo>
                  <a:cubicBezTo>
                    <a:pt x="65723" y="76200"/>
                    <a:pt x="57150" y="67627"/>
                    <a:pt x="57150" y="57150"/>
                  </a:cubicBezTo>
                  <a:cubicBezTo>
                    <a:pt x="57150" y="46673"/>
                    <a:pt x="65723" y="38100"/>
                    <a:pt x="76200" y="38100"/>
                  </a:cubicBezTo>
                  <a:cubicBezTo>
                    <a:pt x="86677" y="38100"/>
                    <a:pt x="95250" y="46673"/>
                    <a:pt x="95250" y="57150"/>
                  </a:cubicBezTo>
                  <a:cubicBezTo>
                    <a:pt x="95250" y="67627"/>
                    <a:pt x="86677" y="76200"/>
                    <a:pt x="76200" y="76200"/>
                  </a:cubicBezTo>
                  <a:close/>
                  <a:moveTo>
                    <a:pt x="76200" y="381000"/>
                  </a:moveTo>
                  <a:cubicBezTo>
                    <a:pt x="65723" y="381000"/>
                    <a:pt x="57150" y="372428"/>
                    <a:pt x="57150" y="361950"/>
                  </a:cubicBezTo>
                  <a:cubicBezTo>
                    <a:pt x="57150" y="351473"/>
                    <a:pt x="65723" y="342900"/>
                    <a:pt x="76200" y="342900"/>
                  </a:cubicBezTo>
                  <a:cubicBezTo>
                    <a:pt x="86677" y="342900"/>
                    <a:pt x="95250" y="351473"/>
                    <a:pt x="95250" y="361950"/>
                  </a:cubicBezTo>
                  <a:cubicBezTo>
                    <a:pt x="95250" y="372428"/>
                    <a:pt x="86677" y="381000"/>
                    <a:pt x="76200" y="381000"/>
                  </a:cubicBezTo>
                  <a:close/>
                  <a:moveTo>
                    <a:pt x="152400" y="0"/>
                  </a:moveTo>
                  <a:lnTo>
                    <a:pt x="0" y="0"/>
                  </a:lnTo>
                  <a:lnTo>
                    <a:pt x="0" y="419100"/>
                  </a:lnTo>
                  <a:lnTo>
                    <a:pt x="152400" y="4191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B92FB64A-56B6-4C69-8B1D-1766D50317ED}"/>
                </a:ext>
              </a:extLst>
            </p:cNvPr>
            <p:cNvSpPr/>
            <p:nvPr/>
          </p:nvSpPr>
          <p:spPr>
            <a:xfrm>
              <a:off x="497569" y="320976"/>
              <a:ext cx="133248" cy="495299"/>
            </a:xfrm>
            <a:custGeom>
              <a:avLst/>
              <a:gdLst>
                <a:gd name="connsiteX0" fmla="*/ 95250 w 133350"/>
                <a:gd name="connsiteY0" fmla="*/ 95250 h 495300"/>
                <a:gd name="connsiteX1" fmla="*/ 38100 w 133350"/>
                <a:gd name="connsiteY1" fmla="*/ 95250 h 495300"/>
                <a:gd name="connsiteX2" fmla="*/ 38100 w 133350"/>
                <a:gd name="connsiteY2" fmla="*/ 38100 h 495300"/>
                <a:gd name="connsiteX3" fmla="*/ 95250 w 133350"/>
                <a:gd name="connsiteY3" fmla="*/ 38100 h 495300"/>
                <a:gd name="connsiteX4" fmla="*/ 95250 w 133350"/>
                <a:gd name="connsiteY4" fmla="*/ 95250 h 495300"/>
                <a:gd name="connsiteX5" fmla="*/ 133350 w 133350"/>
                <a:gd name="connsiteY5" fmla="*/ 0 h 495300"/>
                <a:gd name="connsiteX6" fmla="*/ 0 w 133350"/>
                <a:gd name="connsiteY6" fmla="*/ 0 h 495300"/>
                <a:gd name="connsiteX7" fmla="*/ 0 w 133350"/>
                <a:gd name="connsiteY7" fmla="*/ 495300 h 495300"/>
                <a:gd name="connsiteX8" fmla="*/ 133350 w 133350"/>
                <a:gd name="connsiteY8" fmla="*/ 495300 h 495300"/>
                <a:gd name="connsiteX9" fmla="*/ 133350 w 133350"/>
                <a:gd name="connsiteY9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350" h="495300">
                  <a:moveTo>
                    <a:pt x="95250" y="95250"/>
                  </a:moveTo>
                  <a:lnTo>
                    <a:pt x="38100" y="95250"/>
                  </a:lnTo>
                  <a:lnTo>
                    <a:pt x="38100" y="38100"/>
                  </a:lnTo>
                  <a:lnTo>
                    <a:pt x="95250" y="38100"/>
                  </a:lnTo>
                  <a:lnTo>
                    <a:pt x="95250" y="95250"/>
                  </a:lnTo>
                  <a:close/>
                  <a:moveTo>
                    <a:pt x="133350" y="0"/>
                  </a:moveTo>
                  <a:lnTo>
                    <a:pt x="0" y="0"/>
                  </a:lnTo>
                  <a:lnTo>
                    <a:pt x="0" y="495300"/>
                  </a:lnTo>
                  <a:lnTo>
                    <a:pt x="133350" y="495300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sp>
        <p:nvSpPr>
          <p:cNvPr id="13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138715" y="104915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14" name="灯片编号占位符 3">
            <a:extLst>
              <a:ext uri="{FF2B5EF4-FFF2-40B4-BE49-F238E27FC236}">
                <a16:creationId xmlns:a16="http://schemas.microsoft.com/office/drawing/2014/main" id="{90F4B4A4-0A03-4C12-ADB1-BF411145CF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26475" y="6323013"/>
            <a:ext cx="3462338" cy="501650"/>
          </a:xfrm>
          <a:prstGeom prst="rect">
            <a:avLst/>
          </a:prstGeo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0062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61E0CF75-9165-424F-8A95-A060253983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5"/>
            <a:ext cx="6170613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FDDFD3D1-9927-4D80-8CE8-31548F74DC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3" y="3806825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箭头: V 形 192">
            <a:extLst>
              <a:ext uri="{FF2B5EF4-FFF2-40B4-BE49-F238E27FC236}">
                <a16:creationId xmlns:a16="http://schemas.microsoft.com/office/drawing/2014/main" id="{0A8FBFCA-EDFF-4B5A-8A85-BB397B74A817}"/>
              </a:ext>
            </a:extLst>
          </p:cNvPr>
          <p:cNvSpPr/>
          <p:nvPr/>
        </p:nvSpPr>
        <p:spPr>
          <a:xfrm>
            <a:off x="7115175" y="1751013"/>
            <a:ext cx="525463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A8FE274-4C05-4469-9E6A-D1D1CD6E3FA0}"/>
              </a:ext>
            </a:extLst>
          </p:cNvPr>
          <p:cNvSpPr/>
          <p:nvPr/>
        </p:nvSpPr>
        <p:spPr>
          <a:xfrm>
            <a:off x="5170488" y="1727200"/>
            <a:ext cx="1871662" cy="5270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箭头: V 形 194">
            <a:extLst>
              <a:ext uri="{FF2B5EF4-FFF2-40B4-BE49-F238E27FC236}">
                <a16:creationId xmlns:a16="http://schemas.microsoft.com/office/drawing/2014/main" id="{FC01125F-ABF0-4103-ADAC-C99187CDAFCE}"/>
              </a:ext>
            </a:extLst>
          </p:cNvPr>
          <p:cNvSpPr/>
          <p:nvPr/>
        </p:nvSpPr>
        <p:spPr>
          <a:xfrm rot="10800000">
            <a:off x="4551363" y="1751013"/>
            <a:ext cx="525462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810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16BD20-C0D2-4462-B860-DB18F69EA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CA17F-181B-4166-9C03-07051BE96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106EF1-8083-4E75-9FBB-074CDA81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2764-7346-4698-8346-3561DE59926C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18526C-5D55-49E6-89E9-C52EDC1D6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AC86B3-1BCE-4F27-8F71-BCF75FC4A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9EB74-C1C5-4595-96CB-A49AEF5E15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923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鸣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CF61CC0-30A2-41E5-83E6-69E5477B70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3" y="3816350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id="{A021FDD7-B008-43D5-B744-D7138ACA74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511550" y="2674938"/>
            <a:ext cx="5168900" cy="12842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zh-CN" altLang="en-US" sz="6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 谢 观 看</a:t>
            </a:r>
            <a:endParaRPr lang="en-US" altLang="zh-CN" sz="66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102">
            <a:extLst>
              <a:ext uri="{FF2B5EF4-FFF2-40B4-BE49-F238E27FC236}">
                <a16:creationId xmlns:a16="http://schemas.microsoft.com/office/drawing/2014/main" id="{AAC5FC48-6D0F-4E85-B3E1-2B0F51443E1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5" name="图片 9">
              <a:extLst>
                <a:ext uri="{FF2B5EF4-FFF2-40B4-BE49-F238E27FC236}">
                  <a16:creationId xmlns:a16="http://schemas.microsoft.com/office/drawing/2014/main" id="{28C5DCA1-0C24-4F86-AACD-A11CF919BF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554D7300-49C7-44DD-9AB9-267FE84875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图片 11">
            <a:extLst>
              <a:ext uri="{FF2B5EF4-FFF2-40B4-BE49-F238E27FC236}">
                <a16:creationId xmlns:a16="http://schemas.microsoft.com/office/drawing/2014/main" id="{C820EFF6-9B09-4BDB-82C1-0B2CF58F62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5"/>
            <a:ext cx="6170613" cy="305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8987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EFF35D2D-392D-4702-B5D5-C5900F501D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365875"/>
            <a:ext cx="223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:a16="http://schemas.microsoft.com/office/drawing/2014/main" id="{73A13EDE-BBFD-487B-A209-325678788636}"/>
              </a:ext>
            </a:extLst>
          </p:cNvPr>
          <p:cNvSpPr/>
          <p:nvPr/>
        </p:nvSpPr>
        <p:spPr>
          <a:xfrm rot="2403184">
            <a:off x="350838" y="782638"/>
            <a:ext cx="592137" cy="592137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4" name="泪滴形 53">
            <a:extLst>
              <a:ext uri="{FF2B5EF4-FFF2-40B4-BE49-F238E27FC236}">
                <a16:creationId xmlns:a16="http://schemas.microsoft.com/office/drawing/2014/main" id="{7DCB75D2-CBCF-47CB-8FC3-C29533E7988D}"/>
              </a:ext>
            </a:extLst>
          </p:cNvPr>
          <p:cNvSpPr/>
          <p:nvPr/>
        </p:nvSpPr>
        <p:spPr>
          <a:xfrm rot="6206101">
            <a:off x="657225" y="217488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泪滴形 54">
            <a:extLst>
              <a:ext uri="{FF2B5EF4-FFF2-40B4-BE49-F238E27FC236}">
                <a16:creationId xmlns:a16="http://schemas.microsoft.com/office/drawing/2014/main" id="{B12193CA-C95B-432B-91AC-CBCFADEFC704}"/>
              </a:ext>
            </a:extLst>
          </p:cNvPr>
          <p:cNvSpPr/>
          <p:nvPr/>
        </p:nvSpPr>
        <p:spPr>
          <a:xfrm rot="10074224">
            <a:off x="1316038" y="222250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泪滴形 55">
            <a:extLst>
              <a:ext uri="{FF2B5EF4-FFF2-40B4-BE49-F238E27FC236}">
                <a16:creationId xmlns:a16="http://schemas.microsoft.com/office/drawing/2014/main" id="{01100B0E-F4DD-4582-87C4-A412C29065E5}"/>
              </a:ext>
            </a:extLst>
          </p:cNvPr>
          <p:cNvSpPr/>
          <p:nvPr/>
        </p:nvSpPr>
        <p:spPr>
          <a:xfrm rot="13825622">
            <a:off x="1600200" y="790575"/>
            <a:ext cx="592138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DC66392-A100-4B0F-95E4-1C41138C9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865188"/>
            <a:ext cx="49212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CDE715F-CF34-4FA1-AB1F-E7ED981F6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意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F40C0C7-5474-4018-B6C2-D491326FD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663F8E9-C755-434D-92D0-DD36DBAFA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869950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:a16="http://schemas.microsoft.com/office/drawing/2014/main" id="{D6239CCA-EAF0-40EF-B19F-597484705D54}"/>
              </a:ext>
            </a:extLst>
          </p:cNvPr>
          <p:cNvSpPr/>
          <p:nvPr/>
        </p:nvSpPr>
        <p:spPr>
          <a:xfrm>
            <a:off x="498475" y="1495425"/>
            <a:ext cx="11028363" cy="44386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2" name="矩形: 圆角 61">
            <a:extLst>
              <a:ext uri="{FF2B5EF4-FFF2-40B4-BE49-F238E27FC236}">
                <a16:creationId xmlns:a16="http://schemas.microsoft.com/office/drawing/2014/main" id="{F293778C-89F5-4BF0-AC0A-DE9AA6E8E6C4}"/>
              </a:ext>
            </a:extLst>
          </p:cNvPr>
          <p:cNvSpPr/>
          <p:nvPr userDrawn="1"/>
        </p:nvSpPr>
        <p:spPr>
          <a:xfrm>
            <a:off x="550863" y="1555750"/>
            <a:ext cx="10906125" cy="4308475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id="{D7479CC6-76E4-4F77-92C2-ACF5520433FA}"/>
              </a:ext>
            </a:extLst>
          </p:cNvPr>
          <p:cNvSpPr/>
          <p:nvPr/>
        </p:nvSpPr>
        <p:spPr>
          <a:xfrm>
            <a:off x="10714038" y="5167313"/>
            <a:ext cx="333375" cy="347662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2BD2EA94-25F2-4F83-B094-FCBD82B2E2FF}"/>
              </a:ext>
            </a:extLst>
          </p:cNvPr>
          <p:cNvSpPr/>
          <p:nvPr/>
        </p:nvSpPr>
        <p:spPr>
          <a:xfrm>
            <a:off x="6807200" y="1233488"/>
            <a:ext cx="588963" cy="593725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237DC4E7-618D-465E-AC9B-3537644752AA}"/>
              </a:ext>
            </a:extLst>
          </p:cNvPr>
          <p:cNvSpPr/>
          <p:nvPr/>
        </p:nvSpPr>
        <p:spPr>
          <a:xfrm>
            <a:off x="10590213" y="5195888"/>
            <a:ext cx="989012" cy="9969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962CB5EC-E04A-4DB9-99AF-41532D7B8F94}"/>
              </a:ext>
            </a:extLst>
          </p:cNvPr>
          <p:cNvSpPr/>
          <p:nvPr/>
        </p:nvSpPr>
        <p:spPr>
          <a:xfrm>
            <a:off x="617538" y="1557338"/>
            <a:ext cx="306387" cy="307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02C4032-5DFB-4F30-8CD5-F212D2487115}"/>
              </a:ext>
            </a:extLst>
          </p:cNvPr>
          <p:cNvSpPr/>
          <p:nvPr/>
        </p:nvSpPr>
        <p:spPr>
          <a:xfrm>
            <a:off x="395288" y="4581525"/>
            <a:ext cx="274637" cy="263525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8F98238F-E05B-4103-B70B-E4F46693771C}"/>
              </a:ext>
            </a:extLst>
          </p:cNvPr>
          <p:cNvSpPr/>
          <p:nvPr/>
        </p:nvSpPr>
        <p:spPr>
          <a:xfrm>
            <a:off x="1339850" y="5800725"/>
            <a:ext cx="212725" cy="2047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7199DD30-26A1-4949-B2F5-52E416E60DF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8813" y="5375275"/>
            <a:ext cx="457200" cy="396875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DA9433D4-6C9F-4FBA-AD3A-9A6A6A6F4A8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31500" y="5767388"/>
            <a:ext cx="706438" cy="273050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20B046B-440E-4F1F-8635-F0BD3E7ED274}"/>
              </a:ext>
            </a:extLst>
          </p:cNvPr>
          <p:cNvSpPr/>
          <p:nvPr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B12F3F2E-26C9-4A4E-8162-9EDCFF88D39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4300" y="5868988"/>
            <a:ext cx="123825" cy="107950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9355162C-A7CF-46CE-8F34-C54C8CCAD36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975" y="4641850"/>
            <a:ext cx="195263" cy="169863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F142D098-0220-4A30-B740-51DD19DB241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638" y="1625600"/>
            <a:ext cx="234950" cy="2032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F40840C7-E450-4E66-B9E9-3D54092E1E2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72288" y="1358900"/>
            <a:ext cx="458787" cy="398463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id="{DD43A120-E30E-40DE-8EDF-5957CA431EE1}"/>
              </a:ext>
            </a:extLst>
          </p:cNvPr>
          <p:cNvSpPr/>
          <p:nvPr/>
        </p:nvSpPr>
        <p:spPr>
          <a:xfrm>
            <a:off x="7026275" y="149383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id="{CE9C22D4-FB3F-48E9-A733-EECD9E4F6A0A}"/>
              </a:ext>
            </a:extLst>
          </p:cNvPr>
          <p:cNvSpPr/>
          <p:nvPr/>
        </p:nvSpPr>
        <p:spPr>
          <a:xfrm>
            <a:off x="10963275" y="551338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id="{892285AF-FC55-4E1B-9B93-54171DAAF49A}"/>
              </a:ext>
            </a:extLst>
          </p:cNvPr>
          <p:cNvSpPr/>
          <p:nvPr/>
        </p:nvSpPr>
        <p:spPr>
          <a:xfrm>
            <a:off x="720725" y="1684338"/>
            <a:ext cx="100013" cy="9842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id="{B9A5CAB1-B417-40F3-A724-D5CA6EE37D2E}"/>
              </a:ext>
            </a:extLst>
          </p:cNvPr>
          <p:cNvSpPr/>
          <p:nvPr/>
        </p:nvSpPr>
        <p:spPr>
          <a:xfrm>
            <a:off x="495300" y="4686300"/>
            <a:ext cx="84138" cy="825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id="{4FDE56F5-5983-4758-B485-0B27E3B7CD96}"/>
              </a:ext>
            </a:extLst>
          </p:cNvPr>
          <p:cNvSpPr/>
          <p:nvPr/>
        </p:nvSpPr>
        <p:spPr>
          <a:xfrm flipV="1">
            <a:off x="1420813" y="5900738"/>
            <a:ext cx="46037" cy="444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B7CB346B-DBDB-4ADE-827D-DDB32B49FF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2319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23F658-DD30-45FB-9733-19E3CD4F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9DA491-5B08-43FC-A515-CC5ADD60B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B36544-DAD8-4DA4-8641-F74C9BAAF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2764-7346-4698-8346-3561DE59926C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628CBB-D5E1-4146-BC76-95EEFB2C7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74D236-D3DA-4D85-9C56-AFA945179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9EB74-C1C5-4595-96CB-A49AEF5E15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512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E299D8-8E4E-42DF-A85D-8749EA91B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B949C3-CB60-4A41-8104-60E529EE00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D23B3B5-71AC-4A73-A3D5-E646766CE5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BBD5B07-F1A8-4AA0-A2AF-6D7A9EBF0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2764-7346-4698-8346-3561DE59926C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8AEFA8-1E31-40A4-92C5-266195B9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E81D8A0-A226-4568-8454-FB814AE2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9EB74-C1C5-4595-96CB-A49AEF5E15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121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68F50E-F68A-40E7-AE0E-871AF1B54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1C9FAA4-155D-487C-B5F0-C5A17945A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75890E-62DC-4F88-A6E4-758E994C3A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42BEFFA-60B6-437E-A840-2E02FDE137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2AE0BEE-0451-4DFD-B540-452E4A4797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42FCFEA-3F27-4401-9F41-D684916CA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2764-7346-4698-8346-3561DE59926C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A08B8BF-35A0-4CEC-A1AC-1F0C82B06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00ADA7B-834F-4EAE-81E0-F5BD91F34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9EB74-C1C5-4595-96CB-A49AEF5E15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606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1C2679-0DDC-43AC-9AB0-E157D4538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5E7A13-1F6F-477B-BE5A-FDF233543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2764-7346-4698-8346-3561DE59926C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9833477-5848-4BB3-B180-A9B658B8D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0BF7566-A8CA-4671-9492-AEF1B4AB7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9EB74-C1C5-4595-96CB-A49AEF5E15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358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C5A0363-F935-4E71-BAFE-473894490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2764-7346-4698-8346-3561DE59926C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27C74E-FB7A-4FDB-9699-BF5BB5F31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7C2CEB-623B-4381-8161-37D769932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9EB74-C1C5-4595-96CB-A49AEF5E15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909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4A8D7F-E95F-42A7-BB01-7B824C452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AECA04-1037-44DB-B1E3-1827DEF29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18F50F-0E57-4214-AC26-84B673670F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AADADE-3F14-4EE6-BC59-CE4405E9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2764-7346-4698-8346-3561DE59926C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1F292C-7724-4A62-92D0-B5602F1C8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377676D-CB1E-40A0-8490-628F3C62F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9EB74-C1C5-4595-96CB-A49AEF5E15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684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CC9B56-AEDD-4513-934A-423030523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6026692-35F1-4BF8-B079-237F8F1197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29725A3-9FDE-454B-A7C5-F2FB34D39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87EA16-9FB3-47F1-803D-9F0C426B8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2764-7346-4698-8346-3561DE59926C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DBB019-259D-492D-BBC9-226CCF23A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ACE428-FA4B-44F3-A911-2148397C2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9EB74-C1C5-4595-96CB-A49AEF5E15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0200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525FECD-2CAF-406A-9EA2-61B4F7034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F2F5FD-9166-4FA0-BEA2-F2683D18E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5D4D55-86E5-407B-857E-6BCC9EB02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42764-7346-4698-8346-3561DE59926C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AE3406-60CF-41BE-9636-CADE9BE084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045D9C-D6D1-4646-8E51-D32C94BDE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9EB74-C1C5-4595-96CB-A49AEF5E159E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图形 2" descr="书架上的书籍">
            <a:extLst>
              <a:ext uri="{FF2B5EF4-FFF2-40B4-BE49-F238E27FC236}">
                <a16:creationId xmlns:a16="http://schemas.microsoft.com/office/drawing/2014/main" id="{70AE70AE-0BFF-4695-A7ED-99C2CC1832B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93675" y="61913"/>
            <a:ext cx="11998325" cy="666750"/>
            <a:chOff x="382875" y="263826"/>
            <a:chExt cx="12747857" cy="666749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999AEC1A-57F4-4172-939E-3D694683076A}"/>
                </a:ext>
              </a:extLst>
            </p:cNvPr>
            <p:cNvSpPr/>
            <p:nvPr/>
          </p:nvSpPr>
          <p:spPr>
            <a:xfrm>
              <a:off x="382875" y="884537"/>
              <a:ext cx="12747857" cy="46038"/>
            </a:xfrm>
            <a:custGeom>
              <a:avLst/>
              <a:gdLst>
                <a:gd name="connsiteX0" fmla="*/ 0 w 647700"/>
                <a:gd name="connsiteY0" fmla="*/ 0 h 57150"/>
                <a:gd name="connsiteX1" fmla="*/ 647700 w 647700"/>
                <a:gd name="connsiteY1" fmla="*/ 0 h 57150"/>
                <a:gd name="connsiteX2" fmla="*/ 647700 w 647700"/>
                <a:gd name="connsiteY2" fmla="*/ 57150 h 57150"/>
                <a:gd name="connsiteX3" fmla="*/ 0 w 64770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700" h="57150">
                  <a:moveTo>
                    <a:pt x="0" y="0"/>
                  </a:moveTo>
                  <a:lnTo>
                    <a:pt x="647700" y="0"/>
                  </a:lnTo>
                  <a:lnTo>
                    <a:pt x="647700" y="5715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dirty="0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2D09F2E9-1159-4505-BC9B-5771EEE3FC3A}"/>
                </a:ext>
              </a:extLst>
            </p:cNvPr>
            <p:cNvSpPr/>
            <p:nvPr/>
          </p:nvSpPr>
          <p:spPr>
            <a:xfrm>
              <a:off x="382875" y="263826"/>
              <a:ext cx="75901" cy="552449"/>
            </a:xfrm>
            <a:custGeom>
              <a:avLst/>
              <a:gdLst>
                <a:gd name="connsiteX0" fmla="*/ 0 w 76200"/>
                <a:gd name="connsiteY0" fmla="*/ 0 h 552450"/>
                <a:gd name="connsiteX1" fmla="*/ 76200 w 76200"/>
                <a:gd name="connsiteY1" fmla="*/ 0 h 552450"/>
                <a:gd name="connsiteX2" fmla="*/ 76200 w 76200"/>
                <a:gd name="connsiteY2" fmla="*/ 552450 h 552450"/>
                <a:gd name="connsiteX3" fmla="*/ 0 w 76200"/>
                <a:gd name="connsiteY3" fmla="*/ 55245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552450">
                  <a:moveTo>
                    <a:pt x="0" y="0"/>
                  </a:moveTo>
                  <a:lnTo>
                    <a:pt x="76200" y="0"/>
                  </a:lnTo>
                  <a:lnTo>
                    <a:pt x="76200" y="552450"/>
                  </a:lnTo>
                  <a:lnTo>
                    <a:pt x="0" y="5524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EE4B9070-E1B6-443D-AB92-FB84B7EA8897}"/>
                </a:ext>
              </a:extLst>
            </p:cNvPr>
            <p:cNvSpPr/>
            <p:nvPr/>
          </p:nvSpPr>
          <p:spPr>
            <a:xfrm>
              <a:off x="858516" y="740075"/>
              <a:ext cx="172040" cy="76200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3CE26ED3-DF52-4C47-BD74-6F1DF46DD2B8}"/>
                </a:ext>
              </a:extLst>
            </p:cNvPr>
            <p:cNvSpPr/>
            <p:nvPr/>
          </p:nvSpPr>
          <p:spPr>
            <a:xfrm>
              <a:off x="858516" y="416226"/>
              <a:ext cx="172040" cy="285750"/>
            </a:xfrm>
            <a:custGeom>
              <a:avLst/>
              <a:gdLst>
                <a:gd name="connsiteX0" fmla="*/ 0 w 171450"/>
                <a:gd name="connsiteY0" fmla="*/ 0 h 285750"/>
                <a:gd name="connsiteX1" fmla="*/ 171450 w 171450"/>
                <a:gd name="connsiteY1" fmla="*/ 0 h 285750"/>
                <a:gd name="connsiteX2" fmla="*/ 171450 w 171450"/>
                <a:gd name="connsiteY2" fmla="*/ 285750 h 285750"/>
                <a:gd name="connsiteX3" fmla="*/ 0 w 1714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285750">
                  <a:moveTo>
                    <a:pt x="0" y="0"/>
                  </a:moveTo>
                  <a:lnTo>
                    <a:pt x="171450" y="0"/>
                  </a:lnTo>
                  <a:lnTo>
                    <a:pt x="171450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413432B9-9908-4C73-A9E2-57F90EC39848}"/>
                </a:ext>
              </a:extLst>
            </p:cNvPr>
            <p:cNvSpPr/>
            <p:nvPr/>
          </p:nvSpPr>
          <p:spPr>
            <a:xfrm>
              <a:off x="858516" y="301926"/>
              <a:ext cx="172040" cy="76200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8E2802C3-DE3A-44E1-8835-FA427B64026C}"/>
                </a:ext>
              </a:extLst>
            </p:cNvPr>
            <p:cNvSpPr/>
            <p:nvPr/>
          </p:nvSpPr>
          <p:spPr>
            <a:xfrm>
              <a:off x="667923" y="397176"/>
              <a:ext cx="153487" cy="419099"/>
            </a:xfrm>
            <a:custGeom>
              <a:avLst/>
              <a:gdLst>
                <a:gd name="connsiteX0" fmla="*/ 76200 w 152400"/>
                <a:gd name="connsiteY0" fmla="*/ 76200 h 419100"/>
                <a:gd name="connsiteX1" fmla="*/ 57150 w 152400"/>
                <a:gd name="connsiteY1" fmla="*/ 57150 h 419100"/>
                <a:gd name="connsiteX2" fmla="*/ 76200 w 152400"/>
                <a:gd name="connsiteY2" fmla="*/ 38100 h 419100"/>
                <a:gd name="connsiteX3" fmla="*/ 95250 w 152400"/>
                <a:gd name="connsiteY3" fmla="*/ 57150 h 419100"/>
                <a:gd name="connsiteX4" fmla="*/ 76200 w 152400"/>
                <a:gd name="connsiteY4" fmla="*/ 76200 h 419100"/>
                <a:gd name="connsiteX5" fmla="*/ 76200 w 152400"/>
                <a:gd name="connsiteY5" fmla="*/ 381000 h 419100"/>
                <a:gd name="connsiteX6" fmla="*/ 57150 w 152400"/>
                <a:gd name="connsiteY6" fmla="*/ 361950 h 419100"/>
                <a:gd name="connsiteX7" fmla="*/ 76200 w 152400"/>
                <a:gd name="connsiteY7" fmla="*/ 342900 h 419100"/>
                <a:gd name="connsiteX8" fmla="*/ 95250 w 152400"/>
                <a:gd name="connsiteY8" fmla="*/ 361950 h 419100"/>
                <a:gd name="connsiteX9" fmla="*/ 76200 w 152400"/>
                <a:gd name="connsiteY9" fmla="*/ 381000 h 419100"/>
                <a:gd name="connsiteX10" fmla="*/ 152400 w 152400"/>
                <a:gd name="connsiteY10" fmla="*/ 0 h 419100"/>
                <a:gd name="connsiteX11" fmla="*/ 0 w 152400"/>
                <a:gd name="connsiteY11" fmla="*/ 0 h 419100"/>
                <a:gd name="connsiteX12" fmla="*/ 0 w 152400"/>
                <a:gd name="connsiteY12" fmla="*/ 419100 h 419100"/>
                <a:gd name="connsiteX13" fmla="*/ 152400 w 152400"/>
                <a:gd name="connsiteY13" fmla="*/ 419100 h 419100"/>
                <a:gd name="connsiteX14" fmla="*/ 152400 w 152400"/>
                <a:gd name="connsiteY14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400" h="419100">
                  <a:moveTo>
                    <a:pt x="76200" y="76200"/>
                  </a:moveTo>
                  <a:cubicBezTo>
                    <a:pt x="65723" y="76200"/>
                    <a:pt x="57150" y="67627"/>
                    <a:pt x="57150" y="57150"/>
                  </a:cubicBezTo>
                  <a:cubicBezTo>
                    <a:pt x="57150" y="46673"/>
                    <a:pt x="65723" y="38100"/>
                    <a:pt x="76200" y="38100"/>
                  </a:cubicBezTo>
                  <a:cubicBezTo>
                    <a:pt x="86677" y="38100"/>
                    <a:pt x="95250" y="46673"/>
                    <a:pt x="95250" y="57150"/>
                  </a:cubicBezTo>
                  <a:cubicBezTo>
                    <a:pt x="95250" y="67627"/>
                    <a:pt x="86677" y="76200"/>
                    <a:pt x="76200" y="76200"/>
                  </a:cubicBezTo>
                  <a:close/>
                  <a:moveTo>
                    <a:pt x="76200" y="381000"/>
                  </a:moveTo>
                  <a:cubicBezTo>
                    <a:pt x="65723" y="381000"/>
                    <a:pt x="57150" y="372428"/>
                    <a:pt x="57150" y="361950"/>
                  </a:cubicBezTo>
                  <a:cubicBezTo>
                    <a:pt x="57150" y="351473"/>
                    <a:pt x="65723" y="342900"/>
                    <a:pt x="76200" y="342900"/>
                  </a:cubicBezTo>
                  <a:cubicBezTo>
                    <a:pt x="86677" y="342900"/>
                    <a:pt x="95250" y="351473"/>
                    <a:pt x="95250" y="361950"/>
                  </a:cubicBezTo>
                  <a:cubicBezTo>
                    <a:pt x="95250" y="372428"/>
                    <a:pt x="86677" y="381000"/>
                    <a:pt x="76200" y="381000"/>
                  </a:cubicBezTo>
                  <a:close/>
                  <a:moveTo>
                    <a:pt x="152400" y="0"/>
                  </a:moveTo>
                  <a:lnTo>
                    <a:pt x="0" y="0"/>
                  </a:lnTo>
                  <a:lnTo>
                    <a:pt x="0" y="419100"/>
                  </a:lnTo>
                  <a:lnTo>
                    <a:pt x="152400" y="4191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D8B3090B-00A5-4DF1-99C1-A57312E85AF2}"/>
                </a:ext>
              </a:extLst>
            </p:cNvPr>
            <p:cNvSpPr/>
            <p:nvPr/>
          </p:nvSpPr>
          <p:spPr>
            <a:xfrm>
              <a:off x="497569" y="320976"/>
              <a:ext cx="133248" cy="495299"/>
            </a:xfrm>
            <a:custGeom>
              <a:avLst/>
              <a:gdLst>
                <a:gd name="connsiteX0" fmla="*/ 95250 w 133350"/>
                <a:gd name="connsiteY0" fmla="*/ 95250 h 495300"/>
                <a:gd name="connsiteX1" fmla="*/ 38100 w 133350"/>
                <a:gd name="connsiteY1" fmla="*/ 95250 h 495300"/>
                <a:gd name="connsiteX2" fmla="*/ 38100 w 133350"/>
                <a:gd name="connsiteY2" fmla="*/ 38100 h 495300"/>
                <a:gd name="connsiteX3" fmla="*/ 95250 w 133350"/>
                <a:gd name="connsiteY3" fmla="*/ 38100 h 495300"/>
                <a:gd name="connsiteX4" fmla="*/ 95250 w 133350"/>
                <a:gd name="connsiteY4" fmla="*/ 95250 h 495300"/>
                <a:gd name="connsiteX5" fmla="*/ 133350 w 133350"/>
                <a:gd name="connsiteY5" fmla="*/ 0 h 495300"/>
                <a:gd name="connsiteX6" fmla="*/ 0 w 133350"/>
                <a:gd name="connsiteY6" fmla="*/ 0 h 495300"/>
                <a:gd name="connsiteX7" fmla="*/ 0 w 133350"/>
                <a:gd name="connsiteY7" fmla="*/ 495300 h 495300"/>
                <a:gd name="connsiteX8" fmla="*/ 133350 w 133350"/>
                <a:gd name="connsiteY8" fmla="*/ 495300 h 495300"/>
                <a:gd name="connsiteX9" fmla="*/ 133350 w 133350"/>
                <a:gd name="connsiteY9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350" h="495300">
                  <a:moveTo>
                    <a:pt x="95250" y="95250"/>
                  </a:moveTo>
                  <a:lnTo>
                    <a:pt x="38100" y="95250"/>
                  </a:lnTo>
                  <a:lnTo>
                    <a:pt x="38100" y="38100"/>
                  </a:lnTo>
                  <a:lnTo>
                    <a:pt x="95250" y="38100"/>
                  </a:lnTo>
                  <a:lnTo>
                    <a:pt x="95250" y="95250"/>
                  </a:lnTo>
                  <a:close/>
                  <a:moveTo>
                    <a:pt x="133350" y="0"/>
                  </a:moveTo>
                  <a:lnTo>
                    <a:pt x="0" y="0"/>
                  </a:lnTo>
                  <a:lnTo>
                    <a:pt x="0" y="495300"/>
                  </a:lnTo>
                  <a:lnTo>
                    <a:pt x="133350" y="495300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pic>
        <p:nvPicPr>
          <p:cNvPr id="15" name="图片 14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8043F239-0120-47F3-A6D5-D977588225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077E7B92-E6C4-4C88-A3F8-44FA091F6389}"/>
              </a:ext>
            </a:extLst>
          </p:cNvPr>
          <p:cNvSpPr/>
          <p:nvPr userDrawn="1"/>
        </p:nvSpPr>
        <p:spPr>
          <a:xfrm>
            <a:off x="0" y="6323013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8" name="灯片编号占位符 3">
            <a:extLst>
              <a:ext uri="{FF2B5EF4-FFF2-40B4-BE49-F238E27FC236}">
                <a16:creationId xmlns:a16="http://schemas.microsoft.com/office/drawing/2014/main" id="{0F4AB317-562F-48A9-9F1C-FDC3C89C4DE9}"/>
              </a:ext>
            </a:extLst>
          </p:cNvPr>
          <p:cNvSpPr txBox="1">
            <a:spLocks/>
          </p:cNvSpPr>
          <p:nvPr userDrawn="1"/>
        </p:nvSpPr>
        <p:spPr>
          <a:xfrm>
            <a:off x="8552386" y="6374288"/>
            <a:ext cx="3463925" cy="4313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/>
              <a:t>郑州澍青医学高等专科学校</a:t>
            </a:r>
            <a:endParaRPr lang="zh-CN" altLang="en-US" dirty="0">
              <a:latin typeface="等线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133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658" r:id="rId12"/>
    <p:sldLayoutId id="2147483660" r:id="rId13"/>
    <p:sldLayoutId id="2147483667" r:id="rId14"/>
    <p:sldLayoutId id="2147483668" r:id="rId15"/>
    <p:sldLayoutId id="2147483669" r:id="rId16"/>
    <p:sldLayoutId id="2147483767" r:id="rId17"/>
    <p:sldLayoutId id="2147483768" r:id="rId18"/>
    <p:sldLayoutId id="2147483769" r:id="rId19"/>
    <p:sldLayoutId id="2147483771" r:id="rId20"/>
    <p:sldLayoutId id="2147483772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13" Type="http://schemas.openxmlformats.org/officeDocument/2006/relationships/tags" Target="../tags/tag53.xml"/><Relationship Id="rId18" Type="http://schemas.openxmlformats.org/officeDocument/2006/relationships/tags" Target="../tags/tag58.xml"/><Relationship Id="rId3" Type="http://schemas.openxmlformats.org/officeDocument/2006/relationships/tags" Target="../tags/tag43.xml"/><Relationship Id="rId7" Type="http://schemas.openxmlformats.org/officeDocument/2006/relationships/tags" Target="../tags/tag47.xml"/><Relationship Id="rId12" Type="http://schemas.openxmlformats.org/officeDocument/2006/relationships/tags" Target="../tags/tag52.xml"/><Relationship Id="rId17" Type="http://schemas.openxmlformats.org/officeDocument/2006/relationships/tags" Target="../tags/tag57.xml"/><Relationship Id="rId2" Type="http://schemas.openxmlformats.org/officeDocument/2006/relationships/tags" Target="../tags/tag42.xml"/><Relationship Id="rId16" Type="http://schemas.openxmlformats.org/officeDocument/2006/relationships/tags" Target="../tags/tag56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tags" Target="../tags/tag51.xml"/><Relationship Id="rId5" Type="http://schemas.openxmlformats.org/officeDocument/2006/relationships/tags" Target="../tags/tag45.xml"/><Relationship Id="rId15" Type="http://schemas.openxmlformats.org/officeDocument/2006/relationships/tags" Target="../tags/tag55.xml"/><Relationship Id="rId10" Type="http://schemas.openxmlformats.org/officeDocument/2006/relationships/tags" Target="../tags/tag50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tags" Target="../tags/tag5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61.xml"/><Relationship Id="rId7" Type="http://schemas.openxmlformats.org/officeDocument/2006/relationships/tags" Target="../tags/tag65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image" Target="../media/image24.png"/><Relationship Id="rId5" Type="http://schemas.openxmlformats.org/officeDocument/2006/relationships/tags" Target="../tags/tag63.xml"/><Relationship Id="rId10" Type="http://schemas.openxmlformats.org/officeDocument/2006/relationships/image" Target="../media/image23.png"/><Relationship Id="rId4" Type="http://schemas.openxmlformats.org/officeDocument/2006/relationships/tags" Target="../tags/tag62.xml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Relationship Id="rId6" Type="http://schemas.openxmlformats.org/officeDocument/2006/relationships/image" Target="../media/image38.png"/><Relationship Id="rId5" Type="http://schemas.openxmlformats.org/officeDocument/2006/relationships/customXml" Target="../ink/ink1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9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tags" Target="../tags/tag34.xml"/><Relationship Id="rId18" Type="http://schemas.openxmlformats.org/officeDocument/2006/relationships/tags" Target="../tags/tag39.xml"/><Relationship Id="rId3" Type="http://schemas.openxmlformats.org/officeDocument/2006/relationships/tags" Target="../tags/tag24.xml"/><Relationship Id="rId21" Type="http://schemas.openxmlformats.org/officeDocument/2006/relationships/image" Target="../media/image14.tmp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17" Type="http://schemas.openxmlformats.org/officeDocument/2006/relationships/tags" Target="../tags/tag38.xml"/><Relationship Id="rId2" Type="http://schemas.openxmlformats.org/officeDocument/2006/relationships/tags" Target="../tags/tag23.xml"/><Relationship Id="rId16" Type="http://schemas.openxmlformats.org/officeDocument/2006/relationships/tags" Target="../tags/tag37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5" Type="http://schemas.openxmlformats.org/officeDocument/2006/relationships/tags" Target="../tags/tag26.xml"/><Relationship Id="rId15" Type="http://schemas.openxmlformats.org/officeDocument/2006/relationships/tags" Target="../tags/tag36.xml"/><Relationship Id="rId10" Type="http://schemas.openxmlformats.org/officeDocument/2006/relationships/tags" Target="../tags/tag31.xml"/><Relationship Id="rId19" Type="http://schemas.openxmlformats.org/officeDocument/2006/relationships/tags" Target="../tags/tag40.xml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tags" Target="../tags/tag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 hidden="1">
            <a:extLst>
              <a:ext uri="{FF2B5EF4-FFF2-40B4-BE49-F238E27FC236}">
                <a16:creationId xmlns:a16="http://schemas.microsoft.com/office/drawing/2014/main" id="{93AC6080-0414-47F6-B7BC-8D645254508B}"/>
              </a:ext>
            </a:extLst>
          </p:cNvPr>
          <p:cNvGrpSpPr>
            <a:grpSpLocks/>
          </p:cNvGrpSpPr>
          <p:nvPr/>
        </p:nvGrpSpPr>
        <p:grpSpPr bwMode="auto">
          <a:xfrm rot="16200000" flipH="1">
            <a:off x="148432" y="4021931"/>
            <a:ext cx="2686050" cy="2982913"/>
            <a:chOff x="6025662" y="-1"/>
            <a:chExt cx="6166338" cy="6846945"/>
          </a:xfrm>
        </p:grpSpPr>
        <p:sp>
          <p:nvSpPr>
            <p:cNvPr id="125" name="Freeform 215">
              <a:extLst>
                <a:ext uri="{FF2B5EF4-FFF2-40B4-BE49-F238E27FC236}">
                  <a16:creationId xmlns:a16="http://schemas.microsoft.com/office/drawing/2014/main" id="{CC191366-B51D-4712-958A-7905A24191BC}"/>
                </a:ext>
              </a:extLst>
            </p:cNvPr>
            <p:cNvSpPr/>
            <p:nvPr/>
          </p:nvSpPr>
          <p:spPr bwMode="auto">
            <a:xfrm>
              <a:off x="8070175" y="3428937"/>
              <a:ext cx="1326564" cy="1151482"/>
            </a:xfrm>
            <a:custGeom>
              <a:avLst/>
              <a:gdLst>
                <a:gd name="T0" fmla="*/ 416 w 1657"/>
                <a:gd name="T1" fmla="*/ 1434 h 1434"/>
                <a:gd name="T2" fmla="*/ 0 w 1657"/>
                <a:gd name="T3" fmla="*/ 718 h 1434"/>
                <a:gd name="T4" fmla="*/ 416 w 1657"/>
                <a:gd name="T5" fmla="*/ 0 h 1434"/>
                <a:gd name="T6" fmla="*/ 1244 w 1657"/>
                <a:gd name="T7" fmla="*/ 0 h 1434"/>
                <a:gd name="T8" fmla="*/ 1657 w 1657"/>
                <a:gd name="T9" fmla="*/ 718 h 1434"/>
                <a:gd name="T10" fmla="*/ 1244 w 1657"/>
                <a:gd name="T11" fmla="*/ 1434 h 1434"/>
                <a:gd name="T12" fmla="*/ 416 w 1657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4">
                  <a:moveTo>
                    <a:pt x="416" y="1434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4"/>
                  </a:lnTo>
                  <a:lnTo>
                    <a:pt x="416" y="1434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6" name="Freeform 216">
              <a:extLst>
                <a:ext uri="{FF2B5EF4-FFF2-40B4-BE49-F238E27FC236}">
                  <a16:creationId xmlns:a16="http://schemas.microsoft.com/office/drawing/2014/main" id="{1F43B8E2-325B-40E5-93D6-7014909B5BC7}"/>
                </a:ext>
              </a:extLst>
            </p:cNvPr>
            <p:cNvSpPr/>
            <p:nvPr/>
          </p:nvSpPr>
          <p:spPr bwMode="auto">
            <a:xfrm>
              <a:off x="8070175" y="3428937"/>
              <a:ext cx="1326564" cy="1151482"/>
            </a:xfrm>
            <a:custGeom>
              <a:avLst/>
              <a:gdLst>
                <a:gd name="T0" fmla="*/ 416 w 1657"/>
                <a:gd name="T1" fmla="*/ 1434 h 1434"/>
                <a:gd name="T2" fmla="*/ 0 w 1657"/>
                <a:gd name="T3" fmla="*/ 718 h 1434"/>
                <a:gd name="T4" fmla="*/ 416 w 1657"/>
                <a:gd name="T5" fmla="*/ 0 h 1434"/>
                <a:gd name="T6" fmla="*/ 1244 w 1657"/>
                <a:gd name="T7" fmla="*/ 0 h 1434"/>
                <a:gd name="T8" fmla="*/ 1657 w 1657"/>
                <a:gd name="T9" fmla="*/ 718 h 1434"/>
                <a:gd name="T10" fmla="*/ 1244 w 1657"/>
                <a:gd name="T11" fmla="*/ 1434 h 1434"/>
                <a:gd name="T12" fmla="*/ 416 w 1657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4">
                  <a:moveTo>
                    <a:pt x="416" y="1434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4"/>
                  </a:lnTo>
                  <a:lnTo>
                    <a:pt x="416" y="1434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7" name="Freeform 217">
              <a:extLst>
                <a:ext uri="{FF2B5EF4-FFF2-40B4-BE49-F238E27FC236}">
                  <a16:creationId xmlns:a16="http://schemas.microsoft.com/office/drawing/2014/main" id="{B57E9515-81A8-4F30-B2F6-869E451A69A2}"/>
                </a:ext>
              </a:extLst>
            </p:cNvPr>
            <p:cNvSpPr/>
            <p:nvPr/>
          </p:nvSpPr>
          <p:spPr bwMode="auto">
            <a:xfrm>
              <a:off x="8070175" y="2284743"/>
              <a:ext cx="1326564" cy="1151482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8" name="Freeform 218">
              <a:extLst>
                <a:ext uri="{FF2B5EF4-FFF2-40B4-BE49-F238E27FC236}">
                  <a16:creationId xmlns:a16="http://schemas.microsoft.com/office/drawing/2014/main" id="{F37332D0-C83B-4ED6-BB87-F4D3DD6CA52B}"/>
                </a:ext>
              </a:extLst>
            </p:cNvPr>
            <p:cNvSpPr/>
            <p:nvPr/>
          </p:nvSpPr>
          <p:spPr bwMode="auto">
            <a:xfrm>
              <a:off x="8070175" y="1129616"/>
              <a:ext cx="1326564" cy="1151482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9" name="Freeform 219">
              <a:extLst>
                <a:ext uri="{FF2B5EF4-FFF2-40B4-BE49-F238E27FC236}">
                  <a16:creationId xmlns:a16="http://schemas.microsoft.com/office/drawing/2014/main" id="{478F9006-D76A-4ECF-A000-DF5A353FBFC9}"/>
                </a:ext>
              </a:extLst>
            </p:cNvPr>
            <p:cNvSpPr/>
            <p:nvPr/>
          </p:nvSpPr>
          <p:spPr bwMode="auto">
            <a:xfrm>
              <a:off x="8070175" y="1129616"/>
              <a:ext cx="1326564" cy="1151482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0" name="Freeform 220">
              <a:extLst>
                <a:ext uri="{FF2B5EF4-FFF2-40B4-BE49-F238E27FC236}">
                  <a16:creationId xmlns:a16="http://schemas.microsoft.com/office/drawing/2014/main" id="{6EB6E116-805B-47FA-AA4E-6A2E983C97A3}"/>
                </a:ext>
              </a:extLst>
            </p:cNvPr>
            <p:cNvSpPr/>
            <p:nvPr/>
          </p:nvSpPr>
          <p:spPr bwMode="auto">
            <a:xfrm>
              <a:off x="8416394" y="-7289"/>
              <a:ext cx="3422098" cy="2485160"/>
            </a:xfrm>
            <a:custGeom>
              <a:avLst/>
              <a:gdLst>
                <a:gd name="T0" fmla="*/ 4269 w 4269"/>
                <a:gd name="T1" fmla="*/ 0 h 3099"/>
                <a:gd name="T2" fmla="*/ 395 w 4269"/>
                <a:gd name="T3" fmla="*/ 0 h 3099"/>
                <a:gd name="T4" fmla="*/ 0 w 4269"/>
                <a:gd name="T5" fmla="*/ 680 h 3099"/>
                <a:gd name="T6" fmla="*/ 427 w 4269"/>
                <a:gd name="T7" fmla="*/ 1417 h 3099"/>
                <a:gd name="T8" fmla="*/ 785 w 4269"/>
                <a:gd name="T9" fmla="*/ 1417 h 3099"/>
                <a:gd name="T10" fmla="*/ 1198 w 4269"/>
                <a:gd name="T11" fmla="*/ 2135 h 3099"/>
                <a:gd name="T12" fmla="*/ 1019 w 4269"/>
                <a:gd name="T13" fmla="*/ 2447 h 3099"/>
                <a:gd name="T14" fmla="*/ 1396 w 4269"/>
                <a:gd name="T15" fmla="*/ 3099 h 3099"/>
                <a:gd name="T16" fmla="*/ 3402 w 4269"/>
                <a:gd name="T17" fmla="*/ 3099 h 3099"/>
                <a:gd name="T18" fmla="*/ 2940 w 4269"/>
                <a:gd name="T19" fmla="*/ 2300 h 3099"/>
                <a:gd name="T20" fmla="*/ 4269 w 4269"/>
                <a:gd name="T21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69" h="3099">
                  <a:moveTo>
                    <a:pt x="4269" y="0"/>
                  </a:moveTo>
                  <a:lnTo>
                    <a:pt x="395" y="0"/>
                  </a:lnTo>
                  <a:lnTo>
                    <a:pt x="0" y="680"/>
                  </a:lnTo>
                  <a:lnTo>
                    <a:pt x="427" y="1417"/>
                  </a:lnTo>
                  <a:lnTo>
                    <a:pt x="785" y="1417"/>
                  </a:lnTo>
                  <a:lnTo>
                    <a:pt x="1198" y="2135"/>
                  </a:lnTo>
                  <a:lnTo>
                    <a:pt x="1019" y="2447"/>
                  </a:lnTo>
                  <a:lnTo>
                    <a:pt x="1396" y="3099"/>
                  </a:lnTo>
                  <a:lnTo>
                    <a:pt x="3402" y="3099"/>
                  </a:lnTo>
                  <a:lnTo>
                    <a:pt x="2940" y="2300"/>
                  </a:lnTo>
                  <a:lnTo>
                    <a:pt x="4269" y="0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1" name="Freeform 221">
              <a:extLst>
                <a:ext uri="{FF2B5EF4-FFF2-40B4-BE49-F238E27FC236}">
                  <a16:creationId xmlns:a16="http://schemas.microsoft.com/office/drawing/2014/main" id="{1EE14E77-7A63-4ECD-AC46-03485D1F4B6F}"/>
                </a:ext>
              </a:extLst>
            </p:cNvPr>
            <p:cNvSpPr/>
            <p:nvPr/>
          </p:nvSpPr>
          <p:spPr bwMode="auto">
            <a:xfrm>
              <a:off x="8416394" y="-7289"/>
              <a:ext cx="3422098" cy="2485160"/>
            </a:xfrm>
            <a:custGeom>
              <a:avLst/>
              <a:gdLst>
                <a:gd name="T0" fmla="*/ 4269 w 4269"/>
                <a:gd name="T1" fmla="*/ 0 h 3099"/>
                <a:gd name="T2" fmla="*/ 395 w 4269"/>
                <a:gd name="T3" fmla="*/ 0 h 3099"/>
                <a:gd name="T4" fmla="*/ 0 w 4269"/>
                <a:gd name="T5" fmla="*/ 680 h 3099"/>
                <a:gd name="T6" fmla="*/ 427 w 4269"/>
                <a:gd name="T7" fmla="*/ 1417 h 3099"/>
                <a:gd name="T8" fmla="*/ 785 w 4269"/>
                <a:gd name="T9" fmla="*/ 1417 h 3099"/>
                <a:gd name="T10" fmla="*/ 1198 w 4269"/>
                <a:gd name="T11" fmla="*/ 2135 h 3099"/>
                <a:gd name="T12" fmla="*/ 1019 w 4269"/>
                <a:gd name="T13" fmla="*/ 2447 h 3099"/>
                <a:gd name="T14" fmla="*/ 1396 w 4269"/>
                <a:gd name="T15" fmla="*/ 3099 h 3099"/>
                <a:gd name="T16" fmla="*/ 3402 w 4269"/>
                <a:gd name="T17" fmla="*/ 3099 h 3099"/>
                <a:gd name="T18" fmla="*/ 2940 w 4269"/>
                <a:gd name="T19" fmla="*/ 2300 h 3099"/>
                <a:gd name="T20" fmla="*/ 4269 w 4269"/>
                <a:gd name="T21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69" h="3099">
                  <a:moveTo>
                    <a:pt x="4269" y="0"/>
                  </a:moveTo>
                  <a:lnTo>
                    <a:pt x="395" y="0"/>
                  </a:lnTo>
                  <a:lnTo>
                    <a:pt x="0" y="680"/>
                  </a:lnTo>
                  <a:lnTo>
                    <a:pt x="427" y="1417"/>
                  </a:lnTo>
                  <a:lnTo>
                    <a:pt x="785" y="1417"/>
                  </a:lnTo>
                  <a:lnTo>
                    <a:pt x="1198" y="2135"/>
                  </a:lnTo>
                  <a:lnTo>
                    <a:pt x="1019" y="2447"/>
                  </a:lnTo>
                  <a:lnTo>
                    <a:pt x="1396" y="3099"/>
                  </a:lnTo>
                  <a:lnTo>
                    <a:pt x="3402" y="3099"/>
                  </a:lnTo>
                  <a:lnTo>
                    <a:pt x="2940" y="2300"/>
                  </a:lnTo>
                  <a:lnTo>
                    <a:pt x="4269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2" name="Freeform 222">
              <a:extLst>
                <a:ext uri="{FF2B5EF4-FFF2-40B4-BE49-F238E27FC236}">
                  <a16:creationId xmlns:a16="http://schemas.microsoft.com/office/drawing/2014/main" id="{B80734C8-23E9-4B94-8C76-2FBD30853EF1}"/>
                </a:ext>
              </a:extLst>
            </p:cNvPr>
            <p:cNvSpPr/>
            <p:nvPr/>
          </p:nvSpPr>
          <p:spPr bwMode="auto">
            <a:xfrm>
              <a:off x="8751680" y="1129616"/>
              <a:ext cx="615904" cy="823528"/>
            </a:xfrm>
            <a:custGeom>
              <a:avLst/>
              <a:gdLst>
                <a:gd name="T0" fmla="*/ 358 w 771"/>
                <a:gd name="T1" fmla="*/ 0 h 1030"/>
                <a:gd name="T2" fmla="*/ 0 w 771"/>
                <a:gd name="T3" fmla="*/ 0 h 1030"/>
                <a:gd name="T4" fmla="*/ 592 w 771"/>
                <a:gd name="T5" fmla="*/ 1030 h 1030"/>
                <a:gd name="T6" fmla="*/ 771 w 771"/>
                <a:gd name="T7" fmla="*/ 718 h 1030"/>
                <a:gd name="T8" fmla="*/ 358 w 771"/>
                <a:gd name="T9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1" h="1030">
                  <a:moveTo>
                    <a:pt x="358" y="0"/>
                  </a:moveTo>
                  <a:lnTo>
                    <a:pt x="0" y="0"/>
                  </a:lnTo>
                  <a:lnTo>
                    <a:pt x="592" y="1030"/>
                  </a:lnTo>
                  <a:lnTo>
                    <a:pt x="771" y="718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" name="Freeform 223">
              <a:extLst>
                <a:ext uri="{FF2B5EF4-FFF2-40B4-BE49-F238E27FC236}">
                  <a16:creationId xmlns:a16="http://schemas.microsoft.com/office/drawing/2014/main" id="{7F6D9D39-6474-4A4A-BF12-FF33D7EFE7CA}"/>
                </a:ext>
              </a:extLst>
            </p:cNvPr>
            <p:cNvSpPr/>
            <p:nvPr/>
          </p:nvSpPr>
          <p:spPr bwMode="auto">
            <a:xfrm>
              <a:off x="8751680" y="1129616"/>
              <a:ext cx="615904" cy="823528"/>
            </a:xfrm>
            <a:custGeom>
              <a:avLst/>
              <a:gdLst>
                <a:gd name="T0" fmla="*/ 358 w 771"/>
                <a:gd name="T1" fmla="*/ 0 h 1030"/>
                <a:gd name="T2" fmla="*/ 0 w 771"/>
                <a:gd name="T3" fmla="*/ 0 h 1030"/>
                <a:gd name="T4" fmla="*/ 592 w 771"/>
                <a:gd name="T5" fmla="*/ 1030 h 1030"/>
                <a:gd name="T6" fmla="*/ 771 w 771"/>
                <a:gd name="T7" fmla="*/ 718 h 1030"/>
                <a:gd name="T8" fmla="*/ 358 w 771"/>
                <a:gd name="T9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1" h="1030">
                  <a:moveTo>
                    <a:pt x="358" y="0"/>
                  </a:moveTo>
                  <a:lnTo>
                    <a:pt x="0" y="0"/>
                  </a:lnTo>
                  <a:lnTo>
                    <a:pt x="592" y="1030"/>
                  </a:lnTo>
                  <a:lnTo>
                    <a:pt x="771" y="718"/>
                  </a:lnTo>
                  <a:lnTo>
                    <a:pt x="35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4" name="Freeform 224">
              <a:extLst>
                <a:ext uri="{FF2B5EF4-FFF2-40B4-BE49-F238E27FC236}">
                  <a16:creationId xmlns:a16="http://schemas.microsoft.com/office/drawing/2014/main" id="{56B65180-F092-4530-8A9B-3D7B5447036D}"/>
                </a:ext>
              </a:extLst>
            </p:cNvPr>
            <p:cNvSpPr/>
            <p:nvPr/>
          </p:nvSpPr>
          <p:spPr bwMode="auto">
            <a:xfrm>
              <a:off x="11171567" y="-7290"/>
              <a:ext cx="1020434" cy="3775111"/>
            </a:xfrm>
            <a:custGeom>
              <a:avLst/>
              <a:gdLst>
                <a:gd name="T0" fmla="*/ 1273 w 1273"/>
                <a:gd name="T1" fmla="*/ 0 h 4711"/>
                <a:gd name="T2" fmla="*/ 867 w 1273"/>
                <a:gd name="T3" fmla="*/ 0 h 4711"/>
                <a:gd name="T4" fmla="*/ 1273 w 1273"/>
                <a:gd name="T5" fmla="*/ 0 h 4711"/>
                <a:gd name="T6" fmla="*/ 1273 w 1273"/>
                <a:gd name="T7" fmla="*/ 2247 h 4711"/>
                <a:gd name="T8" fmla="*/ 782 w 1273"/>
                <a:gd name="T9" fmla="*/ 3099 h 4711"/>
                <a:gd name="T10" fmla="*/ 0 w 1273"/>
                <a:gd name="T11" fmla="*/ 3099 h 4711"/>
                <a:gd name="T12" fmla="*/ 931 w 1273"/>
                <a:gd name="T13" fmla="*/ 4711 h 4711"/>
                <a:gd name="T14" fmla="*/ 1273 w 1273"/>
                <a:gd name="T15" fmla="*/ 4711 h 4711"/>
                <a:gd name="T16" fmla="*/ 1273 w 1273"/>
                <a:gd name="T17" fmla="*/ 0 h 4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3" h="4711">
                  <a:moveTo>
                    <a:pt x="1273" y="0"/>
                  </a:moveTo>
                  <a:lnTo>
                    <a:pt x="867" y="0"/>
                  </a:lnTo>
                  <a:lnTo>
                    <a:pt x="1273" y="0"/>
                  </a:lnTo>
                  <a:lnTo>
                    <a:pt x="1273" y="2247"/>
                  </a:lnTo>
                  <a:lnTo>
                    <a:pt x="782" y="3099"/>
                  </a:lnTo>
                  <a:lnTo>
                    <a:pt x="0" y="3099"/>
                  </a:lnTo>
                  <a:lnTo>
                    <a:pt x="931" y="4711"/>
                  </a:lnTo>
                  <a:lnTo>
                    <a:pt x="1273" y="4711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rgbClr val="5B9BD5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5" name="Freeform 225">
              <a:extLst>
                <a:ext uri="{FF2B5EF4-FFF2-40B4-BE49-F238E27FC236}">
                  <a16:creationId xmlns:a16="http://schemas.microsoft.com/office/drawing/2014/main" id="{94006E9F-51B4-406F-A28A-CF059A132439}"/>
                </a:ext>
              </a:extLst>
            </p:cNvPr>
            <p:cNvSpPr/>
            <p:nvPr/>
          </p:nvSpPr>
          <p:spPr bwMode="auto">
            <a:xfrm>
              <a:off x="11171567" y="-7290"/>
              <a:ext cx="1020434" cy="3775111"/>
            </a:xfrm>
            <a:custGeom>
              <a:avLst/>
              <a:gdLst>
                <a:gd name="T0" fmla="*/ 1273 w 1273"/>
                <a:gd name="T1" fmla="*/ 0 h 4711"/>
                <a:gd name="T2" fmla="*/ 867 w 1273"/>
                <a:gd name="T3" fmla="*/ 0 h 4711"/>
                <a:gd name="T4" fmla="*/ 1273 w 1273"/>
                <a:gd name="T5" fmla="*/ 0 h 4711"/>
                <a:gd name="T6" fmla="*/ 1273 w 1273"/>
                <a:gd name="T7" fmla="*/ 2247 h 4711"/>
                <a:gd name="T8" fmla="*/ 782 w 1273"/>
                <a:gd name="T9" fmla="*/ 3099 h 4711"/>
                <a:gd name="T10" fmla="*/ 0 w 1273"/>
                <a:gd name="T11" fmla="*/ 3099 h 4711"/>
                <a:gd name="T12" fmla="*/ 931 w 1273"/>
                <a:gd name="T13" fmla="*/ 4711 h 4711"/>
                <a:gd name="T14" fmla="*/ 1273 w 1273"/>
                <a:gd name="T15" fmla="*/ 4711 h 4711"/>
                <a:gd name="T16" fmla="*/ 1273 w 1273"/>
                <a:gd name="T17" fmla="*/ 0 h 4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3" h="4711">
                  <a:moveTo>
                    <a:pt x="1273" y="0"/>
                  </a:moveTo>
                  <a:lnTo>
                    <a:pt x="867" y="0"/>
                  </a:lnTo>
                  <a:lnTo>
                    <a:pt x="1273" y="0"/>
                  </a:lnTo>
                  <a:lnTo>
                    <a:pt x="1273" y="2247"/>
                  </a:lnTo>
                  <a:lnTo>
                    <a:pt x="782" y="3099"/>
                  </a:lnTo>
                  <a:lnTo>
                    <a:pt x="0" y="3099"/>
                  </a:lnTo>
                  <a:lnTo>
                    <a:pt x="931" y="4711"/>
                  </a:lnTo>
                  <a:lnTo>
                    <a:pt x="1273" y="4711"/>
                  </a:lnTo>
                  <a:lnTo>
                    <a:pt x="1273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6" name="Freeform 226">
              <a:extLst>
                <a:ext uri="{FF2B5EF4-FFF2-40B4-BE49-F238E27FC236}">
                  <a16:creationId xmlns:a16="http://schemas.microsoft.com/office/drawing/2014/main" id="{B460A052-8161-4BF9-9C09-45C258CB973F}"/>
                </a:ext>
              </a:extLst>
            </p:cNvPr>
            <p:cNvSpPr/>
            <p:nvPr/>
          </p:nvSpPr>
          <p:spPr bwMode="auto">
            <a:xfrm>
              <a:off x="10799837" y="-7290"/>
              <a:ext cx="1392164" cy="2485160"/>
            </a:xfrm>
            <a:custGeom>
              <a:avLst/>
              <a:gdLst>
                <a:gd name="T0" fmla="*/ 1735 w 1735"/>
                <a:gd name="T1" fmla="*/ 0 h 3099"/>
                <a:gd name="T2" fmla="*/ 1329 w 1735"/>
                <a:gd name="T3" fmla="*/ 0 h 3099"/>
                <a:gd name="T4" fmla="*/ 0 w 1735"/>
                <a:gd name="T5" fmla="*/ 2300 h 3099"/>
                <a:gd name="T6" fmla="*/ 462 w 1735"/>
                <a:gd name="T7" fmla="*/ 3099 h 3099"/>
                <a:gd name="T8" fmla="*/ 1244 w 1735"/>
                <a:gd name="T9" fmla="*/ 3099 h 3099"/>
                <a:gd name="T10" fmla="*/ 1735 w 1735"/>
                <a:gd name="T11" fmla="*/ 2247 h 3099"/>
                <a:gd name="T12" fmla="*/ 1735 w 1735"/>
                <a:gd name="T13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5" h="3099">
                  <a:moveTo>
                    <a:pt x="1735" y="0"/>
                  </a:moveTo>
                  <a:lnTo>
                    <a:pt x="1329" y="0"/>
                  </a:lnTo>
                  <a:lnTo>
                    <a:pt x="0" y="2300"/>
                  </a:lnTo>
                  <a:lnTo>
                    <a:pt x="462" y="3099"/>
                  </a:lnTo>
                  <a:lnTo>
                    <a:pt x="1244" y="3099"/>
                  </a:lnTo>
                  <a:lnTo>
                    <a:pt x="1735" y="224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24436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7" name="Freeform 227">
              <a:extLst>
                <a:ext uri="{FF2B5EF4-FFF2-40B4-BE49-F238E27FC236}">
                  <a16:creationId xmlns:a16="http://schemas.microsoft.com/office/drawing/2014/main" id="{04C62CCB-7CC4-440F-95E1-D4CFC90446B1}"/>
                </a:ext>
              </a:extLst>
            </p:cNvPr>
            <p:cNvSpPr/>
            <p:nvPr/>
          </p:nvSpPr>
          <p:spPr bwMode="auto">
            <a:xfrm>
              <a:off x="10799837" y="-7290"/>
              <a:ext cx="1392164" cy="2485160"/>
            </a:xfrm>
            <a:custGeom>
              <a:avLst/>
              <a:gdLst>
                <a:gd name="T0" fmla="*/ 1735 w 1735"/>
                <a:gd name="T1" fmla="*/ 0 h 3099"/>
                <a:gd name="T2" fmla="*/ 1329 w 1735"/>
                <a:gd name="T3" fmla="*/ 0 h 3099"/>
                <a:gd name="T4" fmla="*/ 0 w 1735"/>
                <a:gd name="T5" fmla="*/ 2300 h 3099"/>
                <a:gd name="T6" fmla="*/ 462 w 1735"/>
                <a:gd name="T7" fmla="*/ 3099 h 3099"/>
                <a:gd name="T8" fmla="*/ 1244 w 1735"/>
                <a:gd name="T9" fmla="*/ 3099 h 3099"/>
                <a:gd name="T10" fmla="*/ 1735 w 1735"/>
                <a:gd name="T11" fmla="*/ 2247 h 3099"/>
                <a:gd name="T12" fmla="*/ 1735 w 1735"/>
                <a:gd name="T13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5" h="3099">
                  <a:moveTo>
                    <a:pt x="1735" y="0"/>
                  </a:moveTo>
                  <a:lnTo>
                    <a:pt x="1329" y="0"/>
                  </a:lnTo>
                  <a:lnTo>
                    <a:pt x="0" y="2300"/>
                  </a:lnTo>
                  <a:lnTo>
                    <a:pt x="462" y="3099"/>
                  </a:lnTo>
                  <a:lnTo>
                    <a:pt x="1244" y="3099"/>
                  </a:lnTo>
                  <a:lnTo>
                    <a:pt x="1735" y="2247"/>
                  </a:lnTo>
                  <a:lnTo>
                    <a:pt x="173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8" name="Freeform 228">
              <a:extLst>
                <a:ext uri="{FF2B5EF4-FFF2-40B4-BE49-F238E27FC236}">
                  <a16:creationId xmlns:a16="http://schemas.microsoft.com/office/drawing/2014/main" id="{8925EDB6-91B6-43C6-800F-DADAA083B02B}"/>
                </a:ext>
              </a:extLst>
            </p:cNvPr>
            <p:cNvSpPr/>
            <p:nvPr/>
          </p:nvSpPr>
          <p:spPr bwMode="auto">
            <a:xfrm>
              <a:off x="7082540" y="-7289"/>
              <a:ext cx="1326564" cy="575741"/>
            </a:xfrm>
            <a:custGeom>
              <a:avLst/>
              <a:gdLst>
                <a:gd name="T0" fmla="*/ 1656 w 1656"/>
                <a:gd name="T1" fmla="*/ 0 h 718"/>
                <a:gd name="T2" fmla="*/ 0 w 1656"/>
                <a:gd name="T3" fmla="*/ 0 h 718"/>
                <a:gd name="T4" fmla="*/ 413 w 1656"/>
                <a:gd name="T5" fmla="*/ 718 h 718"/>
                <a:gd name="T6" fmla="*/ 1243 w 1656"/>
                <a:gd name="T7" fmla="*/ 718 h 718"/>
                <a:gd name="T8" fmla="*/ 1656 w 1656"/>
                <a:gd name="T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6" h="718">
                  <a:moveTo>
                    <a:pt x="1656" y="0"/>
                  </a:moveTo>
                  <a:lnTo>
                    <a:pt x="0" y="0"/>
                  </a:lnTo>
                  <a:lnTo>
                    <a:pt x="413" y="718"/>
                  </a:lnTo>
                  <a:lnTo>
                    <a:pt x="1243" y="718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9" name="Freeform 229">
              <a:extLst>
                <a:ext uri="{FF2B5EF4-FFF2-40B4-BE49-F238E27FC236}">
                  <a16:creationId xmlns:a16="http://schemas.microsoft.com/office/drawing/2014/main" id="{446E4555-2061-422B-8DE6-CD5EE3F0B997}"/>
                </a:ext>
              </a:extLst>
            </p:cNvPr>
            <p:cNvSpPr/>
            <p:nvPr/>
          </p:nvSpPr>
          <p:spPr bwMode="auto">
            <a:xfrm>
              <a:off x="7082540" y="-7289"/>
              <a:ext cx="1326564" cy="575741"/>
            </a:xfrm>
            <a:custGeom>
              <a:avLst/>
              <a:gdLst>
                <a:gd name="T0" fmla="*/ 1656 w 1656"/>
                <a:gd name="T1" fmla="*/ 0 h 718"/>
                <a:gd name="T2" fmla="*/ 0 w 1656"/>
                <a:gd name="T3" fmla="*/ 0 h 718"/>
                <a:gd name="T4" fmla="*/ 413 w 1656"/>
                <a:gd name="T5" fmla="*/ 718 h 718"/>
                <a:gd name="T6" fmla="*/ 1243 w 1656"/>
                <a:gd name="T7" fmla="*/ 718 h 718"/>
                <a:gd name="T8" fmla="*/ 1656 w 1656"/>
                <a:gd name="T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6" h="718">
                  <a:moveTo>
                    <a:pt x="1656" y="0"/>
                  </a:moveTo>
                  <a:lnTo>
                    <a:pt x="0" y="0"/>
                  </a:lnTo>
                  <a:lnTo>
                    <a:pt x="413" y="718"/>
                  </a:lnTo>
                  <a:lnTo>
                    <a:pt x="1243" y="718"/>
                  </a:lnTo>
                  <a:lnTo>
                    <a:pt x="1656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0" name="Freeform 230">
              <a:extLst>
                <a:ext uri="{FF2B5EF4-FFF2-40B4-BE49-F238E27FC236}">
                  <a16:creationId xmlns:a16="http://schemas.microsoft.com/office/drawing/2014/main" id="{51788AC4-4587-4D77-9D7B-5E25DC9B4E5F}"/>
                </a:ext>
              </a:extLst>
            </p:cNvPr>
            <p:cNvSpPr/>
            <p:nvPr/>
          </p:nvSpPr>
          <p:spPr bwMode="auto">
            <a:xfrm>
              <a:off x="6087616" y="2295675"/>
              <a:ext cx="1326564" cy="1147839"/>
            </a:xfrm>
            <a:custGeom>
              <a:avLst/>
              <a:gdLst>
                <a:gd name="T0" fmla="*/ 413 w 1657"/>
                <a:gd name="T1" fmla="*/ 1433 h 1433"/>
                <a:gd name="T2" fmla="*/ 0 w 1657"/>
                <a:gd name="T3" fmla="*/ 715 h 1433"/>
                <a:gd name="T4" fmla="*/ 413 w 1657"/>
                <a:gd name="T5" fmla="*/ 0 h 1433"/>
                <a:gd name="T6" fmla="*/ 1243 w 1657"/>
                <a:gd name="T7" fmla="*/ 0 h 1433"/>
                <a:gd name="T8" fmla="*/ 1657 w 1657"/>
                <a:gd name="T9" fmla="*/ 715 h 1433"/>
                <a:gd name="T10" fmla="*/ 1243 w 1657"/>
                <a:gd name="T11" fmla="*/ 1433 h 1433"/>
                <a:gd name="T12" fmla="*/ 413 w 1657"/>
                <a:gd name="T13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3">
                  <a:moveTo>
                    <a:pt x="413" y="1433"/>
                  </a:moveTo>
                  <a:lnTo>
                    <a:pt x="0" y="715"/>
                  </a:lnTo>
                  <a:lnTo>
                    <a:pt x="413" y="0"/>
                  </a:lnTo>
                  <a:lnTo>
                    <a:pt x="1243" y="0"/>
                  </a:lnTo>
                  <a:lnTo>
                    <a:pt x="1657" y="715"/>
                  </a:lnTo>
                  <a:lnTo>
                    <a:pt x="1243" y="1433"/>
                  </a:lnTo>
                  <a:lnTo>
                    <a:pt x="413" y="1433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1" name="Freeform 231">
              <a:extLst>
                <a:ext uri="{FF2B5EF4-FFF2-40B4-BE49-F238E27FC236}">
                  <a16:creationId xmlns:a16="http://schemas.microsoft.com/office/drawing/2014/main" id="{90AC046A-D261-48EB-A08B-D45607D6CC28}"/>
                </a:ext>
              </a:extLst>
            </p:cNvPr>
            <p:cNvSpPr/>
            <p:nvPr/>
          </p:nvSpPr>
          <p:spPr bwMode="auto">
            <a:xfrm>
              <a:off x="9043234" y="4008319"/>
              <a:ext cx="1330208" cy="1151482"/>
            </a:xfrm>
            <a:custGeom>
              <a:avLst/>
              <a:gdLst>
                <a:gd name="T0" fmla="*/ 413 w 1656"/>
                <a:gd name="T1" fmla="*/ 1436 h 1436"/>
                <a:gd name="T2" fmla="*/ 0 w 1656"/>
                <a:gd name="T3" fmla="*/ 718 h 1436"/>
                <a:gd name="T4" fmla="*/ 413 w 1656"/>
                <a:gd name="T5" fmla="*/ 0 h 1436"/>
                <a:gd name="T6" fmla="*/ 1240 w 1656"/>
                <a:gd name="T7" fmla="*/ 0 h 1436"/>
                <a:gd name="T8" fmla="*/ 1656 w 1656"/>
                <a:gd name="T9" fmla="*/ 718 h 1436"/>
                <a:gd name="T10" fmla="*/ 1240 w 1656"/>
                <a:gd name="T11" fmla="*/ 1436 h 1436"/>
                <a:gd name="T12" fmla="*/ 413 w 1656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6">
                  <a:moveTo>
                    <a:pt x="413" y="1436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6"/>
                  </a:lnTo>
                  <a:lnTo>
                    <a:pt x="413" y="1436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2" name="Freeform 232">
              <a:extLst>
                <a:ext uri="{FF2B5EF4-FFF2-40B4-BE49-F238E27FC236}">
                  <a16:creationId xmlns:a16="http://schemas.microsoft.com/office/drawing/2014/main" id="{4DB02DC0-2643-4DC0-83FD-F7324419134D}"/>
                </a:ext>
              </a:extLst>
            </p:cNvPr>
            <p:cNvSpPr/>
            <p:nvPr/>
          </p:nvSpPr>
          <p:spPr bwMode="auto">
            <a:xfrm>
              <a:off x="9043234" y="4008319"/>
              <a:ext cx="1330208" cy="1151482"/>
            </a:xfrm>
            <a:custGeom>
              <a:avLst/>
              <a:gdLst>
                <a:gd name="T0" fmla="*/ 413 w 1656"/>
                <a:gd name="T1" fmla="*/ 1436 h 1436"/>
                <a:gd name="T2" fmla="*/ 0 w 1656"/>
                <a:gd name="T3" fmla="*/ 718 h 1436"/>
                <a:gd name="T4" fmla="*/ 413 w 1656"/>
                <a:gd name="T5" fmla="*/ 0 h 1436"/>
                <a:gd name="T6" fmla="*/ 1240 w 1656"/>
                <a:gd name="T7" fmla="*/ 0 h 1436"/>
                <a:gd name="T8" fmla="*/ 1656 w 1656"/>
                <a:gd name="T9" fmla="*/ 718 h 1436"/>
                <a:gd name="T10" fmla="*/ 1240 w 1656"/>
                <a:gd name="T11" fmla="*/ 1436 h 1436"/>
                <a:gd name="T12" fmla="*/ 413 w 1656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6">
                  <a:moveTo>
                    <a:pt x="413" y="1436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6"/>
                  </a:lnTo>
                  <a:lnTo>
                    <a:pt x="413" y="1436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3" name="Freeform 233">
              <a:extLst>
                <a:ext uri="{FF2B5EF4-FFF2-40B4-BE49-F238E27FC236}">
                  <a16:creationId xmlns:a16="http://schemas.microsoft.com/office/drawing/2014/main" id="{93492CF7-6FBA-44ED-9974-090CEAEFC335}"/>
                </a:ext>
              </a:extLst>
            </p:cNvPr>
            <p:cNvSpPr/>
            <p:nvPr/>
          </p:nvSpPr>
          <p:spPr bwMode="auto">
            <a:xfrm>
              <a:off x="10060021" y="3428937"/>
              <a:ext cx="1326564" cy="1151482"/>
            </a:xfrm>
            <a:custGeom>
              <a:avLst/>
              <a:gdLst>
                <a:gd name="T0" fmla="*/ 414 w 1654"/>
                <a:gd name="T1" fmla="*/ 1434 h 1434"/>
                <a:gd name="T2" fmla="*/ 0 w 1654"/>
                <a:gd name="T3" fmla="*/ 718 h 1434"/>
                <a:gd name="T4" fmla="*/ 414 w 1654"/>
                <a:gd name="T5" fmla="*/ 0 h 1434"/>
                <a:gd name="T6" fmla="*/ 1241 w 1654"/>
                <a:gd name="T7" fmla="*/ 0 h 1434"/>
                <a:gd name="T8" fmla="*/ 1654 w 1654"/>
                <a:gd name="T9" fmla="*/ 718 h 1434"/>
                <a:gd name="T10" fmla="*/ 1241 w 1654"/>
                <a:gd name="T11" fmla="*/ 1434 h 1434"/>
                <a:gd name="T12" fmla="*/ 414 w 1654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434">
                  <a:moveTo>
                    <a:pt x="414" y="14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1241" y="0"/>
                  </a:lnTo>
                  <a:lnTo>
                    <a:pt x="1654" y="718"/>
                  </a:lnTo>
                  <a:lnTo>
                    <a:pt x="1241" y="1434"/>
                  </a:lnTo>
                  <a:lnTo>
                    <a:pt x="414" y="1434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4" name="Freeform 234">
              <a:extLst>
                <a:ext uri="{FF2B5EF4-FFF2-40B4-BE49-F238E27FC236}">
                  <a16:creationId xmlns:a16="http://schemas.microsoft.com/office/drawing/2014/main" id="{FEBAAE76-A155-4F33-8E89-2F7FFB7AC3F5}"/>
                </a:ext>
              </a:extLst>
            </p:cNvPr>
            <p:cNvSpPr/>
            <p:nvPr/>
          </p:nvSpPr>
          <p:spPr bwMode="auto">
            <a:xfrm>
              <a:off x="10060021" y="3428937"/>
              <a:ext cx="1326564" cy="1151482"/>
            </a:xfrm>
            <a:custGeom>
              <a:avLst/>
              <a:gdLst>
                <a:gd name="T0" fmla="*/ 414 w 1654"/>
                <a:gd name="T1" fmla="*/ 1434 h 1434"/>
                <a:gd name="T2" fmla="*/ 0 w 1654"/>
                <a:gd name="T3" fmla="*/ 718 h 1434"/>
                <a:gd name="T4" fmla="*/ 414 w 1654"/>
                <a:gd name="T5" fmla="*/ 0 h 1434"/>
                <a:gd name="T6" fmla="*/ 1241 w 1654"/>
                <a:gd name="T7" fmla="*/ 0 h 1434"/>
                <a:gd name="T8" fmla="*/ 1654 w 1654"/>
                <a:gd name="T9" fmla="*/ 718 h 1434"/>
                <a:gd name="T10" fmla="*/ 1241 w 1654"/>
                <a:gd name="T11" fmla="*/ 1434 h 1434"/>
                <a:gd name="T12" fmla="*/ 414 w 1654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434">
                  <a:moveTo>
                    <a:pt x="414" y="14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1241" y="0"/>
                  </a:lnTo>
                  <a:lnTo>
                    <a:pt x="1654" y="718"/>
                  </a:lnTo>
                  <a:lnTo>
                    <a:pt x="1241" y="1434"/>
                  </a:lnTo>
                  <a:lnTo>
                    <a:pt x="414" y="1434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5" name="Freeform 235">
              <a:extLst>
                <a:ext uri="{FF2B5EF4-FFF2-40B4-BE49-F238E27FC236}">
                  <a16:creationId xmlns:a16="http://schemas.microsoft.com/office/drawing/2014/main" id="{D96C4DF3-8021-41EC-8B68-22E76DE1E1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92821" y="3873497"/>
              <a:ext cx="1235453" cy="80166"/>
            </a:xfrm>
            <a:custGeom>
              <a:avLst/>
              <a:gdLst>
                <a:gd name="T0" fmla="*/ 1526 w 1542"/>
                <a:gd name="T1" fmla="*/ 72 h 99"/>
                <a:gd name="T2" fmla="*/ 1526 w 1542"/>
                <a:gd name="T3" fmla="*/ 72 h 99"/>
                <a:gd name="T4" fmla="*/ 1542 w 1542"/>
                <a:gd name="T5" fmla="*/ 99 h 99"/>
                <a:gd name="T6" fmla="*/ 1526 w 1542"/>
                <a:gd name="T7" fmla="*/ 72 h 99"/>
                <a:gd name="T8" fmla="*/ 19 w 1542"/>
                <a:gd name="T9" fmla="*/ 0 h 99"/>
                <a:gd name="T10" fmla="*/ 0 w 1542"/>
                <a:gd name="T11" fmla="*/ 35 h 99"/>
                <a:gd name="T12" fmla="*/ 19 w 1542"/>
                <a:gd name="T13" fmla="*/ 0 h 99"/>
                <a:gd name="T14" fmla="*/ 19 w 1542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2" h="99">
                  <a:moveTo>
                    <a:pt x="1526" y="72"/>
                  </a:moveTo>
                  <a:lnTo>
                    <a:pt x="1526" y="72"/>
                  </a:lnTo>
                  <a:lnTo>
                    <a:pt x="1542" y="99"/>
                  </a:lnTo>
                  <a:lnTo>
                    <a:pt x="1526" y="72"/>
                  </a:lnTo>
                  <a:close/>
                  <a:moveTo>
                    <a:pt x="19" y="0"/>
                  </a:moveTo>
                  <a:lnTo>
                    <a:pt x="0" y="35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C4B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6" name="Freeform 236">
              <a:extLst>
                <a:ext uri="{FF2B5EF4-FFF2-40B4-BE49-F238E27FC236}">
                  <a16:creationId xmlns:a16="http://schemas.microsoft.com/office/drawing/2014/main" id="{A166A4A7-199E-4020-94CC-CB5D630C40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92821" y="3873497"/>
              <a:ext cx="1235453" cy="80166"/>
            </a:xfrm>
            <a:custGeom>
              <a:avLst/>
              <a:gdLst>
                <a:gd name="T0" fmla="*/ 1526 w 1542"/>
                <a:gd name="T1" fmla="*/ 72 h 99"/>
                <a:gd name="T2" fmla="*/ 1526 w 1542"/>
                <a:gd name="T3" fmla="*/ 72 h 99"/>
                <a:gd name="T4" fmla="*/ 1542 w 1542"/>
                <a:gd name="T5" fmla="*/ 99 h 99"/>
                <a:gd name="T6" fmla="*/ 1526 w 1542"/>
                <a:gd name="T7" fmla="*/ 72 h 99"/>
                <a:gd name="T8" fmla="*/ 19 w 1542"/>
                <a:gd name="T9" fmla="*/ 0 h 99"/>
                <a:gd name="T10" fmla="*/ 0 w 1542"/>
                <a:gd name="T11" fmla="*/ 35 h 99"/>
                <a:gd name="T12" fmla="*/ 19 w 1542"/>
                <a:gd name="T13" fmla="*/ 0 h 99"/>
                <a:gd name="T14" fmla="*/ 19 w 1542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2" h="99">
                  <a:moveTo>
                    <a:pt x="1526" y="72"/>
                  </a:moveTo>
                  <a:lnTo>
                    <a:pt x="1526" y="72"/>
                  </a:lnTo>
                  <a:lnTo>
                    <a:pt x="1542" y="99"/>
                  </a:lnTo>
                  <a:lnTo>
                    <a:pt x="1526" y="72"/>
                  </a:lnTo>
                  <a:moveTo>
                    <a:pt x="19" y="0"/>
                  </a:moveTo>
                  <a:lnTo>
                    <a:pt x="0" y="35"/>
                  </a:lnTo>
                  <a:lnTo>
                    <a:pt x="19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7" name="Freeform 237">
              <a:extLst>
                <a:ext uri="{FF2B5EF4-FFF2-40B4-BE49-F238E27FC236}">
                  <a16:creationId xmlns:a16="http://schemas.microsoft.com/office/drawing/2014/main" id="{69CFD264-83E6-4A96-93FB-0869E4ABCC4B}"/>
                </a:ext>
              </a:extLst>
            </p:cNvPr>
            <p:cNvSpPr/>
            <p:nvPr/>
          </p:nvSpPr>
          <p:spPr bwMode="auto">
            <a:xfrm>
              <a:off x="10089177" y="3622064"/>
              <a:ext cx="1242744" cy="655907"/>
            </a:xfrm>
            <a:custGeom>
              <a:avLst/>
              <a:gdLst>
                <a:gd name="T0" fmla="*/ 1054 w 1550"/>
                <a:gd name="T1" fmla="*/ 0 h 819"/>
                <a:gd name="T2" fmla="*/ 985 w 1550"/>
                <a:gd name="T3" fmla="*/ 475 h 819"/>
                <a:gd name="T4" fmla="*/ 755 w 1550"/>
                <a:gd name="T5" fmla="*/ 475 h 819"/>
                <a:gd name="T6" fmla="*/ 683 w 1550"/>
                <a:gd name="T7" fmla="*/ 243 h 819"/>
                <a:gd name="T8" fmla="*/ 593 w 1550"/>
                <a:gd name="T9" fmla="*/ 659 h 819"/>
                <a:gd name="T10" fmla="*/ 521 w 1550"/>
                <a:gd name="T11" fmla="*/ 0 h 819"/>
                <a:gd name="T12" fmla="*/ 451 w 1550"/>
                <a:gd name="T13" fmla="*/ 475 h 819"/>
                <a:gd name="T14" fmla="*/ 222 w 1550"/>
                <a:gd name="T15" fmla="*/ 475 h 819"/>
                <a:gd name="T16" fmla="*/ 152 w 1550"/>
                <a:gd name="T17" fmla="*/ 243 h 819"/>
                <a:gd name="T18" fmla="*/ 59 w 1550"/>
                <a:gd name="T19" fmla="*/ 659 h 819"/>
                <a:gd name="T20" fmla="*/ 22 w 1550"/>
                <a:gd name="T21" fmla="*/ 315 h 819"/>
                <a:gd name="T22" fmla="*/ 3 w 1550"/>
                <a:gd name="T23" fmla="*/ 350 h 819"/>
                <a:gd name="T24" fmla="*/ 0 w 1550"/>
                <a:gd name="T25" fmla="*/ 352 h 819"/>
                <a:gd name="T26" fmla="*/ 35 w 1550"/>
                <a:gd name="T27" fmla="*/ 665 h 819"/>
                <a:gd name="T28" fmla="*/ 62 w 1550"/>
                <a:gd name="T29" fmla="*/ 710 h 819"/>
                <a:gd name="T30" fmla="*/ 72 w 1550"/>
                <a:gd name="T31" fmla="*/ 729 h 819"/>
                <a:gd name="T32" fmla="*/ 155 w 1550"/>
                <a:gd name="T33" fmla="*/ 347 h 819"/>
                <a:gd name="T34" fmla="*/ 203 w 1550"/>
                <a:gd name="T35" fmla="*/ 499 h 819"/>
                <a:gd name="T36" fmla="*/ 473 w 1550"/>
                <a:gd name="T37" fmla="*/ 499 h 819"/>
                <a:gd name="T38" fmla="*/ 518 w 1550"/>
                <a:gd name="T39" fmla="*/ 205 h 819"/>
                <a:gd name="T40" fmla="*/ 585 w 1550"/>
                <a:gd name="T41" fmla="*/ 819 h 819"/>
                <a:gd name="T42" fmla="*/ 689 w 1550"/>
                <a:gd name="T43" fmla="*/ 347 h 819"/>
                <a:gd name="T44" fmla="*/ 737 w 1550"/>
                <a:gd name="T45" fmla="*/ 499 h 819"/>
                <a:gd name="T46" fmla="*/ 1006 w 1550"/>
                <a:gd name="T47" fmla="*/ 499 h 819"/>
                <a:gd name="T48" fmla="*/ 1051 w 1550"/>
                <a:gd name="T49" fmla="*/ 205 h 819"/>
                <a:gd name="T50" fmla="*/ 1118 w 1550"/>
                <a:gd name="T51" fmla="*/ 819 h 819"/>
                <a:gd name="T52" fmla="*/ 1222 w 1550"/>
                <a:gd name="T53" fmla="*/ 347 h 819"/>
                <a:gd name="T54" fmla="*/ 1270 w 1550"/>
                <a:gd name="T55" fmla="*/ 499 h 819"/>
                <a:gd name="T56" fmla="*/ 1540 w 1550"/>
                <a:gd name="T57" fmla="*/ 499 h 819"/>
                <a:gd name="T58" fmla="*/ 1550 w 1550"/>
                <a:gd name="T59" fmla="*/ 424 h 819"/>
                <a:gd name="T60" fmla="*/ 1545 w 1550"/>
                <a:gd name="T61" fmla="*/ 414 h 819"/>
                <a:gd name="T62" fmla="*/ 1529 w 1550"/>
                <a:gd name="T63" fmla="*/ 387 h 819"/>
                <a:gd name="T64" fmla="*/ 1518 w 1550"/>
                <a:gd name="T65" fmla="*/ 475 h 819"/>
                <a:gd name="T66" fmla="*/ 1289 w 1550"/>
                <a:gd name="T67" fmla="*/ 475 h 819"/>
                <a:gd name="T68" fmla="*/ 1217 w 1550"/>
                <a:gd name="T69" fmla="*/ 243 h 819"/>
                <a:gd name="T70" fmla="*/ 1126 w 1550"/>
                <a:gd name="T71" fmla="*/ 659 h 819"/>
                <a:gd name="T72" fmla="*/ 1054 w 1550"/>
                <a:gd name="T7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0" h="819">
                  <a:moveTo>
                    <a:pt x="1054" y="0"/>
                  </a:moveTo>
                  <a:lnTo>
                    <a:pt x="985" y="475"/>
                  </a:lnTo>
                  <a:lnTo>
                    <a:pt x="755" y="475"/>
                  </a:lnTo>
                  <a:lnTo>
                    <a:pt x="683" y="243"/>
                  </a:lnTo>
                  <a:lnTo>
                    <a:pt x="593" y="659"/>
                  </a:lnTo>
                  <a:lnTo>
                    <a:pt x="521" y="0"/>
                  </a:lnTo>
                  <a:lnTo>
                    <a:pt x="451" y="475"/>
                  </a:lnTo>
                  <a:lnTo>
                    <a:pt x="222" y="475"/>
                  </a:lnTo>
                  <a:lnTo>
                    <a:pt x="152" y="243"/>
                  </a:lnTo>
                  <a:lnTo>
                    <a:pt x="59" y="659"/>
                  </a:lnTo>
                  <a:lnTo>
                    <a:pt x="22" y="315"/>
                  </a:lnTo>
                  <a:lnTo>
                    <a:pt x="3" y="350"/>
                  </a:lnTo>
                  <a:lnTo>
                    <a:pt x="0" y="352"/>
                  </a:lnTo>
                  <a:lnTo>
                    <a:pt x="35" y="665"/>
                  </a:lnTo>
                  <a:lnTo>
                    <a:pt x="62" y="710"/>
                  </a:lnTo>
                  <a:lnTo>
                    <a:pt x="72" y="729"/>
                  </a:lnTo>
                  <a:lnTo>
                    <a:pt x="155" y="347"/>
                  </a:lnTo>
                  <a:lnTo>
                    <a:pt x="203" y="499"/>
                  </a:lnTo>
                  <a:lnTo>
                    <a:pt x="473" y="499"/>
                  </a:lnTo>
                  <a:lnTo>
                    <a:pt x="518" y="205"/>
                  </a:lnTo>
                  <a:lnTo>
                    <a:pt x="585" y="819"/>
                  </a:lnTo>
                  <a:lnTo>
                    <a:pt x="689" y="347"/>
                  </a:lnTo>
                  <a:lnTo>
                    <a:pt x="737" y="499"/>
                  </a:lnTo>
                  <a:lnTo>
                    <a:pt x="1006" y="499"/>
                  </a:lnTo>
                  <a:lnTo>
                    <a:pt x="1051" y="205"/>
                  </a:lnTo>
                  <a:lnTo>
                    <a:pt x="1118" y="819"/>
                  </a:lnTo>
                  <a:lnTo>
                    <a:pt x="1222" y="347"/>
                  </a:lnTo>
                  <a:lnTo>
                    <a:pt x="1270" y="499"/>
                  </a:lnTo>
                  <a:lnTo>
                    <a:pt x="1540" y="499"/>
                  </a:lnTo>
                  <a:lnTo>
                    <a:pt x="1550" y="424"/>
                  </a:lnTo>
                  <a:lnTo>
                    <a:pt x="1545" y="414"/>
                  </a:lnTo>
                  <a:lnTo>
                    <a:pt x="1529" y="387"/>
                  </a:lnTo>
                  <a:lnTo>
                    <a:pt x="1518" y="475"/>
                  </a:lnTo>
                  <a:lnTo>
                    <a:pt x="1289" y="475"/>
                  </a:lnTo>
                  <a:lnTo>
                    <a:pt x="1217" y="243"/>
                  </a:lnTo>
                  <a:lnTo>
                    <a:pt x="1126" y="659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8" name="Freeform 238">
              <a:extLst>
                <a:ext uri="{FF2B5EF4-FFF2-40B4-BE49-F238E27FC236}">
                  <a16:creationId xmlns:a16="http://schemas.microsoft.com/office/drawing/2014/main" id="{D8030CA6-B0C0-4609-8B65-D6544FEF5848}"/>
                </a:ext>
              </a:extLst>
            </p:cNvPr>
            <p:cNvSpPr/>
            <p:nvPr/>
          </p:nvSpPr>
          <p:spPr bwMode="auto">
            <a:xfrm>
              <a:off x="10089177" y="3622064"/>
              <a:ext cx="1242744" cy="655907"/>
            </a:xfrm>
            <a:custGeom>
              <a:avLst/>
              <a:gdLst>
                <a:gd name="T0" fmla="*/ 1054 w 1550"/>
                <a:gd name="T1" fmla="*/ 0 h 819"/>
                <a:gd name="T2" fmla="*/ 985 w 1550"/>
                <a:gd name="T3" fmla="*/ 475 h 819"/>
                <a:gd name="T4" fmla="*/ 755 w 1550"/>
                <a:gd name="T5" fmla="*/ 475 h 819"/>
                <a:gd name="T6" fmla="*/ 683 w 1550"/>
                <a:gd name="T7" fmla="*/ 243 h 819"/>
                <a:gd name="T8" fmla="*/ 593 w 1550"/>
                <a:gd name="T9" fmla="*/ 659 h 819"/>
                <a:gd name="T10" fmla="*/ 521 w 1550"/>
                <a:gd name="T11" fmla="*/ 0 h 819"/>
                <a:gd name="T12" fmla="*/ 451 w 1550"/>
                <a:gd name="T13" fmla="*/ 475 h 819"/>
                <a:gd name="T14" fmla="*/ 222 w 1550"/>
                <a:gd name="T15" fmla="*/ 475 h 819"/>
                <a:gd name="T16" fmla="*/ 152 w 1550"/>
                <a:gd name="T17" fmla="*/ 243 h 819"/>
                <a:gd name="T18" fmla="*/ 59 w 1550"/>
                <a:gd name="T19" fmla="*/ 659 h 819"/>
                <a:gd name="T20" fmla="*/ 22 w 1550"/>
                <a:gd name="T21" fmla="*/ 315 h 819"/>
                <a:gd name="T22" fmla="*/ 3 w 1550"/>
                <a:gd name="T23" fmla="*/ 350 h 819"/>
                <a:gd name="T24" fmla="*/ 0 w 1550"/>
                <a:gd name="T25" fmla="*/ 352 h 819"/>
                <a:gd name="T26" fmla="*/ 35 w 1550"/>
                <a:gd name="T27" fmla="*/ 665 h 819"/>
                <a:gd name="T28" fmla="*/ 62 w 1550"/>
                <a:gd name="T29" fmla="*/ 710 h 819"/>
                <a:gd name="T30" fmla="*/ 72 w 1550"/>
                <a:gd name="T31" fmla="*/ 729 h 819"/>
                <a:gd name="T32" fmla="*/ 155 w 1550"/>
                <a:gd name="T33" fmla="*/ 347 h 819"/>
                <a:gd name="T34" fmla="*/ 203 w 1550"/>
                <a:gd name="T35" fmla="*/ 499 h 819"/>
                <a:gd name="T36" fmla="*/ 473 w 1550"/>
                <a:gd name="T37" fmla="*/ 499 h 819"/>
                <a:gd name="T38" fmla="*/ 518 w 1550"/>
                <a:gd name="T39" fmla="*/ 205 h 819"/>
                <a:gd name="T40" fmla="*/ 585 w 1550"/>
                <a:gd name="T41" fmla="*/ 819 h 819"/>
                <a:gd name="T42" fmla="*/ 689 w 1550"/>
                <a:gd name="T43" fmla="*/ 347 h 819"/>
                <a:gd name="T44" fmla="*/ 737 w 1550"/>
                <a:gd name="T45" fmla="*/ 499 h 819"/>
                <a:gd name="T46" fmla="*/ 1006 w 1550"/>
                <a:gd name="T47" fmla="*/ 499 h 819"/>
                <a:gd name="T48" fmla="*/ 1051 w 1550"/>
                <a:gd name="T49" fmla="*/ 205 h 819"/>
                <a:gd name="T50" fmla="*/ 1118 w 1550"/>
                <a:gd name="T51" fmla="*/ 819 h 819"/>
                <a:gd name="T52" fmla="*/ 1222 w 1550"/>
                <a:gd name="T53" fmla="*/ 347 h 819"/>
                <a:gd name="T54" fmla="*/ 1270 w 1550"/>
                <a:gd name="T55" fmla="*/ 499 h 819"/>
                <a:gd name="T56" fmla="*/ 1540 w 1550"/>
                <a:gd name="T57" fmla="*/ 499 h 819"/>
                <a:gd name="T58" fmla="*/ 1550 w 1550"/>
                <a:gd name="T59" fmla="*/ 424 h 819"/>
                <a:gd name="T60" fmla="*/ 1545 w 1550"/>
                <a:gd name="T61" fmla="*/ 414 h 819"/>
                <a:gd name="T62" fmla="*/ 1529 w 1550"/>
                <a:gd name="T63" fmla="*/ 387 h 819"/>
                <a:gd name="T64" fmla="*/ 1518 w 1550"/>
                <a:gd name="T65" fmla="*/ 475 h 819"/>
                <a:gd name="T66" fmla="*/ 1289 w 1550"/>
                <a:gd name="T67" fmla="*/ 475 h 819"/>
                <a:gd name="T68" fmla="*/ 1217 w 1550"/>
                <a:gd name="T69" fmla="*/ 243 h 819"/>
                <a:gd name="T70" fmla="*/ 1126 w 1550"/>
                <a:gd name="T71" fmla="*/ 659 h 819"/>
                <a:gd name="T72" fmla="*/ 1054 w 1550"/>
                <a:gd name="T7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0" h="819">
                  <a:moveTo>
                    <a:pt x="1054" y="0"/>
                  </a:moveTo>
                  <a:lnTo>
                    <a:pt x="985" y="475"/>
                  </a:lnTo>
                  <a:lnTo>
                    <a:pt x="755" y="475"/>
                  </a:lnTo>
                  <a:lnTo>
                    <a:pt x="683" y="243"/>
                  </a:lnTo>
                  <a:lnTo>
                    <a:pt x="593" y="659"/>
                  </a:lnTo>
                  <a:lnTo>
                    <a:pt x="521" y="0"/>
                  </a:lnTo>
                  <a:lnTo>
                    <a:pt x="451" y="475"/>
                  </a:lnTo>
                  <a:lnTo>
                    <a:pt x="222" y="475"/>
                  </a:lnTo>
                  <a:lnTo>
                    <a:pt x="152" y="243"/>
                  </a:lnTo>
                  <a:lnTo>
                    <a:pt x="59" y="659"/>
                  </a:lnTo>
                  <a:lnTo>
                    <a:pt x="22" y="315"/>
                  </a:lnTo>
                  <a:lnTo>
                    <a:pt x="3" y="350"/>
                  </a:lnTo>
                  <a:lnTo>
                    <a:pt x="0" y="352"/>
                  </a:lnTo>
                  <a:lnTo>
                    <a:pt x="35" y="665"/>
                  </a:lnTo>
                  <a:lnTo>
                    <a:pt x="62" y="710"/>
                  </a:lnTo>
                  <a:lnTo>
                    <a:pt x="72" y="729"/>
                  </a:lnTo>
                  <a:lnTo>
                    <a:pt x="155" y="347"/>
                  </a:lnTo>
                  <a:lnTo>
                    <a:pt x="203" y="499"/>
                  </a:lnTo>
                  <a:lnTo>
                    <a:pt x="473" y="499"/>
                  </a:lnTo>
                  <a:lnTo>
                    <a:pt x="518" y="205"/>
                  </a:lnTo>
                  <a:lnTo>
                    <a:pt x="585" y="819"/>
                  </a:lnTo>
                  <a:lnTo>
                    <a:pt x="689" y="347"/>
                  </a:lnTo>
                  <a:lnTo>
                    <a:pt x="737" y="499"/>
                  </a:lnTo>
                  <a:lnTo>
                    <a:pt x="1006" y="499"/>
                  </a:lnTo>
                  <a:lnTo>
                    <a:pt x="1051" y="205"/>
                  </a:lnTo>
                  <a:lnTo>
                    <a:pt x="1118" y="819"/>
                  </a:lnTo>
                  <a:lnTo>
                    <a:pt x="1222" y="347"/>
                  </a:lnTo>
                  <a:lnTo>
                    <a:pt x="1270" y="499"/>
                  </a:lnTo>
                  <a:lnTo>
                    <a:pt x="1540" y="499"/>
                  </a:lnTo>
                  <a:lnTo>
                    <a:pt x="1550" y="424"/>
                  </a:lnTo>
                  <a:lnTo>
                    <a:pt x="1545" y="414"/>
                  </a:lnTo>
                  <a:lnTo>
                    <a:pt x="1529" y="387"/>
                  </a:lnTo>
                  <a:lnTo>
                    <a:pt x="1518" y="475"/>
                  </a:lnTo>
                  <a:lnTo>
                    <a:pt x="1289" y="475"/>
                  </a:lnTo>
                  <a:lnTo>
                    <a:pt x="1217" y="243"/>
                  </a:lnTo>
                  <a:lnTo>
                    <a:pt x="1126" y="659"/>
                  </a:lnTo>
                  <a:lnTo>
                    <a:pt x="1054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9" name="Freeform 239">
              <a:extLst>
                <a:ext uri="{FF2B5EF4-FFF2-40B4-BE49-F238E27FC236}">
                  <a16:creationId xmlns:a16="http://schemas.microsoft.com/office/drawing/2014/main" id="{4C391371-2573-4CB6-9242-6B304E4FBF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0874" y="3716807"/>
              <a:ext cx="127553" cy="477356"/>
            </a:xfrm>
            <a:custGeom>
              <a:avLst/>
              <a:gdLst>
                <a:gd name="T0" fmla="*/ 125 w 157"/>
                <a:gd name="T1" fmla="*/ 499 h 595"/>
                <a:gd name="T2" fmla="*/ 69 w 157"/>
                <a:gd name="T3" fmla="*/ 595 h 595"/>
                <a:gd name="T4" fmla="*/ 69 w 157"/>
                <a:gd name="T5" fmla="*/ 595 h 595"/>
                <a:gd name="T6" fmla="*/ 125 w 157"/>
                <a:gd name="T7" fmla="*/ 499 h 595"/>
                <a:gd name="T8" fmla="*/ 149 w 157"/>
                <a:gd name="T9" fmla="*/ 262 h 595"/>
                <a:gd name="T10" fmla="*/ 149 w 157"/>
                <a:gd name="T11" fmla="*/ 262 h 595"/>
                <a:gd name="T12" fmla="*/ 157 w 157"/>
                <a:gd name="T13" fmla="*/ 275 h 595"/>
                <a:gd name="T14" fmla="*/ 149 w 157"/>
                <a:gd name="T15" fmla="*/ 262 h 595"/>
                <a:gd name="T16" fmla="*/ 0 w 157"/>
                <a:gd name="T17" fmla="*/ 0 h 595"/>
                <a:gd name="T18" fmla="*/ 0 w 157"/>
                <a:gd name="T19" fmla="*/ 0 h 595"/>
                <a:gd name="T20" fmla="*/ 18 w 157"/>
                <a:gd name="T21" fmla="*/ 35 h 595"/>
                <a:gd name="T22" fmla="*/ 0 w 157"/>
                <a:gd name="T2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595">
                  <a:moveTo>
                    <a:pt x="125" y="499"/>
                  </a:moveTo>
                  <a:lnTo>
                    <a:pt x="69" y="595"/>
                  </a:lnTo>
                  <a:lnTo>
                    <a:pt x="69" y="595"/>
                  </a:lnTo>
                  <a:lnTo>
                    <a:pt x="125" y="499"/>
                  </a:lnTo>
                  <a:close/>
                  <a:moveTo>
                    <a:pt x="149" y="262"/>
                  </a:moveTo>
                  <a:lnTo>
                    <a:pt x="149" y="262"/>
                  </a:lnTo>
                  <a:lnTo>
                    <a:pt x="157" y="275"/>
                  </a:lnTo>
                  <a:lnTo>
                    <a:pt x="149" y="262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18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B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0" name="Freeform 240">
              <a:extLst>
                <a:ext uri="{FF2B5EF4-FFF2-40B4-BE49-F238E27FC236}">
                  <a16:creationId xmlns:a16="http://schemas.microsoft.com/office/drawing/2014/main" id="{D8645AC7-05E0-4B19-8840-0021D19062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0874" y="3716807"/>
              <a:ext cx="127553" cy="477356"/>
            </a:xfrm>
            <a:custGeom>
              <a:avLst/>
              <a:gdLst>
                <a:gd name="T0" fmla="*/ 125 w 157"/>
                <a:gd name="T1" fmla="*/ 499 h 595"/>
                <a:gd name="T2" fmla="*/ 69 w 157"/>
                <a:gd name="T3" fmla="*/ 595 h 595"/>
                <a:gd name="T4" fmla="*/ 69 w 157"/>
                <a:gd name="T5" fmla="*/ 595 h 595"/>
                <a:gd name="T6" fmla="*/ 125 w 157"/>
                <a:gd name="T7" fmla="*/ 499 h 595"/>
                <a:gd name="T8" fmla="*/ 149 w 157"/>
                <a:gd name="T9" fmla="*/ 262 h 595"/>
                <a:gd name="T10" fmla="*/ 149 w 157"/>
                <a:gd name="T11" fmla="*/ 262 h 595"/>
                <a:gd name="T12" fmla="*/ 157 w 157"/>
                <a:gd name="T13" fmla="*/ 275 h 595"/>
                <a:gd name="T14" fmla="*/ 149 w 157"/>
                <a:gd name="T15" fmla="*/ 262 h 595"/>
                <a:gd name="T16" fmla="*/ 0 w 157"/>
                <a:gd name="T17" fmla="*/ 0 h 595"/>
                <a:gd name="T18" fmla="*/ 0 w 157"/>
                <a:gd name="T19" fmla="*/ 0 h 595"/>
                <a:gd name="T20" fmla="*/ 18 w 157"/>
                <a:gd name="T21" fmla="*/ 35 h 595"/>
                <a:gd name="T22" fmla="*/ 0 w 157"/>
                <a:gd name="T2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595">
                  <a:moveTo>
                    <a:pt x="125" y="499"/>
                  </a:moveTo>
                  <a:lnTo>
                    <a:pt x="69" y="595"/>
                  </a:lnTo>
                  <a:lnTo>
                    <a:pt x="69" y="595"/>
                  </a:lnTo>
                  <a:lnTo>
                    <a:pt x="125" y="499"/>
                  </a:lnTo>
                  <a:moveTo>
                    <a:pt x="149" y="262"/>
                  </a:moveTo>
                  <a:lnTo>
                    <a:pt x="149" y="262"/>
                  </a:lnTo>
                  <a:lnTo>
                    <a:pt x="157" y="275"/>
                  </a:lnTo>
                  <a:lnTo>
                    <a:pt x="149" y="262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18" y="3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1" name="Freeform 241">
              <a:extLst>
                <a:ext uri="{FF2B5EF4-FFF2-40B4-BE49-F238E27FC236}">
                  <a16:creationId xmlns:a16="http://schemas.microsoft.com/office/drawing/2014/main" id="{CCBAB6E2-394B-4B4D-BD21-CBD42F13BFB5}"/>
                </a:ext>
              </a:extLst>
            </p:cNvPr>
            <p:cNvSpPr/>
            <p:nvPr/>
          </p:nvSpPr>
          <p:spPr bwMode="auto">
            <a:xfrm>
              <a:off x="8044665" y="3622064"/>
              <a:ext cx="1293764" cy="655907"/>
            </a:xfrm>
            <a:custGeom>
              <a:avLst/>
              <a:gdLst>
                <a:gd name="T0" fmla="*/ 928 w 1614"/>
                <a:gd name="T1" fmla="*/ 0 h 819"/>
                <a:gd name="T2" fmla="*/ 859 w 1614"/>
                <a:gd name="T3" fmla="*/ 475 h 819"/>
                <a:gd name="T4" fmla="*/ 629 w 1614"/>
                <a:gd name="T5" fmla="*/ 475 h 819"/>
                <a:gd name="T6" fmla="*/ 560 w 1614"/>
                <a:gd name="T7" fmla="*/ 243 h 819"/>
                <a:gd name="T8" fmla="*/ 469 w 1614"/>
                <a:gd name="T9" fmla="*/ 659 h 819"/>
                <a:gd name="T10" fmla="*/ 394 w 1614"/>
                <a:gd name="T11" fmla="*/ 0 h 819"/>
                <a:gd name="T12" fmla="*/ 325 w 1614"/>
                <a:gd name="T13" fmla="*/ 475 h 819"/>
                <a:gd name="T14" fmla="*/ 0 w 1614"/>
                <a:gd name="T15" fmla="*/ 475 h 819"/>
                <a:gd name="T16" fmla="*/ 0 w 1614"/>
                <a:gd name="T17" fmla="*/ 488 h 819"/>
                <a:gd name="T18" fmla="*/ 8 w 1614"/>
                <a:gd name="T19" fmla="*/ 499 h 819"/>
                <a:gd name="T20" fmla="*/ 349 w 1614"/>
                <a:gd name="T21" fmla="*/ 499 h 819"/>
                <a:gd name="T22" fmla="*/ 392 w 1614"/>
                <a:gd name="T23" fmla="*/ 205 h 819"/>
                <a:gd name="T24" fmla="*/ 458 w 1614"/>
                <a:gd name="T25" fmla="*/ 819 h 819"/>
                <a:gd name="T26" fmla="*/ 563 w 1614"/>
                <a:gd name="T27" fmla="*/ 347 h 819"/>
                <a:gd name="T28" fmla="*/ 611 w 1614"/>
                <a:gd name="T29" fmla="*/ 499 h 819"/>
                <a:gd name="T30" fmla="*/ 883 w 1614"/>
                <a:gd name="T31" fmla="*/ 499 h 819"/>
                <a:gd name="T32" fmla="*/ 925 w 1614"/>
                <a:gd name="T33" fmla="*/ 205 h 819"/>
                <a:gd name="T34" fmla="*/ 992 w 1614"/>
                <a:gd name="T35" fmla="*/ 819 h 819"/>
                <a:gd name="T36" fmla="*/ 1096 w 1614"/>
                <a:gd name="T37" fmla="*/ 347 h 819"/>
                <a:gd name="T38" fmla="*/ 1144 w 1614"/>
                <a:gd name="T39" fmla="*/ 499 h 819"/>
                <a:gd name="T40" fmla="*/ 1416 w 1614"/>
                <a:gd name="T41" fmla="*/ 499 h 819"/>
                <a:gd name="T42" fmla="*/ 1459 w 1614"/>
                <a:gd name="T43" fmla="*/ 205 h 819"/>
                <a:gd name="T44" fmla="*/ 1515 w 1614"/>
                <a:gd name="T45" fmla="*/ 715 h 819"/>
                <a:gd name="T46" fmla="*/ 1571 w 1614"/>
                <a:gd name="T47" fmla="*/ 619 h 819"/>
                <a:gd name="T48" fmla="*/ 1614 w 1614"/>
                <a:gd name="T49" fmla="*/ 416 h 819"/>
                <a:gd name="T50" fmla="*/ 1603 w 1614"/>
                <a:gd name="T51" fmla="*/ 395 h 819"/>
                <a:gd name="T52" fmla="*/ 1595 w 1614"/>
                <a:gd name="T53" fmla="*/ 382 h 819"/>
                <a:gd name="T54" fmla="*/ 1536 w 1614"/>
                <a:gd name="T55" fmla="*/ 659 h 819"/>
                <a:gd name="T56" fmla="*/ 1483 w 1614"/>
                <a:gd name="T57" fmla="*/ 187 h 819"/>
                <a:gd name="T58" fmla="*/ 1464 w 1614"/>
                <a:gd name="T59" fmla="*/ 155 h 819"/>
                <a:gd name="T60" fmla="*/ 1446 w 1614"/>
                <a:gd name="T61" fmla="*/ 120 h 819"/>
                <a:gd name="T62" fmla="*/ 1392 w 1614"/>
                <a:gd name="T63" fmla="*/ 475 h 819"/>
                <a:gd name="T64" fmla="*/ 1163 w 1614"/>
                <a:gd name="T65" fmla="*/ 475 h 819"/>
                <a:gd name="T66" fmla="*/ 1094 w 1614"/>
                <a:gd name="T67" fmla="*/ 243 h 819"/>
                <a:gd name="T68" fmla="*/ 1003 w 1614"/>
                <a:gd name="T69" fmla="*/ 659 h 819"/>
                <a:gd name="T70" fmla="*/ 928 w 1614"/>
                <a:gd name="T71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4" h="819">
                  <a:moveTo>
                    <a:pt x="928" y="0"/>
                  </a:moveTo>
                  <a:lnTo>
                    <a:pt x="859" y="475"/>
                  </a:lnTo>
                  <a:lnTo>
                    <a:pt x="629" y="475"/>
                  </a:lnTo>
                  <a:lnTo>
                    <a:pt x="560" y="243"/>
                  </a:lnTo>
                  <a:lnTo>
                    <a:pt x="469" y="659"/>
                  </a:lnTo>
                  <a:lnTo>
                    <a:pt x="394" y="0"/>
                  </a:lnTo>
                  <a:lnTo>
                    <a:pt x="325" y="475"/>
                  </a:lnTo>
                  <a:lnTo>
                    <a:pt x="0" y="475"/>
                  </a:lnTo>
                  <a:lnTo>
                    <a:pt x="0" y="488"/>
                  </a:lnTo>
                  <a:lnTo>
                    <a:pt x="8" y="499"/>
                  </a:lnTo>
                  <a:lnTo>
                    <a:pt x="349" y="499"/>
                  </a:lnTo>
                  <a:lnTo>
                    <a:pt x="392" y="205"/>
                  </a:lnTo>
                  <a:lnTo>
                    <a:pt x="458" y="819"/>
                  </a:lnTo>
                  <a:lnTo>
                    <a:pt x="563" y="347"/>
                  </a:lnTo>
                  <a:lnTo>
                    <a:pt x="611" y="499"/>
                  </a:lnTo>
                  <a:lnTo>
                    <a:pt x="883" y="499"/>
                  </a:lnTo>
                  <a:lnTo>
                    <a:pt x="925" y="205"/>
                  </a:lnTo>
                  <a:lnTo>
                    <a:pt x="992" y="819"/>
                  </a:lnTo>
                  <a:lnTo>
                    <a:pt x="1096" y="347"/>
                  </a:lnTo>
                  <a:lnTo>
                    <a:pt x="1144" y="499"/>
                  </a:lnTo>
                  <a:lnTo>
                    <a:pt x="1416" y="499"/>
                  </a:lnTo>
                  <a:lnTo>
                    <a:pt x="1459" y="205"/>
                  </a:lnTo>
                  <a:lnTo>
                    <a:pt x="1515" y="715"/>
                  </a:lnTo>
                  <a:lnTo>
                    <a:pt x="1571" y="619"/>
                  </a:lnTo>
                  <a:lnTo>
                    <a:pt x="1614" y="416"/>
                  </a:lnTo>
                  <a:lnTo>
                    <a:pt x="1603" y="395"/>
                  </a:lnTo>
                  <a:lnTo>
                    <a:pt x="1595" y="382"/>
                  </a:lnTo>
                  <a:lnTo>
                    <a:pt x="1536" y="659"/>
                  </a:lnTo>
                  <a:lnTo>
                    <a:pt x="1483" y="187"/>
                  </a:lnTo>
                  <a:lnTo>
                    <a:pt x="1464" y="155"/>
                  </a:lnTo>
                  <a:lnTo>
                    <a:pt x="1446" y="120"/>
                  </a:lnTo>
                  <a:lnTo>
                    <a:pt x="1392" y="475"/>
                  </a:lnTo>
                  <a:lnTo>
                    <a:pt x="1163" y="475"/>
                  </a:lnTo>
                  <a:lnTo>
                    <a:pt x="1094" y="243"/>
                  </a:lnTo>
                  <a:lnTo>
                    <a:pt x="1003" y="65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2" name="Freeform 242">
              <a:extLst>
                <a:ext uri="{FF2B5EF4-FFF2-40B4-BE49-F238E27FC236}">
                  <a16:creationId xmlns:a16="http://schemas.microsoft.com/office/drawing/2014/main" id="{CB5B946B-8332-41A5-A994-66ACC68A5B23}"/>
                </a:ext>
              </a:extLst>
            </p:cNvPr>
            <p:cNvSpPr/>
            <p:nvPr/>
          </p:nvSpPr>
          <p:spPr bwMode="auto">
            <a:xfrm>
              <a:off x="8044665" y="3622064"/>
              <a:ext cx="1293764" cy="655907"/>
            </a:xfrm>
            <a:custGeom>
              <a:avLst/>
              <a:gdLst>
                <a:gd name="T0" fmla="*/ 928 w 1614"/>
                <a:gd name="T1" fmla="*/ 0 h 819"/>
                <a:gd name="T2" fmla="*/ 859 w 1614"/>
                <a:gd name="T3" fmla="*/ 475 h 819"/>
                <a:gd name="T4" fmla="*/ 629 w 1614"/>
                <a:gd name="T5" fmla="*/ 475 h 819"/>
                <a:gd name="T6" fmla="*/ 560 w 1614"/>
                <a:gd name="T7" fmla="*/ 243 h 819"/>
                <a:gd name="T8" fmla="*/ 469 w 1614"/>
                <a:gd name="T9" fmla="*/ 659 h 819"/>
                <a:gd name="T10" fmla="*/ 394 w 1614"/>
                <a:gd name="T11" fmla="*/ 0 h 819"/>
                <a:gd name="T12" fmla="*/ 325 w 1614"/>
                <a:gd name="T13" fmla="*/ 475 h 819"/>
                <a:gd name="T14" fmla="*/ 0 w 1614"/>
                <a:gd name="T15" fmla="*/ 475 h 819"/>
                <a:gd name="T16" fmla="*/ 0 w 1614"/>
                <a:gd name="T17" fmla="*/ 488 h 819"/>
                <a:gd name="T18" fmla="*/ 8 w 1614"/>
                <a:gd name="T19" fmla="*/ 499 h 819"/>
                <a:gd name="T20" fmla="*/ 349 w 1614"/>
                <a:gd name="T21" fmla="*/ 499 h 819"/>
                <a:gd name="T22" fmla="*/ 392 w 1614"/>
                <a:gd name="T23" fmla="*/ 205 h 819"/>
                <a:gd name="T24" fmla="*/ 458 w 1614"/>
                <a:gd name="T25" fmla="*/ 819 h 819"/>
                <a:gd name="T26" fmla="*/ 563 w 1614"/>
                <a:gd name="T27" fmla="*/ 347 h 819"/>
                <a:gd name="T28" fmla="*/ 611 w 1614"/>
                <a:gd name="T29" fmla="*/ 499 h 819"/>
                <a:gd name="T30" fmla="*/ 883 w 1614"/>
                <a:gd name="T31" fmla="*/ 499 h 819"/>
                <a:gd name="T32" fmla="*/ 925 w 1614"/>
                <a:gd name="T33" fmla="*/ 205 h 819"/>
                <a:gd name="T34" fmla="*/ 992 w 1614"/>
                <a:gd name="T35" fmla="*/ 819 h 819"/>
                <a:gd name="T36" fmla="*/ 1096 w 1614"/>
                <a:gd name="T37" fmla="*/ 347 h 819"/>
                <a:gd name="T38" fmla="*/ 1144 w 1614"/>
                <a:gd name="T39" fmla="*/ 499 h 819"/>
                <a:gd name="T40" fmla="*/ 1416 w 1614"/>
                <a:gd name="T41" fmla="*/ 499 h 819"/>
                <a:gd name="T42" fmla="*/ 1459 w 1614"/>
                <a:gd name="T43" fmla="*/ 205 h 819"/>
                <a:gd name="T44" fmla="*/ 1515 w 1614"/>
                <a:gd name="T45" fmla="*/ 715 h 819"/>
                <a:gd name="T46" fmla="*/ 1571 w 1614"/>
                <a:gd name="T47" fmla="*/ 619 h 819"/>
                <a:gd name="T48" fmla="*/ 1614 w 1614"/>
                <a:gd name="T49" fmla="*/ 416 h 819"/>
                <a:gd name="T50" fmla="*/ 1603 w 1614"/>
                <a:gd name="T51" fmla="*/ 395 h 819"/>
                <a:gd name="T52" fmla="*/ 1595 w 1614"/>
                <a:gd name="T53" fmla="*/ 382 h 819"/>
                <a:gd name="T54" fmla="*/ 1536 w 1614"/>
                <a:gd name="T55" fmla="*/ 659 h 819"/>
                <a:gd name="T56" fmla="*/ 1483 w 1614"/>
                <a:gd name="T57" fmla="*/ 187 h 819"/>
                <a:gd name="T58" fmla="*/ 1464 w 1614"/>
                <a:gd name="T59" fmla="*/ 155 h 819"/>
                <a:gd name="T60" fmla="*/ 1446 w 1614"/>
                <a:gd name="T61" fmla="*/ 120 h 819"/>
                <a:gd name="T62" fmla="*/ 1392 w 1614"/>
                <a:gd name="T63" fmla="*/ 475 h 819"/>
                <a:gd name="T64" fmla="*/ 1163 w 1614"/>
                <a:gd name="T65" fmla="*/ 475 h 819"/>
                <a:gd name="T66" fmla="*/ 1094 w 1614"/>
                <a:gd name="T67" fmla="*/ 243 h 819"/>
                <a:gd name="T68" fmla="*/ 1003 w 1614"/>
                <a:gd name="T69" fmla="*/ 659 h 819"/>
                <a:gd name="T70" fmla="*/ 928 w 1614"/>
                <a:gd name="T71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4" h="819">
                  <a:moveTo>
                    <a:pt x="928" y="0"/>
                  </a:moveTo>
                  <a:lnTo>
                    <a:pt x="859" y="475"/>
                  </a:lnTo>
                  <a:lnTo>
                    <a:pt x="629" y="475"/>
                  </a:lnTo>
                  <a:lnTo>
                    <a:pt x="560" y="243"/>
                  </a:lnTo>
                  <a:lnTo>
                    <a:pt x="469" y="659"/>
                  </a:lnTo>
                  <a:lnTo>
                    <a:pt x="394" y="0"/>
                  </a:lnTo>
                  <a:lnTo>
                    <a:pt x="325" y="475"/>
                  </a:lnTo>
                  <a:lnTo>
                    <a:pt x="0" y="475"/>
                  </a:lnTo>
                  <a:lnTo>
                    <a:pt x="0" y="488"/>
                  </a:lnTo>
                  <a:lnTo>
                    <a:pt x="8" y="499"/>
                  </a:lnTo>
                  <a:lnTo>
                    <a:pt x="349" y="499"/>
                  </a:lnTo>
                  <a:lnTo>
                    <a:pt x="392" y="205"/>
                  </a:lnTo>
                  <a:lnTo>
                    <a:pt x="458" y="819"/>
                  </a:lnTo>
                  <a:lnTo>
                    <a:pt x="563" y="347"/>
                  </a:lnTo>
                  <a:lnTo>
                    <a:pt x="611" y="499"/>
                  </a:lnTo>
                  <a:lnTo>
                    <a:pt x="883" y="499"/>
                  </a:lnTo>
                  <a:lnTo>
                    <a:pt x="925" y="205"/>
                  </a:lnTo>
                  <a:lnTo>
                    <a:pt x="992" y="819"/>
                  </a:lnTo>
                  <a:lnTo>
                    <a:pt x="1096" y="347"/>
                  </a:lnTo>
                  <a:lnTo>
                    <a:pt x="1144" y="499"/>
                  </a:lnTo>
                  <a:lnTo>
                    <a:pt x="1416" y="499"/>
                  </a:lnTo>
                  <a:lnTo>
                    <a:pt x="1459" y="205"/>
                  </a:lnTo>
                  <a:lnTo>
                    <a:pt x="1515" y="715"/>
                  </a:lnTo>
                  <a:lnTo>
                    <a:pt x="1571" y="619"/>
                  </a:lnTo>
                  <a:lnTo>
                    <a:pt x="1614" y="416"/>
                  </a:lnTo>
                  <a:lnTo>
                    <a:pt x="1603" y="395"/>
                  </a:lnTo>
                  <a:lnTo>
                    <a:pt x="1595" y="382"/>
                  </a:lnTo>
                  <a:lnTo>
                    <a:pt x="1536" y="659"/>
                  </a:lnTo>
                  <a:lnTo>
                    <a:pt x="1483" y="187"/>
                  </a:lnTo>
                  <a:lnTo>
                    <a:pt x="1464" y="155"/>
                  </a:lnTo>
                  <a:lnTo>
                    <a:pt x="1446" y="120"/>
                  </a:lnTo>
                  <a:lnTo>
                    <a:pt x="1392" y="475"/>
                  </a:lnTo>
                  <a:lnTo>
                    <a:pt x="1163" y="475"/>
                  </a:lnTo>
                  <a:lnTo>
                    <a:pt x="1094" y="243"/>
                  </a:lnTo>
                  <a:lnTo>
                    <a:pt x="1003" y="659"/>
                  </a:lnTo>
                  <a:lnTo>
                    <a:pt x="92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3" name="Freeform 243">
              <a:extLst>
                <a:ext uri="{FF2B5EF4-FFF2-40B4-BE49-F238E27FC236}">
                  <a16:creationId xmlns:a16="http://schemas.microsoft.com/office/drawing/2014/main" id="{F08CD72C-B7DD-43E7-93F6-8E7D9B943508}"/>
                </a:ext>
              </a:extLst>
            </p:cNvPr>
            <p:cNvSpPr/>
            <p:nvPr/>
          </p:nvSpPr>
          <p:spPr bwMode="auto">
            <a:xfrm>
              <a:off x="7082541" y="2864127"/>
              <a:ext cx="1326564" cy="1151482"/>
            </a:xfrm>
            <a:custGeom>
              <a:avLst/>
              <a:gdLst>
                <a:gd name="T0" fmla="*/ 413 w 1656"/>
                <a:gd name="T1" fmla="*/ 1433 h 1433"/>
                <a:gd name="T2" fmla="*/ 0 w 1656"/>
                <a:gd name="T3" fmla="*/ 718 h 1433"/>
                <a:gd name="T4" fmla="*/ 413 w 1656"/>
                <a:gd name="T5" fmla="*/ 0 h 1433"/>
                <a:gd name="T6" fmla="*/ 1240 w 1656"/>
                <a:gd name="T7" fmla="*/ 0 h 1433"/>
                <a:gd name="T8" fmla="*/ 1656 w 1656"/>
                <a:gd name="T9" fmla="*/ 718 h 1433"/>
                <a:gd name="T10" fmla="*/ 1240 w 1656"/>
                <a:gd name="T11" fmla="*/ 1433 h 1433"/>
                <a:gd name="T12" fmla="*/ 413 w 1656"/>
                <a:gd name="T13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3">
                  <a:moveTo>
                    <a:pt x="413" y="1433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3"/>
                  </a:lnTo>
                  <a:lnTo>
                    <a:pt x="413" y="1433"/>
                  </a:lnTo>
                  <a:close/>
                </a:path>
              </a:pathLst>
            </a:custGeom>
            <a:solidFill>
              <a:srgbClr val="24436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4" name="Freeform 244">
              <a:extLst>
                <a:ext uri="{FF2B5EF4-FFF2-40B4-BE49-F238E27FC236}">
                  <a16:creationId xmlns:a16="http://schemas.microsoft.com/office/drawing/2014/main" id="{638BABEF-2DD1-4171-9754-2721DBC00356}"/>
                </a:ext>
              </a:extLst>
            </p:cNvPr>
            <p:cNvSpPr/>
            <p:nvPr/>
          </p:nvSpPr>
          <p:spPr bwMode="auto">
            <a:xfrm>
              <a:off x="7392314" y="3115560"/>
              <a:ext cx="645061" cy="648619"/>
            </a:xfrm>
            <a:custGeom>
              <a:avLst/>
              <a:gdLst>
                <a:gd name="T0" fmla="*/ 806 w 806"/>
                <a:gd name="T1" fmla="*/ 555 h 809"/>
                <a:gd name="T2" fmla="*/ 555 w 806"/>
                <a:gd name="T3" fmla="*/ 555 h 809"/>
                <a:gd name="T4" fmla="*/ 555 w 806"/>
                <a:gd name="T5" fmla="*/ 809 h 809"/>
                <a:gd name="T6" fmla="*/ 251 w 806"/>
                <a:gd name="T7" fmla="*/ 809 h 809"/>
                <a:gd name="T8" fmla="*/ 251 w 806"/>
                <a:gd name="T9" fmla="*/ 555 h 809"/>
                <a:gd name="T10" fmla="*/ 0 w 806"/>
                <a:gd name="T11" fmla="*/ 555 h 809"/>
                <a:gd name="T12" fmla="*/ 0 w 806"/>
                <a:gd name="T13" fmla="*/ 254 h 809"/>
                <a:gd name="T14" fmla="*/ 251 w 806"/>
                <a:gd name="T15" fmla="*/ 254 h 809"/>
                <a:gd name="T16" fmla="*/ 251 w 806"/>
                <a:gd name="T17" fmla="*/ 0 h 809"/>
                <a:gd name="T18" fmla="*/ 555 w 806"/>
                <a:gd name="T19" fmla="*/ 0 h 809"/>
                <a:gd name="T20" fmla="*/ 555 w 806"/>
                <a:gd name="T21" fmla="*/ 254 h 809"/>
                <a:gd name="T22" fmla="*/ 806 w 806"/>
                <a:gd name="T23" fmla="*/ 254 h 809"/>
                <a:gd name="T24" fmla="*/ 806 w 806"/>
                <a:gd name="T25" fmla="*/ 555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6" h="809">
                  <a:moveTo>
                    <a:pt x="806" y="555"/>
                  </a:moveTo>
                  <a:lnTo>
                    <a:pt x="555" y="555"/>
                  </a:lnTo>
                  <a:lnTo>
                    <a:pt x="555" y="809"/>
                  </a:lnTo>
                  <a:lnTo>
                    <a:pt x="251" y="809"/>
                  </a:lnTo>
                  <a:lnTo>
                    <a:pt x="251" y="555"/>
                  </a:lnTo>
                  <a:lnTo>
                    <a:pt x="0" y="555"/>
                  </a:lnTo>
                  <a:lnTo>
                    <a:pt x="0" y="254"/>
                  </a:lnTo>
                  <a:lnTo>
                    <a:pt x="251" y="254"/>
                  </a:lnTo>
                  <a:lnTo>
                    <a:pt x="251" y="0"/>
                  </a:lnTo>
                  <a:lnTo>
                    <a:pt x="555" y="0"/>
                  </a:lnTo>
                  <a:lnTo>
                    <a:pt x="555" y="254"/>
                  </a:lnTo>
                  <a:lnTo>
                    <a:pt x="806" y="254"/>
                  </a:lnTo>
                  <a:lnTo>
                    <a:pt x="806" y="555"/>
                  </a:ln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5" name="Freeform 245">
              <a:extLst>
                <a:ext uri="{FF2B5EF4-FFF2-40B4-BE49-F238E27FC236}">
                  <a16:creationId xmlns:a16="http://schemas.microsoft.com/office/drawing/2014/main" id="{298EB298-8B0C-41BC-80D0-6D19018C10FA}"/>
                </a:ext>
              </a:extLst>
            </p:cNvPr>
            <p:cNvSpPr/>
            <p:nvPr/>
          </p:nvSpPr>
          <p:spPr bwMode="auto">
            <a:xfrm>
              <a:off x="8030086" y="3425293"/>
              <a:ext cx="1352074" cy="1173345"/>
            </a:xfrm>
            <a:custGeom>
              <a:avLst/>
              <a:gdLst>
                <a:gd name="T0" fmla="*/ 1259 w 1686"/>
                <a:gd name="T1" fmla="*/ 1463 h 1463"/>
                <a:gd name="T2" fmla="*/ 424 w 1686"/>
                <a:gd name="T3" fmla="*/ 1463 h 1463"/>
                <a:gd name="T4" fmla="*/ 0 w 1686"/>
                <a:gd name="T5" fmla="*/ 731 h 1463"/>
                <a:gd name="T6" fmla="*/ 424 w 1686"/>
                <a:gd name="T7" fmla="*/ 0 h 1463"/>
                <a:gd name="T8" fmla="*/ 1267 w 1686"/>
                <a:gd name="T9" fmla="*/ 0 h 1463"/>
                <a:gd name="T10" fmla="*/ 1686 w 1686"/>
                <a:gd name="T11" fmla="*/ 723 h 1463"/>
                <a:gd name="T12" fmla="*/ 1657 w 1686"/>
                <a:gd name="T13" fmla="*/ 739 h 1463"/>
                <a:gd name="T14" fmla="*/ 1249 w 1686"/>
                <a:gd name="T15" fmla="*/ 32 h 1463"/>
                <a:gd name="T16" fmla="*/ 443 w 1686"/>
                <a:gd name="T17" fmla="*/ 32 h 1463"/>
                <a:gd name="T18" fmla="*/ 37 w 1686"/>
                <a:gd name="T19" fmla="*/ 731 h 1463"/>
                <a:gd name="T20" fmla="*/ 443 w 1686"/>
                <a:gd name="T21" fmla="*/ 1431 h 1463"/>
                <a:gd name="T22" fmla="*/ 1259 w 1686"/>
                <a:gd name="T23" fmla="*/ 1431 h 1463"/>
                <a:gd name="T24" fmla="*/ 1259 w 1686"/>
                <a:gd name="T25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6" h="1463">
                  <a:moveTo>
                    <a:pt x="1259" y="1463"/>
                  </a:moveTo>
                  <a:lnTo>
                    <a:pt x="424" y="1463"/>
                  </a:lnTo>
                  <a:lnTo>
                    <a:pt x="0" y="731"/>
                  </a:lnTo>
                  <a:lnTo>
                    <a:pt x="424" y="0"/>
                  </a:lnTo>
                  <a:lnTo>
                    <a:pt x="1267" y="0"/>
                  </a:lnTo>
                  <a:lnTo>
                    <a:pt x="1686" y="723"/>
                  </a:lnTo>
                  <a:lnTo>
                    <a:pt x="1657" y="739"/>
                  </a:lnTo>
                  <a:lnTo>
                    <a:pt x="1249" y="32"/>
                  </a:lnTo>
                  <a:lnTo>
                    <a:pt x="443" y="32"/>
                  </a:lnTo>
                  <a:lnTo>
                    <a:pt x="37" y="731"/>
                  </a:lnTo>
                  <a:lnTo>
                    <a:pt x="443" y="1431"/>
                  </a:lnTo>
                  <a:lnTo>
                    <a:pt x="1259" y="1431"/>
                  </a:lnTo>
                  <a:lnTo>
                    <a:pt x="1259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6" name="Oval 246">
              <a:extLst>
                <a:ext uri="{FF2B5EF4-FFF2-40B4-BE49-F238E27FC236}">
                  <a16:creationId xmlns:a16="http://schemas.microsoft.com/office/drawing/2014/main" id="{AE43D567-3F28-45E4-B974-D7B7444454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5420" y="3942730"/>
              <a:ext cx="142133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7" name="Oval 247">
              <a:extLst>
                <a:ext uri="{FF2B5EF4-FFF2-40B4-BE49-F238E27FC236}">
                  <a16:creationId xmlns:a16="http://schemas.microsoft.com/office/drawing/2014/main" id="{0FDF6DB9-DC9A-4BFF-9345-AAA622177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5629" y="3942731"/>
              <a:ext cx="142131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8" name="Oval 248">
              <a:extLst>
                <a:ext uri="{FF2B5EF4-FFF2-40B4-BE49-F238E27FC236}">
                  <a16:creationId xmlns:a16="http://schemas.microsoft.com/office/drawing/2014/main" id="{C6E9F43E-5C15-4B36-885E-67D72D456A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2572" y="3366989"/>
              <a:ext cx="145776" cy="145757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9" name="Oval 249">
              <a:extLst>
                <a:ext uri="{FF2B5EF4-FFF2-40B4-BE49-F238E27FC236}">
                  <a16:creationId xmlns:a16="http://schemas.microsoft.com/office/drawing/2014/main" id="{1D897428-8676-4262-9228-148790D5E2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2572" y="4511183"/>
              <a:ext cx="145776" cy="145757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0" name="Oval 250">
              <a:extLst>
                <a:ext uri="{FF2B5EF4-FFF2-40B4-BE49-F238E27FC236}">
                  <a16:creationId xmlns:a16="http://schemas.microsoft.com/office/drawing/2014/main" id="{16E700FC-7DBA-465C-9AE4-EE9239DE6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6700" y="3366988"/>
              <a:ext cx="142133" cy="145757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1" name="Oval 251">
              <a:extLst>
                <a:ext uri="{FF2B5EF4-FFF2-40B4-BE49-F238E27FC236}">
                  <a16:creationId xmlns:a16="http://schemas.microsoft.com/office/drawing/2014/main" id="{D726445F-C909-4251-A440-58EDD722B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3989" y="4511182"/>
              <a:ext cx="142133" cy="145757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2" name="Freeform 252">
              <a:extLst>
                <a:ext uri="{FF2B5EF4-FFF2-40B4-BE49-F238E27FC236}">
                  <a16:creationId xmlns:a16="http://schemas.microsoft.com/office/drawing/2014/main" id="{A424FCC8-5DBC-4F0B-9CB7-0A2847D9BAE2}"/>
                </a:ext>
              </a:extLst>
            </p:cNvPr>
            <p:cNvSpPr/>
            <p:nvPr/>
          </p:nvSpPr>
          <p:spPr bwMode="auto">
            <a:xfrm>
              <a:off x="9061454" y="1701714"/>
              <a:ext cx="1348431" cy="590317"/>
            </a:xfrm>
            <a:custGeom>
              <a:avLst/>
              <a:gdLst>
                <a:gd name="T0" fmla="*/ 1652 w 1681"/>
                <a:gd name="T1" fmla="*/ 739 h 739"/>
                <a:gd name="T2" fmla="*/ 1244 w 1681"/>
                <a:gd name="T3" fmla="*/ 29 h 739"/>
                <a:gd name="T4" fmla="*/ 438 w 1681"/>
                <a:gd name="T5" fmla="*/ 29 h 739"/>
                <a:gd name="T6" fmla="*/ 27 w 1681"/>
                <a:gd name="T7" fmla="*/ 739 h 739"/>
                <a:gd name="T8" fmla="*/ 0 w 1681"/>
                <a:gd name="T9" fmla="*/ 723 h 739"/>
                <a:gd name="T10" fmla="*/ 419 w 1681"/>
                <a:gd name="T11" fmla="*/ 0 h 739"/>
                <a:gd name="T12" fmla="*/ 1262 w 1681"/>
                <a:gd name="T13" fmla="*/ 0 h 739"/>
                <a:gd name="T14" fmla="*/ 1681 w 1681"/>
                <a:gd name="T15" fmla="*/ 723 h 739"/>
                <a:gd name="T16" fmla="*/ 1652 w 1681"/>
                <a:gd name="T1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1" h="739">
                  <a:moveTo>
                    <a:pt x="1652" y="739"/>
                  </a:moveTo>
                  <a:lnTo>
                    <a:pt x="1244" y="29"/>
                  </a:lnTo>
                  <a:lnTo>
                    <a:pt x="438" y="29"/>
                  </a:lnTo>
                  <a:lnTo>
                    <a:pt x="27" y="739"/>
                  </a:lnTo>
                  <a:lnTo>
                    <a:pt x="0" y="723"/>
                  </a:lnTo>
                  <a:lnTo>
                    <a:pt x="419" y="0"/>
                  </a:lnTo>
                  <a:lnTo>
                    <a:pt x="1262" y="0"/>
                  </a:lnTo>
                  <a:lnTo>
                    <a:pt x="1681" y="723"/>
                  </a:lnTo>
                  <a:lnTo>
                    <a:pt x="1652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3" name="Oval 253">
              <a:extLst>
                <a:ext uri="{FF2B5EF4-FFF2-40B4-BE49-F238E27FC236}">
                  <a16:creationId xmlns:a16="http://schemas.microsoft.com/office/drawing/2014/main" id="{55C939FF-2965-431A-A132-6F8377A66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6699" y="2215507"/>
              <a:ext cx="142133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4" name="Oval 254">
              <a:extLst>
                <a:ext uri="{FF2B5EF4-FFF2-40B4-BE49-F238E27FC236}">
                  <a16:creationId xmlns:a16="http://schemas.microsoft.com/office/drawing/2014/main" id="{884568A5-2ED0-4696-A036-A3E3EF4C8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6063" y="2215508"/>
              <a:ext cx="145776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5" name="Oval 255">
              <a:extLst>
                <a:ext uri="{FF2B5EF4-FFF2-40B4-BE49-F238E27FC236}">
                  <a16:creationId xmlns:a16="http://schemas.microsoft.com/office/drawing/2014/main" id="{68539CDF-8F4F-47FE-A767-49ED762DE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5630" y="1643411"/>
              <a:ext cx="142131" cy="14211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6" name="Oval 256">
              <a:extLst>
                <a:ext uri="{FF2B5EF4-FFF2-40B4-BE49-F238E27FC236}">
                  <a16:creationId xmlns:a16="http://schemas.microsoft.com/office/drawing/2014/main" id="{35DC24DE-20F9-4A30-AFB0-1FD04B009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5630" y="2787605"/>
              <a:ext cx="142131" cy="14211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7" name="Oval 257">
              <a:extLst>
                <a:ext uri="{FF2B5EF4-FFF2-40B4-BE49-F238E27FC236}">
                  <a16:creationId xmlns:a16="http://schemas.microsoft.com/office/drawing/2014/main" id="{DD8B4F4A-B9B3-4F0A-8656-71D7126A5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5268" y="1643410"/>
              <a:ext cx="142133" cy="14211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8" name="Oval 258">
              <a:extLst>
                <a:ext uri="{FF2B5EF4-FFF2-40B4-BE49-F238E27FC236}">
                  <a16:creationId xmlns:a16="http://schemas.microsoft.com/office/drawing/2014/main" id="{C9A827D9-F796-4BC5-B0E3-7B5D3C76AB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5268" y="2787604"/>
              <a:ext cx="142133" cy="14211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9" name="Freeform 259">
              <a:extLst>
                <a:ext uri="{FF2B5EF4-FFF2-40B4-BE49-F238E27FC236}">
                  <a16:creationId xmlns:a16="http://schemas.microsoft.com/office/drawing/2014/main" id="{77F2543B-CFFA-40E1-B4C9-1FE3EA17D876}"/>
                </a:ext>
              </a:extLst>
            </p:cNvPr>
            <p:cNvSpPr/>
            <p:nvPr/>
          </p:nvSpPr>
          <p:spPr bwMode="auto">
            <a:xfrm>
              <a:off x="10056378" y="1129616"/>
              <a:ext cx="349863" cy="586674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4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4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0" name="Oval 260">
              <a:extLst>
                <a:ext uri="{FF2B5EF4-FFF2-40B4-BE49-F238E27FC236}">
                  <a16:creationId xmlns:a16="http://schemas.microsoft.com/office/drawing/2014/main" id="{8E5F1DD4-655A-4AB5-B309-31E9250BC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6064" y="1067670"/>
              <a:ext cx="145776" cy="14211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1" name="Freeform 261">
              <a:extLst>
                <a:ext uri="{FF2B5EF4-FFF2-40B4-BE49-F238E27FC236}">
                  <a16:creationId xmlns:a16="http://schemas.microsoft.com/office/drawing/2014/main" id="{6F318CFC-2537-4692-BF0E-01ED39DA6960}"/>
                </a:ext>
              </a:extLst>
            </p:cNvPr>
            <p:cNvSpPr/>
            <p:nvPr/>
          </p:nvSpPr>
          <p:spPr bwMode="auto">
            <a:xfrm>
              <a:off x="6051172" y="3436226"/>
              <a:ext cx="353509" cy="586672"/>
            </a:xfrm>
            <a:custGeom>
              <a:avLst/>
              <a:gdLst>
                <a:gd name="T0" fmla="*/ 27 w 440"/>
                <a:gd name="T1" fmla="*/ 732 h 732"/>
                <a:gd name="T2" fmla="*/ 0 w 440"/>
                <a:gd name="T3" fmla="*/ 716 h 732"/>
                <a:gd name="T4" fmla="*/ 411 w 440"/>
                <a:gd name="T5" fmla="*/ 0 h 732"/>
                <a:gd name="T6" fmla="*/ 440 w 440"/>
                <a:gd name="T7" fmla="*/ 16 h 732"/>
                <a:gd name="T8" fmla="*/ 27 w 440"/>
                <a:gd name="T9" fmla="*/ 73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2">
                  <a:moveTo>
                    <a:pt x="27" y="732"/>
                  </a:moveTo>
                  <a:lnTo>
                    <a:pt x="0" y="716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2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2" name="Oval 262">
              <a:extLst>
                <a:ext uri="{FF2B5EF4-FFF2-40B4-BE49-F238E27FC236}">
                  <a16:creationId xmlns:a16="http://schemas.microsoft.com/office/drawing/2014/main" id="{35739093-D19A-456D-83EE-DEC36B248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9219" y="3946375"/>
              <a:ext cx="142131" cy="145757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3" name="Oval 263">
              <a:extLst>
                <a:ext uri="{FF2B5EF4-FFF2-40B4-BE49-F238E27FC236}">
                  <a16:creationId xmlns:a16="http://schemas.microsoft.com/office/drawing/2014/main" id="{046EEDD5-1AE4-429E-B506-F57002C19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660" y="3374277"/>
              <a:ext cx="138487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4" name="Freeform 264">
              <a:extLst>
                <a:ext uri="{FF2B5EF4-FFF2-40B4-BE49-F238E27FC236}">
                  <a16:creationId xmlns:a16="http://schemas.microsoft.com/office/drawing/2014/main" id="{26D34FC4-B7CF-4EB0-AF2A-B72795518369}"/>
                </a:ext>
              </a:extLst>
            </p:cNvPr>
            <p:cNvSpPr/>
            <p:nvPr/>
          </p:nvSpPr>
          <p:spPr bwMode="auto">
            <a:xfrm>
              <a:off x="11018503" y="2849550"/>
              <a:ext cx="353506" cy="586674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1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5" name="Oval 265">
              <a:extLst>
                <a:ext uri="{FF2B5EF4-FFF2-40B4-BE49-F238E27FC236}">
                  <a16:creationId xmlns:a16="http://schemas.microsoft.com/office/drawing/2014/main" id="{CD50ACCB-C5D5-4655-9AB6-B3B515695A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56547" y="3359700"/>
              <a:ext cx="142133" cy="145757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6" name="Oval 266">
              <a:extLst>
                <a:ext uri="{FF2B5EF4-FFF2-40B4-BE49-F238E27FC236}">
                  <a16:creationId xmlns:a16="http://schemas.microsoft.com/office/drawing/2014/main" id="{5E416A88-876B-4121-AC32-46D9EE5ABD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88188" y="2787605"/>
              <a:ext cx="142131" cy="14211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7" name="Freeform 267">
              <a:extLst>
                <a:ext uri="{FF2B5EF4-FFF2-40B4-BE49-F238E27FC236}">
                  <a16:creationId xmlns:a16="http://schemas.microsoft.com/office/drawing/2014/main" id="{06AF780E-E225-48E8-8348-615CDBF145C3}"/>
                </a:ext>
              </a:extLst>
            </p:cNvPr>
            <p:cNvSpPr/>
            <p:nvPr/>
          </p:nvSpPr>
          <p:spPr bwMode="auto">
            <a:xfrm>
              <a:off x="8066532" y="1129616"/>
              <a:ext cx="349863" cy="586674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1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8" name="Oval 268">
              <a:extLst>
                <a:ext uri="{FF2B5EF4-FFF2-40B4-BE49-F238E27FC236}">
                  <a16:creationId xmlns:a16="http://schemas.microsoft.com/office/drawing/2014/main" id="{B6893E36-71BC-412A-A872-658BF5693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5420" y="1643411"/>
              <a:ext cx="142133" cy="138469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9" name="Oval 269">
              <a:extLst>
                <a:ext uri="{FF2B5EF4-FFF2-40B4-BE49-F238E27FC236}">
                  <a16:creationId xmlns:a16="http://schemas.microsoft.com/office/drawing/2014/main" id="{AF3C5E8A-EA9D-419D-BCC2-131BE8E3A0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7062" y="1067670"/>
              <a:ext cx="142131" cy="14211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0" name="Freeform 270">
              <a:extLst>
                <a:ext uri="{FF2B5EF4-FFF2-40B4-BE49-F238E27FC236}">
                  <a16:creationId xmlns:a16="http://schemas.microsoft.com/office/drawing/2014/main" id="{E11C7B6C-3780-4F99-9C79-7A3277BD145A}"/>
                </a:ext>
              </a:extLst>
            </p:cNvPr>
            <p:cNvSpPr/>
            <p:nvPr/>
          </p:nvSpPr>
          <p:spPr bwMode="auto">
            <a:xfrm>
              <a:off x="8066532" y="553875"/>
              <a:ext cx="349863" cy="586674"/>
            </a:xfrm>
            <a:custGeom>
              <a:avLst/>
              <a:gdLst>
                <a:gd name="T0" fmla="*/ 413 w 440"/>
                <a:gd name="T1" fmla="*/ 731 h 731"/>
                <a:gd name="T2" fmla="*/ 0 w 440"/>
                <a:gd name="T3" fmla="*/ 16 h 731"/>
                <a:gd name="T4" fmla="*/ 27 w 440"/>
                <a:gd name="T5" fmla="*/ 0 h 731"/>
                <a:gd name="T6" fmla="*/ 440 w 440"/>
                <a:gd name="T7" fmla="*/ 715 h 731"/>
                <a:gd name="T8" fmla="*/ 413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413" y="731"/>
                  </a:moveTo>
                  <a:lnTo>
                    <a:pt x="0" y="16"/>
                  </a:lnTo>
                  <a:lnTo>
                    <a:pt x="27" y="0"/>
                  </a:lnTo>
                  <a:lnTo>
                    <a:pt x="440" y="715"/>
                  </a:lnTo>
                  <a:lnTo>
                    <a:pt x="413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1" name="Oval 271">
              <a:extLst>
                <a:ext uri="{FF2B5EF4-FFF2-40B4-BE49-F238E27FC236}">
                  <a16:creationId xmlns:a16="http://schemas.microsoft.com/office/drawing/2014/main" id="{4D068247-D799-44D4-9630-21B40BED3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5421" y="491928"/>
              <a:ext cx="142133" cy="14211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2" name="Freeform 272">
              <a:extLst>
                <a:ext uri="{FF2B5EF4-FFF2-40B4-BE49-F238E27FC236}">
                  <a16:creationId xmlns:a16="http://schemas.microsoft.com/office/drawing/2014/main" id="{5BCA5105-0734-4D1F-87FC-AE2B9DBBA9E7}"/>
                </a:ext>
              </a:extLst>
            </p:cNvPr>
            <p:cNvSpPr/>
            <p:nvPr/>
          </p:nvSpPr>
          <p:spPr bwMode="auto">
            <a:xfrm>
              <a:off x="6051172" y="1709003"/>
              <a:ext cx="353509" cy="586672"/>
            </a:xfrm>
            <a:custGeom>
              <a:avLst/>
              <a:gdLst>
                <a:gd name="T0" fmla="*/ 413 w 440"/>
                <a:gd name="T1" fmla="*/ 731 h 731"/>
                <a:gd name="T2" fmla="*/ 0 w 440"/>
                <a:gd name="T3" fmla="*/ 16 h 731"/>
                <a:gd name="T4" fmla="*/ 27 w 440"/>
                <a:gd name="T5" fmla="*/ 0 h 731"/>
                <a:gd name="T6" fmla="*/ 440 w 440"/>
                <a:gd name="T7" fmla="*/ 715 h 731"/>
                <a:gd name="T8" fmla="*/ 413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413" y="731"/>
                  </a:moveTo>
                  <a:lnTo>
                    <a:pt x="0" y="16"/>
                  </a:lnTo>
                  <a:lnTo>
                    <a:pt x="27" y="0"/>
                  </a:lnTo>
                  <a:lnTo>
                    <a:pt x="440" y="715"/>
                  </a:lnTo>
                  <a:lnTo>
                    <a:pt x="413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3" name="Oval 273">
              <a:extLst>
                <a:ext uri="{FF2B5EF4-FFF2-40B4-BE49-F238E27FC236}">
                  <a16:creationId xmlns:a16="http://schemas.microsoft.com/office/drawing/2014/main" id="{2F122F68-20CB-4F06-9149-B97061078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660" y="2222795"/>
              <a:ext cx="138487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4" name="Oval 274">
              <a:extLst>
                <a:ext uri="{FF2B5EF4-FFF2-40B4-BE49-F238E27FC236}">
                  <a16:creationId xmlns:a16="http://schemas.microsoft.com/office/drawing/2014/main" id="{AD11329C-D027-4FE7-A468-87C0EFFA75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9218" y="1647055"/>
              <a:ext cx="142131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5" name="Freeform 275">
              <a:extLst>
                <a:ext uri="{FF2B5EF4-FFF2-40B4-BE49-F238E27FC236}">
                  <a16:creationId xmlns:a16="http://schemas.microsoft.com/office/drawing/2014/main" id="{E8BA264B-FEA3-4986-927C-59771BC06AC8}"/>
                </a:ext>
              </a:extLst>
            </p:cNvPr>
            <p:cNvSpPr/>
            <p:nvPr/>
          </p:nvSpPr>
          <p:spPr bwMode="auto">
            <a:xfrm>
              <a:off x="7067963" y="2856840"/>
              <a:ext cx="1005857" cy="1173345"/>
            </a:xfrm>
            <a:custGeom>
              <a:avLst/>
              <a:gdLst>
                <a:gd name="T0" fmla="*/ 1256 w 1256"/>
                <a:gd name="T1" fmla="*/ 1463 h 1463"/>
                <a:gd name="T2" fmla="*/ 421 w 1256"/>
                <a:gd name="T3" fmla="*/ 1463 h 1463"/>
                <a:gd name="T4" fmla="*/ 0 w 1256"/>
                <a:gd name="T5" fmla="*/ 731 h 1463"/>
                <a:gd name="T6" fmla="*/ 421 w 1256"/>
                <a:gd name="T7" fmla="*/ 0 h 1463"/>
                <a:gd name="T8" fmla="*/ 1256 w 1256"/>
                <a:gd name="T9" fmla="*/ 0 h 1463"/>
                <a:gd name="T10" fmla="*/ 1256 w 1256"/>
                <a:gd name="T11" fmla="*/ 32 h 1463"/>
                <a:gd name="T12" fmla="*/ 440 w 1256"/>
                <a:gd name="T13" fmla="*/ 32 h 1463"/>
                <a:gd name="T14" fmla="*/ 37 w 1256"/>
                <a:gd name="T15" fmla="*/ 731 h 1463"/>
                <a:gd name="T16" fmla="*/ 440 w 1256"/>
                <a:gd name="T17" fmla="*/ 1431 h 1463"/>
                <a:gd name="T18" fmla="*/ 1256 w 1256"/>
                <a:gd name="T19" fmla="*/ 1431 h 1463"/>
                <a:gd name="T20" fmla="*/ 1256 w 1256"/>
                <a:gd name="T21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6" h="1463">
                  <a:moveTo>
                    <a:pt x="1256" y="1463"/>
                  </a:moveTo>
                  <a:lnTo>
                    <a:pt x="421" y="1463"/>
                  </a:lnTo>
                  <a:lnTo>
                    <a:pt x="0" y="731"/>
                  </a:lnTo>
                  <a:lnTo>
                    <a:pt x="421" y="0"/>
                  </a:lnTo>
                  <a:lnTo>
                    <a:pt x="1256" y="0"/>
                  </a:lnTo>
                  <a:lnTo>
                    <a:pt x="1256" y="32"/>
                  </a:lnTo>
                  <a:lnTo>
                    <a:pt x="440" y="32"/>
                  </a:lnTo>
                  <a:lnTo>
                    <a:pt x="37" y="731"/>
                  </a:lnTo>
                  <a:lnTo>
                    <a:pt x="440" y="1431"/>
                  </a:lnTo>
                  <a:lnTo>
                    <a:pt x="1256" y="1431"/>
                  </a:lnTo>
                  <a:lnTo>
                    <a:pt x="1256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6" name="Oval 276">
              <a:extLst>
                <a:ext uri="{FF2B5EF4-FFF2-40B4-BE49-F238E27FC236}">
                  <a16:creationId xmlns:a16="http://schemas.microsoft.com/office/drawing/2014/main" id="{AFD67744-3698-4C65-A3EE-F34CD862F7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0497" y="3374278"/>
              <a:ext cx="142131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7" name="Oval 277">
              <a:extLst>
                <a:ext uri="{FF2B5EF4-FFF2-40B4-BE49-F238E27FC236}">
                  <a16:creationId xmlns:a16="http://schemas.microsoft.com/office/drawing/2014/main" id="{0FC6C05D-57F7-46B1-BC12-970CE7FD0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5782" y="2791249"/>
              <a:ext cx="142131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8" name="Oval 278">
              <a:extLst>
                <a:ext uri="{FF2B5EF4-FFF2-40B4-BE49-F238E27FC236}">
                  <a16:creationId xmlns:a16="http://schemas.microsoft.com/office/drawing/2014/main" id="{C2D55098-8700-470D-9FED-AB7B56C02A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5782" y="3942731"/>
              <a:ext cx="142131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9" name="Oval 279">
              <a:extLst>
                <a:ext uri="{FF2B5EF4-FFF2-40B4-BE49-F238E27FC236}">
                  <a16:creationId xmlns:a16="http://schemas.microsoft.com/office/drawing/2014/main" id="{A028D14E-AF94-4567-B8D0-DC05C6A8F7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5420" y="2791248"/>
              <a:ext cx="142133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0" name="Freeform 280">
              <a:extLst>
                <a:ext uri="{FF2B5EF4-FFF2-40B4-BE49-F238E27FC236}">
                  <a16:creationId xmlns:a16="http://schemas.microsoft.com/office/drawing/2014/main" id="{45A1652F-83B5-42B4-BD39-654159330766}"/>
                </a:ext>
              </a:extLst>
            </p:cNvPr>
            <p:cNvSpPr/>
            <p:nvPr/>
          </p:nvSpPr>
          <p:spPr bwMode="auto">
            <a:xfrm>
              <a:off x="8030087" y="2273810"/>
              <a:ext cx="1352074" cy="1166057"/>
            </a:xfrm>
            <a:custGeom>
              <a:avLst/>
              <a:gdLst>
                <a:gd name="T0" fmla="*/ 416 w 1683"/>
                <a:gd name="T1" fmla="*/ 1455 h 1455"/>
                <a:gd name="T2" fmla="*/ 0 w 1683"/>
                <a:gd name="T3" fmla="*/ 731 h 1455"/>
                <a:gd name="T4" fmla="*/ 421 w 1683"/>
                <a:gd name="T5" fmla="*/ 0 h 1455"/>
                <a:gd name="T6" fmla="*/ 1264 w 1683"/>
                <a:gd name="T7" fmla="*/ 0 h 1455"/>
                <a:gd name="T8" fmla="*/ 1683 w 1683"/>
                <a:gd name="T9" fmla="*/ 723 h 1455"/>
                <a:gd name="T10" fmla="*/ 1654 w 1683"/>
                <a:gd name="T11" fmla="*/ 739 h 1455"/>
                <a:gd name="T12" fmla="*/ 1246 w 1683"/>
                <a:gd name="T13" fmla="*/ 32 h 1455"/>
                <a:gd name="T14" fmla="*/ 440 w 1683"/>
                <a:gd name="T15" fmla="*/ 32 h 1455"/>
                <a:gd name="T16" fmla="*/ 34 w 1683"/>
                <a:gd name="T17" fmla="*/ 731 h 1455"/>
                <a:gd name="T18" fmla="*/ 442 w 1683"/>
                <a:gd name="T19" fmla="*/ 1439 h 1455"/>
                <a:gd name="T20" fmla="*/ 416 w 1683"/>
                <a:gd name="T21" fmla="*/ 145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3" h="1455">
                  <a:moveTo>
                    <a:pt x="416" y="1455"/>
                  </a:moveTo>
                  <a:lnTo>
                    <a:pt x="0" y="731"/>
                  </a:lnTo>
                  <a:lnTo>
                    <a:pt x="421" y="0"/>
                  </a:lnTo>
                  <a:lnTo>
                    <a:pt x="1264" y="0"/>
                  </a:lnTo>
                  <a:lnTo>
                    <a:pt x="1683" y="723"/>
                  </a:lnTo>
                  <a:lnTo>
                    <a:pt x="1654" y="739"/>
                  </a:lnTo>
                  <a:lnTo>
                    <a:pt x="1246" y="32"/>
                  </a:lnTo>
                  <a:lnTo>
                    <a:pt x="440" y="32"/>
                  </a:lnTo>
                  <a:lnTo>
                    <a:pt x="34" y="731"/>
                  </a:lnTo>
                  <a:lnTo>
                    <a:pt x="442" y="1439"/>
                  </a:lnTo>
                  <a:lnTo>
                    <a:pt x="416" y="1455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1" name="Oval 281">
              <a:extLst>
                <a:ext uri="{FF2B5EF4-FFF2-40B4-BE49-F238E27FC236}">
                  <a16:creationId xmlns:a16="http://schemas.microsoft.com/office/drawing/2014/main" id="{6C4871B9-47D4-4FEA-B261-2ECCD9788E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2571" y="2215508"/>
              <a:ext cx="145776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2" name="Freeform 282">
              <a:extLst>
                <a:ext uri="{FF2B5EF4-FFF2-40B4-BE49-F238E27FC236}">
                  <a16:creationId xmlns:a16="http://schemas.microsoft.com/office/drawing/2014/main" id="{F002FA46-C710-4107-8BDA-C24A8A0F2A7D}"/>
                </a:ext>
              </a:extLst>
            </p:cNvPr>
            <p:cNvSpPr/>
            <p:nvPr/>
          </p:nvSpPr>
          <p:spPr bwMode="auto">
            <a:xfrm>
              <a:off x="7042452" y="1698069"/>
              <a:ext cx="1002213" cy="593962"/>
            </a:xfrm>
            <a:custGeom>
              <a:avLst/>
              <a:gdLst>
                <a:gd name="T0" fmla="*/ 27 w 1251"/>
                <a:gd name="T1" fmla="*/ 739 h 739"/>
                <a:gd name="T2" fmla="*/ 0 w 1251"/>
                <a:gd name="T3" fmla="*/ 723 h 739"/>
                <a:gd name="T4" fmla="*/ 416 w 1251"/>
                <a:gd name="T5" fmla="*/ 0 h 739"/>
                <a:gd name="T6" fmla="*/ 1251 w 1251"/>
                <a:gd name="T7" fmla="*/ 0 h 739"/>
                <a:gd name="T8" fmla="*/ 1251 w 1251"/>
                <a:gd name="T9" fmla="*/ 32 h 739"/>
                <a:gd name="T10" fmla="*/ 435 w 1251"/>
                <a:gd name="T11" fmla="*/ 32 h 739"/>
                <a:gd name="T12" fmla="*/ 27 w 1251"/>
                <a:gd name="T13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1" h="739">
                  <a:moveTo>
                    <a:pt x="27" y="739"/>
                  </a:moveTo>
                  <a:lnTo>
                    <a:pt x="0" y="723"/>
                  </a:lnTo>
                  <a:lnTo>
                    <a:pt x="416" y="0"/>
                  </a:lnTo>
                  <a:lnTo>
                    <a:pt x="1251" y="0"/>
                  </a:lnTo>
                  <a:lnTo>
                    <a:pt x="1251" y="32"/>
                  </a:lnTo>
                  <a:lnTo>
                    <a:pt x="435" y="32"/>
                  </a:lnTo>
                  <a:lnTo>
                    <a:pt x="27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3" name="Oval 283">
              <a:extLst>
                <a:ext uri="{FF2B5EF4-FFF2-40B4-BE49-F238E27FC236}">
                  <a16:creationId xmlns:a16="http://schemas.microsoft.com/office/drawing/2014/main" id="{8E1B2FE0-346A-43E2-A5EE-196C9246F9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5782" y="1643412"/>
              <a:ext cx="142131" cy="138469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4" name="Freeform 284">
              <a:extLst>
                <a:ext uri="{FF2B5EF4-FFF2-40B4-BE49-F238E27FC236}">
                  <a16:creationId xmlns:a16="http://schemas.microsoft.com/office/drawing/2014/main" id="{41CB2604-1E16-48E0-8EE0-04394F17E17A}"/>
                </a:ext>
              </a:extLst>
            </p:cNvPr>
            <p:cNvSpPr/>
            <p:nvPr/>
          </p:nvSpPr>
          <p:spPr bwMode="auto">
            <a:xfrm>
              <a:off x="10019933" y="3425293"/>
              <a:ext cx="1352074" cy="1173345"/>
            </a:xfrm>
            <a:custGeom>
              <a:avLst/>
              <a:gdLst>
                <a:gd name="T0" fmla="*/ 1257 w 1683"/>
                <a:gd name="T1" fmla="*/ 1463 h 1463"/>
                <a:gd name="T2" fmla="*/ 421 w 1683"/>
                <a:gd name="T3" fmla="*/ 1463 h 1463"/>
                <a:gd name="T4" fmla="*/ 0 w 1683"/>
                <a:gd name="T5" fmla="*/ 731 h 1463"/>
                <a:gd name="T6" fmla="*/ 421 w 1683"/>
                <a:gd name="T7" fmla="*/ 0 h 1463"/>
                <a:gd name="T8" fmla="*/ 1267 w 1683"/>
                <a:gd name="T9" fmla="*/ 0 h 1463"/>
                <a:gd name="T10" fmla="*/ 1683 w 1683"/>
                <a:gd name="T11" fmla="*/ 723 h 1463"/>
                <a:gd name="T12" fmla="*/ 1657 w 1683"/>
                <a:gd name="T13" fmla="*/ 739 h 1463"/>
                <a:gd name="T14" fmla="*/ 1249 w 1683"/>
                <a:gd name="T15" fmla="*/ 32 h 1463"/>
                <a:gd name="T16" fmla="*/ 440 w 1683"/>
                <a:gd name="T17" fmla="*/ 32 h 1463"/>
                <a:gd name="T18" fmla="*/ 37 w 1683"/>
                <a:gd name="T19" fmla="*/ 731 h 1463"/>
                <a:gd name="T20" fmla="*/ 440 w 1683"/>
                <a:gd name="T21" fmla="*/ 1431 h 1463"/>
                <a:gd name="T22" fmla="*/ 1257 w 1683"/>
                <a:gd name="T23" fmla="*/ 1431 h 1463"/>
                <a:gd name="T24" fmla="*/ 1257 w 1683"/>
                <a:gd name="T25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3" h="1463">
                  <a:moveTo>
                    <a:pt x="1257" y="1463"/>
                  </a:moveTo>
                  <a:lnTo>
                    <a:pt x="421" y="1463"/>
                  </a:lnTo>
                  <a:lnTo>
                    <a:pt x="0" y="731"/>
                  </a:lnTo>
                  <a:lnTo>
                    <a:pt x="421" y="0"/>
                  </a:lnTo>
                  <a:lnTo>
                    <a:pt x="1267" y="0"/>
                  </a:lnTo>
                  <a:lnTo>
                    <a:pt x="1683" y="723"/>
                  </a:lnTo>
                  <a:lnTo>
                    <a:pt x="1657" y="739"/>
                  </a:lnTo>
                  <a:lnTo>
                    <a:pt x="1249" y="32"/>
                  </a:lnTo>
                  <a:lnTo>
                    <a:pt x="440" y="32"/>
                  </a:lnTo>
                  <a:lnTo>
                    <a:pt x="37" y="731"/>
                  </a:lnTo>
                  <a:lnTo>
                    <a:pt x="440" y="1431"/>
                  </a:lnTo>
                  <a:lnTo>
                    <a:pt x="1257" y="1431"/>
                  </a:lnTo>
                  <a:lnTo>
                    <a:pt x="1257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5" name="Oval 285">
              <a:extLst>
                <a:ext uri="{FF2B5EF4-FFF2-40B4-BE49-F238E27FC236}">
                  <a16:creationId xmlns:a16="http://schemas.microsoft.com/office/drawing/2014/main" id="{2BEB73B5-287E-407E-9FCD-33366E87D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5267" y="3942730"/>
              <a:ext cx="142133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6" name="Oval 286">
              <a:extLst>
                <a:ext uri="{FF2B5EF4-FFF2-40B4-BE49-F238E27FC236}">
                  <a16:creationId xmlns:a16="http://schemas.microsoft.com/office/drawing/2014/main" id="{C0DBEEA5-1446-4424-8B4C-B6CB3F5F5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88187" y="3942731"/>
              <a:ext cx="142131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7" name="Oval 287">
              <a:extLst>
                <a:ext uri="{FF2B5EF4-FFF2-40B4-BE49-F238E27FC236}">
                  <a16:creationId xmlns:a16="http://schemas.microsoft.com/office/drawing/2014/main" id="{325004C9-D172-4D8D-A0FA-8655202CE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6909" y="3359701"/>
              <a:ext cx="142131" cy="145757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8" name="Oval 288">
              <a:extLst>
                <a:ext uri="{FF2B5EF4-FFF2-40B4-BE49-F238E27FC236}">
                  <a16:creationId xmlns:a16="http://schemas.microsoft.com/office/drawing/2014/main" id="{90424179-DCFE-4410-881A-1EF6234960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6909" y="4511183"/>
              <a:ext cx="142131" cy="145757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9" name="Oval 289">
              <a:extLst>
                <a:ext uri="{FF2B5EF4-FFF2-40B4-BE49-F238E27FC236}">
                  <a16:creationId xmlns:a16="http://schemas.microsoft.com/office/drawing/2014/main" id="{56BC7741-2537-4B5F-83A1-D6FECF0EE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56547" y="4511182"/>
              <a:ext cx="142133" cy="145757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0" name="Freeform 290">
              <a:extLst>
                <a:ext uri="{FF2B5EF4-FFF2-40B4-BE49-F238E27FC236}">
                  <a16:creationId xmlns:a16="http://schemas.microsoft.com/office/drawing/2014/main" id="{D18008A8-D960-483F-AE9A-5AF863A3B9D8}"/>
                </a:ext>
              </a:extLst>
            </p:cNvPr>
            <p:cNvSpPr/>
            <p:nvPr/>
          </p:nvSpPr>
          <p:spPr bwMode="auto">
            <a:xfrm>
              <a:off x="6051173" y="2277455"/>
              <a:ext cx="1344788" cy="593959"/>
            </a:xfrm>
            <a:custGeom>
              <a:avLst/>
              <a:gdLst>
                <a:gd name="T0" fmla="*/ 27 w 1678"/>
                <a:gd name="T1" fmla="*/ 740 h 740"/>
                <a:gd name="T2" fmla="*/ 0 w 1678"/>
                <a:gd name="T3" fmla="*/ 724 h 740"/>
                <a:gd name="T4" fmla="*/ 416 w 1678"/>
                <a:gd name="T5" fmla="*/ 0 h 740"/>
                <a:gd name="T6" fmla="*/ 1262 w 1678"/>
                <a:gd name="T7" fmla="*/ 0 h 740"/>
                <a:gd name="T8" fmla="*/ 1678 w 1678"/>
                <a:gd name="T9" fmla="*/ 724 h 740"/>
                <a:gd name="T10" fmla="*/ 1651 w 1678"/>
                <a:gd name="T11" fmla="*/ 740 h 740"/>
                <a:gd name="T12" fmla="*/ 1243 w 1678"/>
                <a:gd name="T13" fmla="*/ 32 h 740"/>
                <a:gd name="T14" fmla="*/ 435 w 1678"/>
                <a:gd name="T15" fmla="*/ 32 h 740"/>
                <a:gd name="T16" fmla="*/ 27 w 1678"/>
                <a:gd name="T17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8" h="740">
                  <a:moveTo>
                    <a:pt x="27" y="740"/>
                  </a:moveTo>
                  <a:lnTo>
                    <a:pt x="0" y="724"/>
                  </a:lnTo>
                  <a:lnTo>
                    <a:pt x="416" y="0"/>
                  </a:lnTo>
                  <a:lnTo>
                    <a:pt x="1262" y="0"/>
                  </a:lnTo>
                  <a:lnTo>
                    <a:pt x="1678" y="724"/>
                  </a:lnTo>
                  <a:lnTo>
                    <a:pt x="1651" y="740"/>
                  </a:lnTo>
                  <a:lnTo>
                    <a:pt x="1243" y="32"/>
                  </a:lnTo>
                  <a:lnTo>
                    <a:pt x="435" y="32"/>
                  </a:lnTo>
                  <a:lnTo>
                    <a:pt x="27" y="740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1" name="Rectangle 291">
              <a:extLst>
                <a:ext uri="{FF2B5EF4-FFF2-40B4-BE49-F238E27FC236}">
                  <a16:creationId xmlns:a16="http://schemas.microsoft.com/office/drawing/2014/main" id="{DA645718-B52A-4092-BD35-71E0D3404A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3747" y="3432580"/>
              <a:ext cx="659639" cy="29151"/>
            </a:xfrm>
            <a:prstGeom prst="rect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2" name="Oval 292">
              <a:extLst>
                <a:ext uri="{FF2B5EF4-FFF2-40B4-BE49-F238E27FC236}">
                  <a16:creationId xmlns:a16="http://schemas.microsoft.com/office/drawing/2014/main" id="{3BA28A17-FC7C-4346-8A71-DD99E9AC42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9219" y="2794893"/>
              <a:ext cx="142131" cy="14211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3" name="Oval 293">
              <a:extLst>
                <a:ext uri="{FF2B5EF4-FFF2-40B4-BE49-F238E27FC236}">
                  <a16:creationId xmlns:a16="http://schemas.microsoft.com/office/drawing/2014/main" id="{69870BF6-DB76-4D43-95D1-0298FBA78E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0497" y="2222796"/>
              <a:ext cx="142131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4" name="Freeform 294">
              <a:extLst>
                <a:ext uri="{FF2B5EF4-FFF2-40B4-BE49-F238E27FC236}">
                  <a16:creationId xmlns:a16="http://schemas.microsoft.com/office/drawing/2014/main" id="{C6645044-B305-4596-8AD9-01AACED370FB}"/>
                </a:ext>
              </a:extLst>
            </p:cNvPr>
            <p:cNvSpPr/>
            <p:nvPr/>
          </p:nvSpPr>
          <p:spPr bwMode="auto">
            <a:xfrm>
              <a:off x="9061454" y="2842263"/>
              <a:ext cx="1348431" cy="593962"/>
            </a:xfrm>
            <a:custGeom>
              <a:avLst/>
              <a:gdLst>
                <a:gd name="T0" fmla="*/ 1652 w 1681"/>
                <a:gd name="T1" fmla="*/ 739 h 739"/>
                <a:gd name="T2" fmla="*/ 1244 w 1681"/>
                <a:gd name="T3" fmla="*/ 32 h 739"/>
                <a:gd name="T4" fmla="*/ 435 w 1681"/>
                <a:gd name="T5" fmla="*/ 32 h 739"/>
                <a:gd name="T6" fmla="*/ 27 w 1681"/>
                <a:gd name="T7" fmla="*/ 739 h 739"/>
                <a:gd name="T8" fmla="*/ 0 w 1681"/>
                <a:gd name="T9" fmla="*/ 723 h 739"/>
                <a:gd name="T10" fmla="*/ 416 w 1681"/>
                <a:gd name="T11" fmla="*/ 0 h 739"/>
                <a:gd name="T12" fmla="*/ 1262 w 1681"/>
                <a:gd name="T13" fmla="*/ 0 h 739"/>
                <a:gd name="T14" fmla="*/ 1681 w 1681"/>
                <a:gd name="T15" fmla="*/ 723 h 739"/>
                <a:gd name="T16" fmla="*/ 1652 w 1681"/>
                <a:gd name="T1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1" h="739">
                  <a:moveTo>
                    <a:pt x="1652" y="739"/>
                  </a:moveTo>
                  <a:lnTo>
                    <a:pt x="1244" y="32"/>
                  </a:lnTo>
                  <a:lnTo>
                    <a:pt x="435" y="32"/>
                  </a:lnTo>
                  <a:lnTo>
                    <a:pt x="27" y="739"/>
                  </a:lnTo>
                  <a:lnTo>
                    <a:pt x="0" y="723"/>
                  </a:lnTo>
                  <a:lnTo>
                    <a:pt x="416" y="0"/>
                  </a:lnTo>
                  <a:lnTo>
                    <a:pt x="1262" y="0"/>
                  </a:lnTo>
                  <a:lnTo>
                    <a:pt x="1681" y="723"/>
                  </a:lnTo>
                  <a:lnTo>
                    <a:pt x="1652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5" name="Freeform 295">
              <a:extLst>
                <a:ext uri="{FF2B5EF4-FFF2-40B4-BE49-F238E27FC236}">
                  <a16:creationId xmlns:a16="http://schemas.microsoft.com/office/drawing/2014/main" id="{498FEA87-B942-454F-B839-4AD7155C7207}"/>
                </a:ext>
              </a:extLst>
            </p:cNvPr>
            <p:cNvSpPr/>
            <p:nvPr/>
          </p:nvSpPr>
          <p:spPr bwMode="auto">
            <a:xfrm>
              <a:off x="9057812" y="5145225"/>
              <a:ext cx="1348431" cy="1166057"/>
            </a:xfrm>
            <a:custGeom>
              <a:avLst/>
              <a:gdLst>
                <a:gd name="T0" fmla="*/ 419 w 1683"/>
                <a:gd name="T1" fmla="*/ 1455 h 1455"/>
                <a:gd name="T2" fmla="*/ 0 w 1683"/>
                <a:gd name="T3" fmla="*/ 732 h 1455"/>
                <a:gd name="T4" fmla="*/ 421 w 1683"/>
                <a:gd name="T5" fmla="*/ 0 h 1455"/>
                <a:gd name="T6" fmla="*/ 1267 w 1683"/>
                <a:gd name="T7" fmla="*/ 0 h 1455"/>
                <a:gd name="T8" fmla="*/ 1683 w 1683"/>
                <a:gd name="T9" fmla="*/ 724 h 1455"/>
                <a:gd name="T10" fmla="*/ 1657 w 1683"/>
                <a:gd name="T11" fmla="*/ 740 h 1455"/>
                <a:gd name="T12" fmla="*/ 1249 w 1683"/>
                <a:gd name="T13" fmla="*/ 32 h 1455"/>
                <a:gd name="T14" fmla="*/ 440 w 1683"/>
                <a:gd name="T15" fmla="*/ 32 h 1455"/>
                <a:gd name="T16" fmla="*/ 37 w 1683"/>
                <a:gd name="T17" fmla="*/ 732 h 1455"/>
                <a:gd name="T18" fmla="*/ 445 w 1683"/>
                <a:gd name="T19" fmla="*/ 1439 h 1455"/>
                <a:gd name="T20" fmla="*/ 419 w 1683"/>
                <a:gd name="T21" fmla="*/ 145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3" h="1455">
                  <a:moveTo>
                    <a:pt x="419" y="1455"/>
                  </a:moveTo>
                  <a:lnTo>
                    <a:pt x="0" y="732"/>
                  </a:lnTo>
                  <a:lnTo>
                    <a:pt x="421" y="0"/>
                  </a:lnTo>
                  <a:lnTo>
                    <a:pt x="1267" y="0"/>
                  </a:lnTo>
                  <a:lnTo>
                    <a:pt x="1683" y="724"/>
                  </a:lnTo>
                  <a:lnTo>
                    <a:pt x="1657" y="740"/>
                  </a:lnTo>
                  <a:lnTo>
                    <a:pt x="1249" y="32"/>
                  </a:lnTo>
                  <a:lnTo>
                    <a:pt x="440" y="32"/>
                  </a:lnTo>
                  <a:lnTo>
                    <a:pt x="37" y="732"/>
                  </a:lnTo>
                  <a:lnTo>
                    <a:pt x="445" y="1439"/>
                  </a:lnTo>
                  <a:lnTo>
                    <a:pt x="419" y="1455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6" name="Oval 296">
              <a:extLst>
                <a:ext uri="{FF2B5EF4-FFF2-40B4-BE49-F238E27FC236}">
                  <a16:creationId xmlns:a16="http://schemas.microsoft.com/office/drawing/2014/main" id="{C2F56B6A-8B2B-496A-8813-961043C37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3988" y="5662665"/>
              <a:ext cx="142133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7" name="Oval 297">
              <a:extLst>
                <a:ext uri="{FF2B5EF4-FFF2-40B4-BE49-F238E27FC236}">
                  <a16:creationId xmlns:a16="http://schemas.microsoft.com/office/drawing/2014/main" id="{DD47055F-2A92-4B22-AE76-DCB9DC5BCC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6908" y="5662666"/>
              <a:ext cx="142131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8" name="Oval 298">
              <a:extLst>
                <a:ext uri="{FF2B5EF4-FFF2-40B4-BE49-F238E27FC236}">
                  <a16:creationId xmlns:a16="http://schemas.microsoft.com/office/drawing/2014/main" id="{69F4E989-99D9-4EDF-B7B1-7F80780146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5629" y="5086925"/>
              <a:ext cx="142131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9" name="Oval 299">
              <a:extLst>
                <a:ext uri="{FF2B5EF4-FFF2-40B4-BE49-F238E27FC236}">
                  <a16:creationId xmlns:a16="http://schemas.microsoft.com/office/drawing/2014/main" id="{B10D883A-6302-4048-A7E7-4517090A2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5629" y="6231119"/>
              <a:ext cx="142131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0" name="Oval 300">
              <a:extLst>
                <a:ext uri="{FF2B5EF4-FFF2-40B4-BE49-F238E27FC236}">
                  <a16:creationId xmlns:a16="http://schemas.microsoft.com/office/drawing/2014/main" id="{1BCF4BCF-3354-4553-9DC2-2BD68F6FD9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5267" y="5086924"/>
              <a:ext cx="142133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1" name="Freeform 301">
              <a:extLst>
                <a:ext uri="{FF2B5EF4-FFF2-40B4-BE49-F238E27FC236}">
                  <a16:creationId xmlns:a16="http://schemas.microsoft.com/office/drawing/2014/main" id="{3950B819-98BA-42BB-A6F6-73F7E6475002}"/>
                </a:ext>
              </a:extLst>
            </p:cNvPr>
            <p:cNvSpPr/>
            <p:nvPr/>
          </p:nvSpPr>
          <p:spPr bwMode="auto">
            <a:xfrm>
              <a:off x="10027223" y="4580419"/>
              <a:ext cx="353506" cy="586672"/>
            </a:xfrm>
            <a:custGeom>
              <a:avLst/>
              <a:gdLst>
                <a:gd name="T0" fmla="*/ 30 w 443"/>
                <a:gd name="T1" fmla="*/ 734 h 734"/>
                <a:gd name="T2" fmla="*/ 0 w 443"/>
                <a:gd name="T3" fmla="*/ 718 h 734"/>
                <a:gd name="T4" fmla="*/ 414 w 443"/>
                <a:gd name="T5" fmla="*/ 0 h 734"/>
                <a:gd name="T6" fmla="*/ 443 w 443"/>
                <a:gd name="T7" fmla="*/ 16 h 734"/>
                <a:gd name="T8" fmla="*/ 30 w 443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3" h="734">
                  <a:moveTo>
                    <a:pt x="30" y="7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443" y="16"/>
                  </a:lnTo>
                  <a:lnTo>
                    <a:pt x="30" y="734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2" name="Freeform 302">
              <a:extLst>
                <a:ext uri="{FF2B5EF4-FFF2-40B4-BE49-F238E27FC236}">
                  <a16:creationId xmlns:a16="http://schemas.microsoft.com/office/drawing/2014/main" id="{26F08225-08D8-4749-8EB8-A9DE9EB487F5}"/>
                </a:ext>
              </a:extLst>
            </p:cNvPr>
            <p:cNvSpPr/>
            <p:nvPr/>
          </p:nvSpPr>
          <p:spPr bwMode="auto">
            <a:xfrm>
              <a:off x="9028655" y="3997390"/>
              <a:ext cx="1009500" cy="1169700"/>
            </a:xfrm>
            <a:custGeom>
              <a:avLst/>
              <a:gdLst>
                <a:gd name="T0" fmla="*/ 419 w 1259"/>
                <a:gd name="T1" fmla="*/ 1458 h 1458"/>
                <a:gd name="T2" fmla="*/ 0 w 1259"/>
                <a:gd name="T3" fmla="*/ 732 h 1458"/>
                <a:gd name="T4" fmla="*/ 421 w 1259"/>
                <a:gd name="T5" fmla="*/ 0 h 1458"/>
                <a:gd name="T6" fmla="*/ 1259 w 1259"/>
                <a:gd name="T7" fmla="*/ 0 h 1458"/>
                <a:gd name="T8" fmla="*/ 1259 w 1259"/>
                <a:gd name="T9" fmla="*/ 32 h 1458"/>
                <a:gd name="T10" fmla="*/ 440 w 1259"/>
                <a:gd name="T11" fmla="*/ 32 h 1458"/>
                <a:gd name="T12" fmla="*/ 37 w 1259"/>
                <a:gd name="T13" fmla="*/ 732 h 1458"/>
                <a:gd name="T14" fmla="*/ 445 w 1259"/>
                <a:gd name="T15" fmla="*/ 1442 h 1458"/>
                <a:gd name="T16" fmla="*/ 419 w 1259"/>
                <a:gd name="T17" fmla="*/ 1458 h 1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9" h="1458">
                  <a:moveTo>
                    <a:pt x="419" y="1458"/>
                  </a:moveTo>
                  <a:lnTo>
                    <a:pt x="0" y="732"/>
                  </a:lnTo>
                  <a:lnTo>
                    <a:pt x="421" y="0"/>
                  </a:lnTo>
                  <a:lnTo>
                    <a:pt x="1259" y="0"/>
                  </a:lnTo>
                  <a:lnTo>
                    <a:pt x="1259" y="32"/>
                  </a:lnTo>
                  <a:lnTo>
                    <a:pt x="440" y="32"/>
                  </a:lnTo>
                  <a:lnTo>
                    <a:pt x="37" y="732"/>
                  </a:lnTo>
                  <a:lnTo>
                    <a:pt x="445" y="1442"/>
                  </a:lnTo>
                  <a:lnTo>
                    <a:pt x="419" y="1458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3" name="Freeform 304">
              <a:extLst>
                <a:ext uri="{FF2B5EF4-FFF2-40B4-BE49-F238E27FC236}">
                  <a16:creationId xmlns:a16="http://schemas.microsoft.com/office/drawing/2014/main" id="{FE347EC4-58D5-4CB4-BA2D-AA8120CBE4C1}"/>
                </a:ext>
              </a:extLst>
            </p:cNvPr>
            <p:cNvSpPr/>
            <p:nvPr/>
          </p:nvSpPr>
          <p:spPr bwMode="auto">
            <a:xfrm>
              <a:off x="9998068" y="4624146"/>
              <a:ext cx="2193933" cy="2222797"/>
            </a:xfrm>
            <a:custGeom>
              <a:avLst/>
              <a:gdLst>
                <a:gd name="T0" fmla="*/ 2735 w 2735"/>
                <a:gd name="T1" fmla="*/ 0 h 2771"/>
                <a:gd name="T2" fmla="*/ 1598 w 2735"/>
                <a:gd name="T3" fmla="*/ 0 h 2771"/>
                <a:gd name="T4" fmla="*/ 0 w 2735"/>
                <a:gd name="T5" fmla="*/ 2771 h 2771"/>
                <a:gd name="T6" fmla="*/ 2735 w 2735"/>
                <a:gd name="T7" fmla="*/ 2771 h 2771"/>
                <a:gd name="T8" fmla="*/ 2735 w 2735"/>
                <a:gd name="T9" fmla="*/ 0 h 2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35" h="2771">
                  <a:moveTo>
                    <a:pt x="2735" y="0"/>
                  </a:moveTo>
                  <a:lnTo>
                    <a:pt x="1598" y="0"/>
                  </a:lnTo>
                  <a:lnTo>
                    <a:pt x="0" y="2771"/>
                  </a:lnTo>
                  <a:lnTo>
                    <a:pt x="2735" y="2771"/>
                  </a:lnTo>
                  <a:lnTo>
                    <a:pt x="273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2291" name="矩形 102">
            <a:extLst>
              <a:ext uri="{FF2B5EF4-FFF2-40B4-BE49-F238E27FC236}">
                <a16:creationId xmlns:a16="http://schemas.microsoft.com/office/drawing/2014/main" id="{285A4278-2C30-41AE-A9E3-FDE771CA3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75" y="2582863"/>
            <a:ext cx="20002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第三章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</p:txBody>
      </p:sp>
      <p:sp>
        <p:nvSpPr>
          <p:cNvPr id="12292" name="文本框 39">
            <a:extLst>
              <a:ext uri="{FF2B5EF4-FFF2-40B4-BE49-F238E27FC236}">
                <a16:creationId xmlns:a16="http://schemas.microsoft.com/office/drawing/2014/main" id="{50A7490D-DF47-4808-967F-2C27ABAC5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6175" y="5069265"/>
            <a:ext cx="2949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主讲人：陈亚静</a:t>
            </a:r>
          </a:p>
        </p:txBody>
      </p:sp>
      <p:sp>
        <p:nvSpPr>
          <p:cNvPr id="106" name="任意多边形 22">
            <a:extLst>
              <a:ext uri="{FF2B5EF4-FFF2-40B4-BE49-F238E27FC236}">
                <a16:creationId xmlns:a16="http://schemas.microsoft.com/office/drawing/2014/main" id="{04997A5E-5456-4FE1-9CB5-4E2C2B980928}"/>
              </a:ext>
            </a:extLst>
          </p:cNvPr>
          <p:cNvSpPr>
            <a:spLocks noChangeAspect="1"/>
          </p:cNvSpPr>
          <p:nvPr/>
        </p:nvSpPr>
        <p:spPr bwMode="auto">
          <a:xfrm>
            <a:off x="7096125" y="5032375"/>
            <a:ext cx="371475" cy="346075"/>
          </a:xfrm>
          <a:custGeom>
            <a:avLst/>
            <a:gdLst>
              <a:gd name="connsiteX0" fmla="*/ 262805 w 519288"/>
              <a:gd name="connsiteY0" fmla="*/ 111558 h 503774"/>
              <a:gd name="connsiteX1" fmla="*/ 439744 w 519288"/>
              <a:gd name="connsiteY1" fmla="*/ 276036 h 503774"/>
              <a:gd name="connsiteX2" fmla="*/ 439744 w 519288"/>
              <a:gd name="connsiteY2" fmla="*/ 484796 h 503774"/>
              <a:gd name="connsiteX3" fmla="*/ 433425 w 519288"/>
              <a:gd name="connsiteY3" fmla="*/ 503774 h 503774"/>
              <a:gd name="connsiteX4" fmla="*/ 414467 w 519288"/>
              <a:gd name="connsiteY4" fmla="*/ 503774 h 503774"/>
              <a:gd name="connsiteX5" fmla="*/ 319678 w 519288"/>
              <a:gd name="connsiteY5" fmla="*/ 503774 h 503774"/>
              <a:gd name="connsiteX6" fmla="*/ 313359 w 519288"/>
              <a:gd name="connsiteY6" fmla="*/ 503774 h 503774"/>
              <a:gd name="connsiteX7" fmla="*/ 307040 w 519288"/>
              <a:gd name="connsiteY7" fmla="*/ 497448 h 503774"/>
              <a:gd name="connsiteX8" fmla="*/ 307040 w 519288"/>
              <a:gd name="connsiteY8" fmla="*/ 396231 h 503774"/>
              <a:gd name="connsiteX9" fmla="*/ 212251 w 519288"/>
              <a:gd name="connsiteY9" fmla="*/ 396231 h 503774"/>
              <a:gd name="connsiteX10" fmla="*/ 212251 w 519288"/>
              <a:gd name="connsiteY10" fmla="*/ 497448 h 503774"/>
              <a:gd name="connsiteX11" fmla="*/ 212251 w 519288"/>
              <a:gd name="connsiteY11" fmla="*/ 503774 h 503774"/>
              <a:gd name="connsiteX12" fmla="*/ 199612 w 519288"/>
              <a:gd name="connsiteY12" fmla="*/ 503774 h 503774"/>
              <a:gd name="connsiteX13" fmla="*/ 104823 w 519288"/>
              <a:gd name="connsiteY13" fmla="*/ 503774 h 503774"/>
              <a:gd name="connsiteX14" fmla="*/ 92185 w 519288"/>
              <a:gd name="connsiteY14" fmla="*/ 503774 h 503774"/>
              <a:gd name="connsiteX15" fmla="*/ 79546 w 519288"/>
              <a:gd name="connsiteY15" fmla="*/ 484796 h 503774"/>
              <a:gd name="connsiteX16" fmla="*/ 79546 w 519288"/>
              <a:gd name="connsiteY16" fmla="*/ 276036 h 503774"/>
              <a:gd name="connsiteX17" fmla="*/ 259644 w 519288"/>
              <a:gd name="connsiteY17" fmla="*/ 0 h 503774"/>
              <a:gd name="connsiteX18" fmla="*/ 281809 w 519288"/>
              <a:gd name="connsiteY18" fmla="*/ 9516 h 503774"/>
              <a:gd name="connsiteX19" fmla="*/ 370468 w 519288"/>
              <a:gd name="connsiteY19" fmla="*/ 91992 h 503774"/>
              <a:gd name="connsiteX20" fmla="*/ 370468 w 519288"/>
              <a:gd name="connsiteY20" fmla="*/ 22205 h 503774"/>
              <a:gd name="connsiteX21" fmla="*/ 383134 w 519288"/>
              <a:gd name="connsiteY21" fmla="*/ 9516 h 503774"/>
              <a:gd name="connsiteX22" fmla="*/ 414798 w 519288"/>
              <a:gd name="connsiteY22" fmla="*/ 9516 h 503774"/>
              <a:gd name="connsiteX23" fmla="*/ 427463 w 519288"/>
              <a:gd name="connsiteY23" fmla="*/ 22205 h 503774"/>
              <a:gd name="connsiteX24" fmla="*/ 427463 w 519288"/>
              <a:gd name="connsiteY24" fmla="*/ 142746 h 503774"/>
              <a:gd name="connsiteX25" fmla="*/ 509789 w 519288"/>
              <a:gd name="connsiteY25" fmla="*/ 218877 h 503774"/>
              <a:gd name="connsiteX26" fmla="*/ 509789 w 519288"/>
              <a:gd name="connsiteY26" fmla="*/ 269631 h 503774"/>
              <a:gd name="connsiteX27" fmla="*/ 465460 w 519288"/>
              <a:gd name="connsiteY27" fmla="*/ 269631 h 503774"/>
              <a:gd name="connsiteX28" fmla="*/ 262810 w 519288"/>
              <a:gd name="connsiteY28" fmla="*/ 79303 h 503774"/>
              <a:gd name="connsiteX29" fmla="*/ 60161 w 519288"/>
              <a:gd name="connsiteY29" fmla="*/ 269631 h 503774"/>
              <a:gd name="connsiteX30" fmla="*/ 34830 w 519288"/>
              <a:gd name="connsiteY30" fmla="*/ 275975 h 503774"/>
              <a:gd name="connsiteX31" fmla="*/ 9499 w 519288"/>
              <a:gd name="connsiteY31" fmla="*/ 269631 h 503774"/>
              <a:gd name="connsiteX32" fmla="*/ 9499 w 519288"/>
              <a:gd name="connsiteY32" fmla="*/ 218877 h 503774"/>
              <a:gd name="connsiteX33" fmla="*/ 237479 w 519288"/>
              <a:gd name="connsiteY33" fmla="*/ 9516 h 503774"/>
              <a:gd name="connsiteX34" fmla="*/ 259644 w 519288"/>
              <a:gd name="connsiteY34" fmla="*/ 0 h 50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19288" h="503774">
                <a:moveTo>
                  <a:pt x="262805" y="111558"/>
                </a:moveTo>
                <a:cubicBezTo>
                  <a:pt x="262805" y="111558"/>
                  <a:pt x="262805" y="111558"/>
                  <a:pt x="439744" y="276036"/>
                </a:cubicBezTo>
                <a:cubicBezTo>
                  <a:pt x="439744" y="276036"/>
                  <a:pt x="439744" y="276036"/>
                  <a:pt x="439744" y="484796"/>
                </a:cubicBezTo>
                <a:cubicBezTo>
                  <a:pt x="439744" y="497448"/>
                  <a:pt x="433425" y="503774"/>
                  <a:pt x="433425" y="503774"/>
                </a:cubicBezTo>
                <a:cubicBezTo>
                  <a:pt x="427106" y="503774"/>
                  <a:pt x="420786" y="503774"/>
                  <a:pt x="414467" y="503774"/>
                </a:cubicBezTo>
                <a:cubicBezTo>
                  <a:pt x="414467" y="503774"/>
                  <a:pt x="414467" y="503774"/>
                  <a:pt x="319678" y="503774"/>
                </a:cubicBezTo>
                <a:cubicBezTo>
                  <a:pt x="319678" y="503774"/>
                  <a:pt x="313359" y="503774"/>
                  <a:pt x="313359" y="503774"/>
                </a:cubicBezTo>
                <a:cubicBezTo>
                  <a:pt x="313359" y="503774"/>
                  <a:pt x="307040" y="497448"/>
                  <a:pt x="307040" y="497448"/>
                </a:cubicBezTo>
                <a:cubicBezTo>
                  <a:pt x="307040" y="497448"/>
                  <a:pt x="307040" y="497448"/>
                  <a:pt x="307040" y="396231"/>
                </a:cubicBezTo>
                <a:cubicBezTo>
                  <a:pt x="307040" y="396231"/>
                  <a:pt x="307040" y="396231"/>
                  <a:pt x="212251" y="396231"/>
                </a:cubicBezTo>
                <a:cubicBezTo>
                  <a:pt x="212251" y="396231"/>
                  <a:pt x="212251" y="396231"/>
                  <a:pt x="212251" y="497448"/>
                </a:cubicBezTo>
                <a:cubicBezTo>
                  <a:pt x="212251" y="497448"/>
                  <a:pt x="212251" y="503774"/>
                  <a:pt x="212251" y="503774"/>
                </a:cubicBezTo>
                <a:cubicBezTo>
                  <a:pt x="205931" y="503774"/>
                  <a:pt x="205931" y="503774"/>
                  <a:pt x="199612" y="503774"/>
                </a:cubicBezTo>
                <a:cubicBezTo>
                  <a:pt x="199612" y="503774"/>
                  <a:pt x="199612" y="503774"/>
                  <a:pt x="104823" y="503774"/>
                </a:cubicBezTo>
                <a:cubicBezTo>
                  <a:pt x="98504" y="503774"/>
                  <a:pt x="98504" y="503774"/>
                  <a:pt x="92185" y="503774"/>
                </a:cubicBezTo>
                <a:cubicBezTo>
                  <a:pt x="85865" y="503774"/>
                  <a:pt x="79546" y="497448"/>
                  <a:pt x="79546" y="484796"/>
                </a:cubicBezTo>
                <a:cubicBezTo>
                  <a:pt x="79546" y="484796"/>
                  <a:pt x="79546" y="484796"/>
                  <a:pt x="79546" y="276036"/>
                </a:cubicBezTo>
                <a:close/>
                <a:moveTo>
                  <a:pt x="259644" y="0"/>
                </a:moveTo>
                <a:cubicBezTo>
                  <a:pt x="267560" y="0"/>
                  <a:pt x="275476" y="3172"/>
                  <a:pt x="281809" y="9516"/>
                </a:cubicBezTo>
                <a:cubicBezTo>
                  <a:pt x="281809" y="9516"/>
                  <a:pt x="281809" y="9516"/>
                  <a:pt x="370468" y="91992"/>
                </a:cubicBezTo>
                <a:cubicBezTo>
                  <a:pt x="370468" y="91992"/>
                  <a:pt x="370468" y="91992"/>
                  <a:pt x="370468" y="22205"/>
                </a:cubicBezTo>
                <a:cubicBezTo>
                  <a:pt x="370468" y="15861"/>
                  <a:pt x="376801" y="9516"/>
                  <a:pt x="383134" y="9516"/>
                </a:cubicBezTo>
                <a:cubicBezTo>
                  <a:pt x="383134" y="9516"/>
                  <a:pt x="383134" y="9516"/>
                  <a:pt x="414798" y="9516"/>
                </a:cubicBezTo>
                <a:cubicBezTo>
                  <a:pt x="421130" y="9516"/>
                  <a:pt x="427463" y="15861"/>
                  <a:pt x="427463" y="22205"/>
                </a:cubicBezTo>
                <a:cubicBezTo>
                  <a:pt x="427463" y="22205"/>
                  <a:pt x="427463" y="22205"/>
                  <a:pt x="427463" y="142746"/>
                </a:cubicBezTo>
                <a:cubicBezTo>
                  <a:pt x="427463" y="142746"/>
                  <a:pt x="427463" y="142746"/>
                  <a:pt x="509789" y="218877"/>
                </a:cubicBezTo>
                <a:cubicBezTo>
                  <a:pt x="522455" y="231565"/>
                  <a:pt x="522455" y="250598"/>
                  <a:pt x="509789" y="269631"/>
                </a:cubicBezTo>
                <a:cubicBezTo>
                  <a:pt x="503457" y="282319"/>
                  <a:pt x="478126" y="282319"/>
                  <a:pt x="465460" y="269631"/>
                </a:cubicBezTo>
                <a:cubicBezTo>
                  <a:pt x="465460" y="269631"/>
                  <a:pt x="465460" y="269631"/>
                  <a:pt x="262810" y="79303"/>
                </a:cubicBezTo>
                <a:cubicBezTo>
                  <a:pt x="262810" y="79303"/>
                  <a:pt x="262810" y="79303"/>
                  <a:pt x="60161" y="269631"/>
                </a:cubicBezTo>
                <a:cubicBezTo>
                  <a:pt x="53828" y="275975"/>
                  <a:pt x="41163" y="275975"/>
                  <a:pt x="34830" y="275975"/>
                </a:cubicBezTo>
                <a:cubicBezTo>
                  <a:pt x="28497" y="275975"/>
                  <a:pt x="15831" y="275975"/>
                  <a:pt x="9499" y="269631"/>
                </a:cubicBezTo>
                <a:cubicBezTo>
                  <a:pt x="-3167" y="250598"/>
                  <a:pt x="-3167" y="231565"/>
                  <a:pt x="9499" y="218877"/>
                </a:cubicBezTo>
                <a:cubicBezTo>
                  <a:pt x="9499" y="218877"/>
                  <a:pt x="9499" y="218877"/>
                  <a:pt x="237479" y="9516"/>
                </a:cubicBezTo>
                <a:cubicBezTo>
                  <a:pt x="243812" y="3172"/>
                  <a:pt x="251728" y="0"/>
                  <a:pt x="259644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25"/>
          </a:p>
        </p:txBody>
      </p:sp>
      <p:sp>
        <p:nvSpPr>
          <p:cNvPr id="12294" name="文本框 37">
            <a:extLst>
              <a:ext uri="{FF2B5EF4-FFF2-40B4-BE49-F238E27FC236}">
                <a16:creationId xmlns:a16="http://schemas.microsoft.com/office/drawing/2014/main" id="{C8EE4782-B579-4FE5-B277-42E8A3041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2050" y="5064125"/>
            <a:ext cx="3514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b="1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单位：郑州澍青医学高等专科学校</a:t>
            </a:r>
          </a:p>
        </p:txBody>
      </p:sp>
      <p:sp>
        <p:nvSpPr>
          <p:cNvPr id="12295" name="文本框 107">
            <a:extLst>
              <a:ext uri="{FF2B5EF4-FFF2-40B4-BE49-F238E27FC236}">
                <a16:creationId xmlns:a16="http://schemas.microsoft.com/office/drawing/2014/main" id="{A7D5BF45-F5FF-4F26-A137-1966CE911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400" y="3429000"/>
            <a:ext cx="60452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800" b="1">
                <a:solidFill>
                  <a:srgbClr val="2B2F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舒适与安全</a:t>
            </a:r>
            <a:endParaRPr lang="en-US" altLang="zh-CN" sz="4800" b="1">
              <a:solidFill>
                <a:srgbClr val="2B2F3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296" name="图形 2" descr="女学生">
            <a:extLst>
              <a:ext uri="{FF2B5EF4-FFF2-40B4-BE49-F238E27FC236}">
                <a16:creationId xmlns:a16="http://schemas.microsoft.com/office/drawing/2014/main" id="{219AE698-B8EF-4828-8A64-0C0454547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7" y="4918869"/>
            <a:ext cx="51435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386B1E59-DA95-4934-A5AA-89C73F0B6499}"/>
              </a:ext>
            </a:extLst>
          </p:cNvPr>
          <p:cNvSpPr/>
          <p:nvPr/>
        </p:nvSpPr>
        <p:spPr>
          <a:xfrm>
            <a:off x="2533650" y="3181350"/>
            <a:ext cx="712152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卧   位</a:t>
            </a:r>
            <a:endParaRPr lang="en-US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627" name="文本框 6">
            <a:extLst>
              <a:ext uri="{FF2B5EF4-FFF2-40B4-BE49-F238E27FC236}">
                <a16:creationId xmlns:a16="http://schemas.microsoft.com/office/drawing/2014/main" id="{19212515-AB40-421E-A5C3-F28608EB1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0463" y="1760538"/>
            <a:ext cx="22510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第三节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FAEBEE65-4E20-4ADE-B7C0-CF346C854B24}"/>
              </a:ext>
            </a:extLst>
          </p:cNvPr>
          <p:cNvSpPr txBox="1">
            <a:spLocks/>
          </p:cNvSpPr>
          <p:nvPr/>
        </p:nvSpPr>
        <p:spPr>
          <a:xfrm>
            <a:off x="983728" y="881018"/>
            <a:ext cx="10533823" cy="49682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一、概述</a:t>
            </a:r>
          </a:p>
          <a:p>
            <a:pPr marL="0" indent="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（一）舒适卧位的基本要求</a:t>
            </a:r>
          </a:p>
          <a:p>
            <a:pPr marL="0" indent="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（二）卧位的分类</a:t>
            </a:r>
          </a:p>
          <a:p>
            <a:pPr marL="0" indent="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二、常用卧位</a:t>
            </a:r>
          </a:p>
          <a:p>
            <a:pPr marL="0" indent="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仰卧位、头低足高位、头高足低位、侧卧位、俯卧位、半坐卧位、端坐位、膝胸卧位、截石位</a:t>
            </a:r>
          </a:p>
          <a:p>
            <a:pPr marL="0" indent="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三、卧位的变换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四、轴线翻身法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4C2D8D6-2CF6-49E1-BB3B-B4F242060F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6650" y="134938"/>
            <a:ext cx="3314700" cy="439737"/>
          </a:xfrm>
        </p:spPr>
        <p:txBody>
          <a:bodyPr/>
          <a:lstStyle/>
          <a:p>
            <a:pPr>
              <a:defRPr/>
            </a:pPr>
            <a:r>
              <a:rPr lang="zh-CN" altLang="en-US" spc="600" dirty="0"/>
              <a:t>章节框架</a:t>
            </a:r>
          </a:p>
        </p:txBody>
      </p:sp>
      <p:sp>
        <p:nvSpPr>
          <p:cNvPr id="18435" name="矩形 3">
            <a:extLst>
              <a:ext uri="{FF2B5EF4-FFF2-40B4-BE49-F238E27FC236}">
                <a16:creationId xmlns:a16="http://schemas.microsoft.com/office/drawing/2014/main" id="{7D60F9A9-25FB-4682-98FC-BCA6CA753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7813" y="6381750"/>
            <a:ext cx="2954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BB3A8E85-2998-4EC2-A790-EEA614FF1E72}"/>
              </a:ext>
            </a:extLst>
          </p:cNvPr>
          <p:cNvGrpSpPr/>
          <p:nvPr/>
        </p:nvGrpSpPr>
        <p:grpSpPr>
          <a:xfrm>
            <a:off x="6250640" y="773938"/>
            <a:ext cx="1526959" cy="985421"/>
            <a:chOff x="5956916" y="1464816"/>
            <a:chExt cx="1526959" cy="985421"/>
          </a:xfrm>
          <a:solidFill>
            <a:schemeClr val="accent1">
              <a:lumMod val="50000"/>
            </a:schemeClr>
          </a:solidFill>
        </p:grpSpPr>
        <p:sp>
          <p:nvSpPr>
            <p:cNvPr id="16" name="箭头: 下 15">
              <a:extLst>
                <a:ext uri="{FF2B5EF4-FFF2-40B4-BE49-F238E27FC236}">
                  <a16:creationId xmlns:a16="http://schemas.microsoft.com/office/drawing/2014/main" id="{685B9CC0-663A-4981-A54D-9AD8FA9787A2}"/>
                </a:ext>
              </a:extLst>
            </p:cNvPr>
            <p:cNvSpPr/>
            <p:nvPr/>
          </p:nvSpPr>
          <p:spPr>
            <a:xfrm rot="5400000">
              <a:off x="6227685" y="1194047"/>
              <a:ext cx="985421" cy="1526959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C12E4779-0FA8-4C87-A013-E4E4C838154B}"/>
                </a:ext>
              </a:extLst>
            </p:cNvPr>
            <p:cNvSpPr/>
            <p:nvPr/>
          </p:nvSpPr>
          <p:spPr>
            <a:xfrm>
              <a:off x="6409678" y="1775534"/>
              <a:ext cx="1047564" cy="35510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熟悉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60A83C8A-6245-4CC2-AC85-4036ACE01DB6}"/>
              </a:ext>
            </a:extLst>
          </p:cNvPr>
          <p:cNvGrpSpPr/>
          <p:nvPr/>
        </p:nvGrpSpPr>
        <p:grpSpPr>
          <a:xfrm>
            <a:off x="6376407" y="4863837"/>
            <a:ext cx="1526959" cy="985421"/>
            <a:chOff x="5956916" y="1464816"/>
            <a:chExt cx="1526959" cy="985421"/>
          </a:xfrm>
          <a:solidFill>
            <a:schemeClr val="accent1">
              <a:lumMod val="50000"/>
            </a:schemeClr>
          </a:solidFill>
        </p:grpSpPr>
        <p:sp>
          <p:nvSpPr>
            <p:cNvPr id="28" name="箭头: 下 27">
              <a:extLst>
                <a:ext uri="{FF2B5EF4-FFF2-40B4-BE49-F238E27FC236}">
                  <a16:creationId xmlns:a16="http://schemas.microsoft.com/office/drawing/2014/main" id="{8B50ADC1-A9AC-4895-B259-CC03C104DAFC}"/>
                </a:ext>
              </a:extLst>
            </p:cNvPr>
            <p:cNvSpPr/>
            <p:nvPr/>
          </p:nvSpPr>
          <p:spPr>
            <a:xfrm rot="5400000">
              <a:off x="6227685" y="1194047"/>
              <a:ext cx="985421" cy="1526959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8795D207-4044-4BCB-B768-0E528ACBAEAE}"/>
                </a:ext>
              </a:extLst>
            </p:cNvPr>
            <p:cNvSpPr/>
            <p:nvPr/>
          </p:nvSpPr>
          <p:spPr>
            <a:xfrm>
              <a:off x="6409678" y="1775534"/>
              <a:ext cx="1047564" cy="35510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熟悉</a:t>
              </a: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9D4B5C10-BE75-4C6E-A293-74D76D1DB619}"/>
              </a:ext>
            </a:extLst>
          </p:cNvPr>
          <p:cNvGrpSpPr/>
          <p:nvPr/>
        </p:nvGrpSpPr>
        <p:grpSpPr>
          <a:xfrm>
            <a:off x="6224007" y="2595339"/>
            <a:ext cx="1526959" cy="985421"/>
            <a:chOff x="5956916" y="1464816"/>
            <a:chExt cx="1526959" cy="985421"/>
          </a:xfrm>
          <a:solidFill>
            <a:schemeClr val="accent1">
              <a:lumMod val="50000"/>
            </a:schemeClr>
          </a:solidFill>
        </p:grpSpPr>
        <p:sp>
          <p:nvSpPr>
            <p:cNvPr id="31" name="箭头: 下 30">
              <a:extLst>
                <a:ext uri="{FF2B5EF4-FFF2-40B4-BE49-F238E27FC236}">
                  <a16:creationId xmlns:a16="http://schemas.microsoft.com/office/drawing/2014/main" id="{46E57281-816A-45AE-9893-FAFDE588753A}"/>
                </a:ext>
              </a:extLst>
            </p:cNvPr>
            <p:cNvSpPr/>
            <p:nvPr/>
          </p:nvSpPr>
          <p:spPr>
            <a:xfrm rot="5400000">
              <a:off x="6227685" y="1194047"/>
              <a:ext cx="985421" cy="1526959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13B90076-7789-4B46-BC1A-9676155D2232}"/>
                </a:ext>
              </a:extLst>
            </p:cNvPr>
            <p:cNvSpPr/>
            <p:nvPr/>
          </p:nvSpPr>
          <p:spPr>
            <a:xfrm>
              <a:off x="6409678" y="1775534"/>
              <a:ext cx="1047564" cy="3551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掌握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5792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8380" y="-308053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导入病例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98194" y="1268039"/>
            <a:ext cx="11674996" cy="4923790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3200" b="1" dirty="0"/>
              <a:t>患者女，25岁，拟于2018.</a:t>
            </a:r>
            <a:r>
              <a:rPr lang="en-US" altLang="zh-CN" sz="3200" b="1" dirty="0"/>
              <a:t>12</a:t>
            </a:r>
            <a:r>
              <a:rPr lang="zh-CN" altLang="en-US" sz="3200" b="1" dirty="0"/>
              <a:t>.18上午10时行剖宫产术，医嘱术前会阴部备皮、留置导尿。</a:t>
            </a:r>
          </a:p>
          <a:p>
            <a:pPr marL="0" indent="0">
              <a:buNone/>
            </a:pPr>
            <a:r>
              <a:rPr lang="zh-CN" altLang="en-US" sz="3200" b="1" dirty="0"/>
              <a:t>问题：</a:t>
            </a:r>
          </a:p>
          <a:p>
            <a:pPr marL="0" indent="0">
              <a:buNone/>
            </a:pPr>
            <a:r>
              <a:rPr lang="zh-CN" altLang="en-US" sz="3200" b="1" dirty="0"/>
              <a:t>1.给患者实施</a:t>
            </a:r>
            <a:r>
              <a:rPr lang="zh-CN" altLang="en-US" sz="3200" b="1" u="sng" dirty="0"/>
              <a:t>留置导尿术</a:t>
            </a:r>
            <a:r>
              <a:rPr lang="zh-CN" altLang="en-US" sz="3200" b="1" dirty="0"/>
              <a:t>时应采取哪种卧位？</a:t>
            </a:r>
          </a:p>
          <a:p>
            <a:pPr marL="0" indent="0">
              <a:buNone/>
            </a:pPr>
            <a:r>
              <a:rPr lang="zh-CN" altLang="en-US" sz="3200" b="1" dirty="0"/>
              <a:t>2.患者手术时行</a:t>
            </a:r>
            <a:r>
              <a:rPr lang="zh-CN" altLang="en-US" sz="3200" b="1" u="sng" dirty="0"/>
              <a:t>椎管内麻醉</a:t>
            </a:r>
            <a:r>
              <a:rPr lang="zh-CN" altLang="en-US" sz="3200" b="1" dirty="0"/>
              <a:t>，术后应采取哪种卧位？为什么？</a:t>
            </a:r>
          </a:p>
          <a:p>
            <a:pPr marL="0" indent="0">
              <a:buNone/>
            </a:pPr>
            <a:r>
              <a:rPr lang="zh-CN" altLang="en-US" sz="3200" b="1" dirty="0"/>
              <a:t>3.患者术后12小时，主诉伤口疼痛，应采取哪种卧位？为什么？</a:t>
            </a:r>
          </a:p>
        </p:txBody>
      </p:sp>
    </p:spTree>
    <p:extLst>
      <p:ext uri="{BB962C8B-B14F-4D97-AF65-F5344CB8AC3E}">
        <p14:creationId xmlns:p14="http://schemas.microsoft.com/office/powerpoint/2010/main" val="1114262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CA5D7EC-AA54-45A7-8060-97BFDE1FAC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8715" y="104915"/>
            <a:ext cx="4016706" cy="575005"/>
          </a:xfrm>
        </p:spPr>
        <p:txBody>
          <a:bodyPr/>
          <a:lstStyle/>
          <a:p>
            <a:r>
              <a:rPr lang="zh-CN" altLang="en-US" dirty="0"/>
              <a:t>一、概述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A92B773-195D-48FF-AA53-F2E986FFACEA}"/>
              </a:ext>
            </a:extLst>
          </p:cNvPr>
          <p:cNvSpPr>
            <a:spLocks noGrp="1"/>
          </p:cNvSpPr>
          <p:nvPr/>
        </p:nvSpPr>
        <p:spPr>
          <a:xfrm>
            <a:off x="868797" y="796142"/>
            <a:ext cx="6402705" cy="96710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342900" lvl="0" indent="-342900" algn="l" defTabSz="91440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2"/>
              </a:buBlip>
              <a:defRPr sz="3200" b="1" i="0" u="none" kern="1200" baseline="0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742950" lvl="1" indent="-285750" algn="l" defTabSz="91440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800" b="1" i="0" u="none" kern="1200" baseline="0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lvl="2" indent="-228600" algn="l" defTabSz="91440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•"/>
              <a:defRPr sz="2800" b="1" i="0" u="none" kern="1200" baseline="0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lvl="3" indent="-228600" algn="l" defTabSz="91440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–"/>
              <a:defRPr sz="2800" b="1" i="0" u="none" kern="1200" baseline="0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lvl="4" indent="-228600" algn="l" defTabSz="91440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800" b="1" i="0" u="none" kern="1200" baseline="0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（一）舒适卧位的基本要求</a:t>
            </a: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5B705639-356D-4678-AAF3-451FFC13D98C}"/>
              </a:ext>
            </a:extLst>
          </p:cNvPr>
          <p:cNvGrpSpPr/>
          <p:nvPr/>
        </p:nvGrpSpPr>
        <p:grpSpPr>
          <a:xfrm>
            <a:off x="6354414" y="1207218"/>
            <a:ext cx="2333683" cy="1423853"/>
            <a:chOff x="6490557" y="852692"/>
            <a:chExt cx="2333683" cy="1423853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289E1A0A-3F21-42B4-A17B-78E7FEE9F209}"/>
                </a:ext>
              </a:extLst>
            </p:cNvPr>
            <p:cNvSpPr/>
            <p:nvPr/>
          </p:nvSpPr>
          <p:spPr>
            <a:xfrm>
              <a:off x="6490557" y="1249948"/>
              <a:ext cx="2333683" cy="102659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符合人力力学原理</a:t>
              </a:r>
            </a:p>
          </p:txBody>
        </p:sp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C5C21812-269B-4485-BF93-B2C0DDCB93F8}"/>
                </a:ext>
              </a:extLst>
            </p:cNvPr>
            <p:cNvSpPr/>
            <p:nvPr/>
          </p:nvSpPr>
          <p:spPr>
            <a:xfrm>
              <a:off x="6643475" y="852692"/>
              <a:ext cx="1997476" cy="58342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rgbClr val="FF0000"/>
                  </a:solidFill>
                </a:rPr>
                <a:t>卧位姿势</a:t>
              </a: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98416BDA-71DE-4CE6-B0F0-4F62733042EB}"/>
              </a:ext>
            </a:extLst>
          </p:cNvPr>
          <p:cNvGrpSpPr/>
          <p:nvPr/>
        </p:nvGrpSpPr>
        <p:grpSpPr>
          <a:xfrm>
            <a:off x="9028789" y="1185955"/>
            <a:ext cx="2333683" cy="1423853"/>
            <a:chOff x="6490557" y="852692"/>
            <a:chExt cx="2333683" cy="1423853"/>
          </a:xfrm>
        </p:grpSpPr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9862E23B-2DAC-45A6-9AE7-474C926E84A2}"/>
                </a:ext>
              </a:extLst>
            </p:cNvPr>
            <p:cNvSpPr/>
            <p:nvPr/>
          </p:nvSpPr>
          <p:spPr>
            <a:xfrm>
              <a:off x="6490557" y="1249948"/>
              <a:ext cx="2333683" cy="102659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每</a:t>
              </a:r>
              <a:r>
                <a:rPr lang="en-US" altLang="zh-CN" sz="20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2h</a:t>
              </a:r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更换体位</a:t>
              </a:r>
              <a:r>
                <a:rPr lang="en-US" altLang="zh-CN" sz="20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次</a:t>
              </a:r>
            </a:p>
          </p:txBody>
        </p:sp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B9F4098C-B161-45CB-8360-796A75FCB90C}"/>
                </a:ext>
              </a:extLst>
            </p:cNvPr>
            <p:cNvSpPr/>
            <p:nvPr/>
          </p:nvSpPr>
          <p:spPr>
            <a:xfrm>
              <a:off x="6673846" y="852692"/>
              <a:ext cx="1911642" cy="58342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rgbClr val="FF0000"/>
                  </a:solidFill>
                </a:rPr>
                <a:t>体位变换</a:t>
              </a: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55B000CF-889A-4473-B510-20FD1D6790FC}"/>
              </a:ext>
            </a:extLst>
          </p:cNvPr>
          <p:cNvGrpSpPr/>
          <p:nvPr/>
        </p:nvGrpSpPr>
        <p:grpSpPr>
          <a:xfrm>
            <a:off x="6354414" y="2845579"/>
            <a:ext cx="2333683" cy="1407973"/>
            <a:chOff x="6490557" y="868572"/>
            <a:chExt cx="2333683" cy="1407973"/>
          </a:xfrm>
        </p:grpSpPr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6FCAC9E7-1464-412C-88D2-31174509E0F2}"/>
                </a:ext>
              </a:extLst>
            </p:cNvPr>
            <p:cNvSpPr/>
            <p:nvPr/>
          </p:nvSpPr>
          <p:spPr>
            <a:xfrm>
              <a:off x="6490557" y="1249948"/>
              <a:ext cx="2333683" cy="102659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各部位每天活动</a:t>
              </a:r>
            </a:p>
          </p:txBody>
        </p:sp>
        <p:sp>
          <p:nvSpPr>
            <p:cNvPr id="54" name="矩形: 圆角 53">
              <a:extLst>
                <a:ext uri="{FF2B5EF4-FFF2-40B4-BE49-F238E27FC236}">
                  <a16:creationId xmlns:a16="http://schemas.microsoft.com/office/drawing/2014/main" id="{98F5ABAA-6F98-4920-8138-CA4DAAC7B3D6}"/>
                </a:ext>
              </a:extLst>
            </p:cNvPr>
            <p:cNvSpPr/>
            <p:nvPr/>
          </p:nvSpPr>
          <p:spPr>
            <a:xfrm>
              <a:off x="6643474" y="868572"/>
              <a:ext cx="1757779" cy="58342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rgbClr val="FF0000"/>
                  </a:solidFill>
                </a:rPr>
                <a:t>身体活动</a:t>
              </a:r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B62240EF-3B00-44AB-B53F-7D79E1A88194}"/>
              </a:ext>
            </a:extLst>
          </p:cNvPr>
          <p:cNvGrpSpPr/>
          <p:nvPr/>
        </p:nvGrpSpPr>
        <p:grpSpPr>
          <a:xfrm>
            <a:off x="9086394" y="2808436"/>
            <a:ext cx="2333683" cy="1423853"/>
            <a:chOff x="6490557" y="852692"/>
            <a:chExt cx="2333683" cy="1423853"/>
          </a:xfrm>
        </p:grpSpPr>
        <p:sp>
          <p:nvSpPr>
            <p:cNvPr id="56" name="矩形: 圆角 55">
              <a:extLst>
                <a:ext uri="{FF2B5EF4-FFF2-40B4-BE49-F238E27FC236}">
                  <a16:creationId xmlns:a16="http://schemas.microsoft.com/office/drawing/2014/main" id="{50C2263E-BAD2-449A-BA65-3EE143102069}"/>
                </a:ext>
              </a:extLst>
            </p:cNvPr>
            <p:cNvSpPr/>
            <p:nvPr/>
          </p:nvSpPr>
          <p:spPr>
            <a:xfrm>
              <a:off x="6490557" y="1249948"/>
              <a:ext cx="2333683" cy="102659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加强护理预防压疮</a:t>
              </a:r>
            </a:p>
          </p:txBody>
        </p:sp>
        <p:sp>
          <p:nvSpPr>
            <p:cNvPr id="57" name="矩形: 圆角 56">
              <a:extLst>
                <a:ext uri="{FF2B5EF4-FFF2-40B4-BE49-F238E27FC236}">
                  <a16:creationId xmlns:a16="http://schemas.microsoft.com/office/drawing/2014/main" id="{16EC40C1-4E29-4277-AC72-7D56B9409778}"/>
                </a:ext>
              </a:extLst>
            </p:cNvPr>
            <p:cNvSpPr/>
            <p:nvPr/>
          </p:nvSpPr>
          <p:spPr>
            <a:xfrm>
              <a:off x="6668165" y="852692"/>
              <a:ext cx="1859718" cy="58342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rgbClr val="FF0000"/>
                  </a:solidFill>
                </a:rPr>
                <a:t>受压部位</a:t>
              </a: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85B83B5A-C38C-4BD8-B576-55B2E2299F57}"/>
              </a:ext>
            </a:extLst>
          </p:cNvPr>
          <p:cNvGrpSpPr/>
          <p:nvPr/>
        </p:nvGrpSpPr>
        <p:grpSpPr>
          <a:xfrm>
            <a:off x="7713497" y="4541599"/>
            <a:ext cx="2333683" cy="1423853"/>
            <a:chOff x="6490557" y="852692"/>
            <a:chExt cx="2333683" cy="1423853"/>
          </a:xfrm>
        </p:grpSpPr>
        <p:sp>
          <p:nvSpPr>
            <p:cNvPr id="59" name="矩形: 圆角 58">
              <a:extLst>
                <a:ext uri="{FF2B5EF4-FFF2-40B4-BE49-F238E27FC236}">
                  <a16:creationId xmlns:a16="http://schemas.microsoft.com/office/drawing/2014/main" id="{53380108-1352-4891-9F1A-028B9E8D1D8B}"/>
                </a:ext>
              </a:extLst>
            </p:cNvPr>
            <p:cNvSpPr/>
            <p:nvPr/>
          </p:nvSpPr>
          <p:spPr>
            <a:xfrm>
              <a:off x="6490557" y="1249948"/>
              <a:ext cx="2333683" cy="102659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注意遮盖保护隐私</a:t>
              </a:r>
            </a:p>
          </p:txBody>
        </p:sp>
        <p:sp>
          <p:nvSpPr>
            <p:cNvPr id="60" name="矩形: 圆角 59">
              <a:extLst>
                <a:ext uri="{FF2B5EF4-FFF2-40B4-BE49-F238E27FC236}">
                  <a16:creationId xmlns:a16="http://schemas.microsoft.com/office/drawing/2014/main" id="{10F6A9B6-7B00-4DFE-B24D-EF667C37EA3F}"/>
                </a:ext>
              </a:extLst>
            </p:cNvPr>
            <p:cNvSpPr/>
            <p:nvPr/>
          </p:nvSpPr>
          <p:spPr>
            <a:xfrm>
              <a:off x="6642677" y="852692"/>
              <a:ext cx="1979720" cy="58342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rgbClr val="FF0000"/>
                  </a:solidFill>
                </a:rPr>
                <a:t>保护隐私</a:t>
              </a:r>
            </a:p>
          </p:txBody>
        </p:sp>
      </p:grpSp>
      <p:pic>
        <p:nvPicPr>
          <p:cNvPr id="5" name="图片 4" descr="卡通人物&#10;&#10;描述已自动生成">
            <a:extLst>
              <a:ext uri="{FF2B5EF4-FFF2-40B4-BE49-F238E27FC236}">
                <a16:creationId xmlns:a16="http://schemas.microsoft.com/office/drawing/2014/main" id="{6542F2B0-4D9B-4E73-ABC8-206D6A1B25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DD3C66"/>
              </a:clrFrom>
              <a:clrTo>
                <a:srgbClr val="DD3C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203" y="2019955"/>
            <a:ext cx="3890133" cy="404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96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CA5D7EC-AA54-45A7-8060-97BFDE1FAC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8715" y="104915"/>
            <a:ext cx="4016706" cy="575005"/>
          </a:xfrm>
        </p:spPr>
        <p:txBody>
          <a:bodyPr/>
          <a:lstStyle/>
          <a:p>
            <a:r>
              <a:rPr lang="zh-CN" altLang="en-US" dirty="0"/>
              <a:t>一、概述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A92B773-195D-48FF-AA53-F2E986FFACEA}"/>
              </a:ext>
            </a:extLst>
          </p:cNvPr>
          <p:cNvSpPr>
            <a:spLocks noGrp="1"/>
          </p:cNvSpPr>
          <p:nvPr/>
        </p:nvSpPr>
        <p:spPr>
          <a:xfrm>
            <a:off x="868797" y="796142"/>
            <a:ext cx="6402705" cy="96710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342900" lvl="0" indent="-342900" algn="l" defTabSz="91440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2"/>
              </a:buBlip>
              <a:defRPr sz="3200" b="1" i="0" u="none" kern="1200" baseline="0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742950" lvl="1" indent="-285750" algn="l" defTabSz="91440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800" b="1" i="0" u="none" kern="1200" baseline="0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lvl="2" indent="-228600" algn="l" defTabSz="91440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•"/>
              <a:defRPr sz="2800" b="1" i="0" u="none" kern="1200" baseline="0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lvl="3" indent="-228600" algn="l" defTabSz="91440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–"/>
              <a:defRPr sz="2800" b="1" i="0" u="none" kern="1200" baseline="0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lvl="4" indent="-228600" algn="l" defTabSz="91440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800" b="1" i="0" u="none" kern="1200" baseline="0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（二）卧位的分类</a:t>
            </a: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自主性</a:t>
            </a: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5B705639-356D-4678-AAF3-451FFC13D98C}"/>
              </a:ext>
            </a:extLst>
          </p:cNvPr>
          <p:cNvGrpSpPr/>
          <p:nvPr/>
        </p:nvGrpSpPr>
        <p:grpSpPr>
          <a:xfrm>
            <a:off x="503633" y="1763247"/>
            <a:ext cx="3064011" cy="1550526"/>
            <a:chOff x="6125393" y="852692"/>
            <a:chExt cx="3064011" cy="1550526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289E1A0A-3F21-42B4-A17B-78E7FEE9F209}"/>
                </a:ext>
              </a:extLst>
            </p:cNvPr>
            <p:cNvSpPr/>
            <p:nvPr/>
          </p:nvSpPr>
          <p:spPr>
            <a:xfrm>
              <a:off x="6125393" y="1376621"/>
              <a:ext cx="3064011" cy="102659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据自身意愿和习惯</a:t>
              </a: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随意</a:t>
              </a:r>
              <a:r>
                <a:rPr lang="zh-CN" altLang="en-US" sz="24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改变体位</a:t>
              </a:r>
            </a:p>
          </p:txBody>
        </p:sp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C5C21812-269B-4485-BF93-B2C0DDCB93F8}"/>
                </a:ext>
              </a:extLst>
            </p:cNvPr>
            <p:cNvSpPr/>
            <p:nvPr/>
          </p:nvSpPr>
          <p:spPr>
            <a:xfrm>
              <a:off x="6888854" y="852692"/>
              <a:ext cx="1537090" cy="58342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主动卧位</a:t>
              </a: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55B000CF-889A-4473-B510-20FD1D6790FC}"/>
              </a:ext>
            </a:extLst>
          </p:cNvPr>
          <p:cNvGrpSpPr/>
          <p:nvPr/>
        </p:nvGrpSpPr>
        <p:grpSpPr>
          <a:xfrm>
            <a:off x="4422732" y="1748698"/>
            <a:ext cx="3164202" cy="1624567"/>
            <a:chOff x="6067915" y="852692"/>
            <a:chExt cx="3164202" cy="1624567"/>
          </a:xfrm>
        </p:grpSpPr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6FCAC9E7-1464-412C-88D2-31174509E0F2}"/>
                </a:ext>
              </a:extLst>
            </p:cNvPr>
            <p:cNvSpPr/>
            <p:nvPr/>
          </p:nvSpPr>
          <p:spPr>
            <a:xfrm>
              <a:off x="6067915" y="1450662"/>
              <a:ext cx="3164202" cy="102659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没有更换自身体位的能力，</a:t>
              </a: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被安置</a:t>
              </a:r>
            </a:p>
          </p:txBody>
        </p:sp>
        <p:sp>
          <p:nvSpPr>
            <p:cNvPr id="54" name="矩形: 圆角 53">
              <a:extLst>
                <a:ext uri="{FF2B5EF4-FFF2-40B4-BE49-F238E27FC236}">
                  <a16:creationId xmlns:a16="http://schemas.microsoft.com/office/drawing/2014/main" id="{98F5ABAA-6F98-4920-8138-CA4DAAC7B3D6}"/>
                </a:ext>
              </a:extLst>
            </p:cNvPr>
            <p:cNvSpPr/>
            <p:nvPr/>
          </p:nvSpPr>
          <p:spPr>
            <a:xfrm>
              <a:off x="6888854" y="852692"/>
              <a:ext cx="1537090" cy="58342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被动卧位</a:t>
              </a:r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B62240EF-3B00-44AB-B53F-7D79E1A88194}"/>
              </a:ext>
            </a:extLst>
          </p:cNvPr>
          <p:cNvGrpSpPr/>
          <p:nvPr/>
        </p:nvGrpSpPr>
        <p:grpSpPr>
          <a:xfrm>
            <a:off x="8455655" y="1763247"/>
            <a:ext cx="2982387" cy="1595469"/>
            <a:chOff x="6342751" y="852692"/>
            <a:chExt cx="2982387" cy="1595469"/>
          </a:xfrm>
        </p:grpSpPr>
        <p:sp>
          <p:nvSpPr>
            <p:cNvPr id="56" name="矩形: 圆角 55">
              <a:extLst>
                <a:ext uri="{FF2B5EF4-FFF2-40B4-BE49-F238E27FC236}">
                  <a16:creationId xmlns:a16="http://schemas.microsoft.com/office/drawing/2014/main" id="{50C2263E-BAD2-449A-BA65-3EE143102069}"/>
                </a:ext>
              </a:extLst>
            </p:cNvPr>
            <p:cNvSpPr/>
            <p:nvPr/>
          </p:nvSpPr>
          <p:spPr>
            <a:xfrm>
              <a:off x="6342751" y="1421564"/>
              <a:ext cx="2982387" cy="102659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因疾病或治疗需要</a:t>
              </a: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被迫</a:t>
              </a:r>
              <a:r>
                <a:rPr lang="zh-CN" altLang="en-US" sz="24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采取</a:t>
              </a:r>
            </a:p>
          </p:txBody>
        </p:sp>
        <p:sp>
          <p:nvSpPr>
            <p:cNvPr id="57" name="矩形: 圆角 56">
              <a:extLst>
                <a:ext uri="{FF2B5EF4-FFF2-40B4-BE49-F238E27FC236}">
                  <a16:creationId xmlns:a16="http://schemas.microsoft.com/office/drawing/2014/main" id="{16EC40C1-4E29-4277-AC72-7D56B9409778}"/>
                </a:ext>
              </a:extLst>
            </p:cNvPr>
            <p:cNvSpPr/>
            <p:nvPr/>
          </p:nvSpPr>
          <p:spPr>
            <a:xfrm>
              <a:off x="6888854" y="852692"/>
              <a:ext cx="1537090" cy="58342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被迫卧位</a:t>
              </a: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9D1103EF-76ED-4C09-A312-B883A2BBF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65" y="3313773"/>
            <a:ext cx="2973138" cy="2185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图片 6" descr="卡通人物&#10;&#10;描述已自动生成">
            <a:extLst>
              <a:ext uri="{FF2B5EF4-FFF2-40B4-BE49-F238E27FC236}">
                <a16:creationId xmlns:a16="http://schemas.microsoft.com/office/drawing/2014/main" id="{3F9F4466-3CEA-4E2A-809B-35ADCE0F495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500" y="3313773"/>
            <a:ext cx="3774451" cy="2499555"/>
          </a:xfrm>
          <a:prstGeom prst="rect">
            <a:avLst/>
          </a:prstGeom>
        </p:spPr>
      </p:pic>
      <p:pic>
        <p:nvPicPr>
          <p:cNvPr id="9" name="图片 8" descr="卡通人物&#10;&#10;描述已自动生成">
            <a:extLst>
              <a:ext uri="{FF2B5EF4-FFF2-40B4-BE49-F238E27FC236}">
                <a16:creationId xmlns:a16="http://schemas.microsoft.com/office/drawing/2014/main" id="{5C1311F7-CE21-445E-8717-145A5A36CA1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753" y="3119578"/>
            <a:ext cx="3164203" cy="278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55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CA5D7EC-AA54-45A7-8060-97BFDE1FAC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8715" y="104915"/>
            <a:ext cx="4016706" cy="575005"/>
          </a:xfrm>
        </p:spPr>
        <p:txBody>
          <a:bodyPr/>
          <a:lstStyle/>
          <a:p>
            <a:r>
              <a:rPr lang="zh-CN" altLang="en-US" dirty="0"/>
              <a:t>一、概述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A92B773-195D-48FF-AA53-F2E986FFACEA}"/>
              </a:ext>
            </a:extLst>
          </p:cNvPr>
          <p:cNvSpPr>
            <a:spLocks noGrp="1"/>
          </p:cNvSpPr>
          <p:nvPr/>
        </p:nvSpPr>
        <p:spPr>
          <a:xfrm>
            <a:off x="868797" y="796142"/>
            <a:ext cx="6402705" cy="96710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342900" lvl="0" indent="-342900" algn="l" defTabSz="91440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2"/>
              </a:buBlip>
              <a:defRPr sz="3200" b="1" i="0" u="none" kern="1200" baseline="0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742950" lvl="1" indent="-285750" algn="l" defTabSz="91440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800" b="1" i="0" u="none" kern="1200" baseline="0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lvl="2" indent="-228600" algn="l" defTabSz="91440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•"/>
              <a:defRPr sz="2800" b="1" i="0" u="none" kern="1200" baseline="0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lvl="3" indent="-228600" algn="l" defTabSz="91440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–"/>
              <a:defRPr sz="2800" b="1" i="0" u="none" kern="1200" baseline="0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lvl="4" indent="-228600" algn="l" defTabSz="91440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800" b="1" i="0" u="none" kern="1200" baseline="0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（二）卧位的分类</a:t>
            </a: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平衡稳定性</a:t>
            </a: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5B705639-356D-4678-AAF3-451FFC13D98C}"/>
              </a:ext>
            </a:extLst>
          </p:cNvPr>
          <p:cNvGrpSpPr/>
          <p:nvPr/>
        </p:nvGrpSpPr>
        <p:grpSpPr>
          <a:xfrm>
            <a:off x="868797" y="1763247"/>
            <a:ext cx="3809736" cy="1888390"/>
            <a:chOff x="6490558" y="852692"/>
            <a:chExt cx="2503201" cy="1614159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289E1A0A-3F21-42B4-A17B-78E7FEE9F209}"/>
                </a:ext>
              </a:extLst>
            </p:cNvPr>
            <p:cNvSpPr/>
            <p:nvPr/>
          </p:nvSpPr>
          <p:spPr>
            <a:xfrm>
              <a:off x="6490558" y="1440254"/>
              <a:ext cx="2503201" cy="102659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支撑面大、重心低，平衡稳定，感到舒适、轻松。</a:t>
              </a:r>
            </a:p>
          </p:txBody>
        </p:sp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C5C21812-269B-4485-BF93-B2C0DDCB93F8}"/>
                </a:ext>
              </a:extLst>
            </p:cNvPr>
            <p:cNvSpPr/>
            <p:nvPr/>
          </p:nvSpPr>
          <p:spPr>
            <a:xfrm>
              <a:off x="6888854" y="852692"/>
              <a:ext cx="1537090" cy="58342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稳定性卧位</a:t>
              </a: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55B000CF-889A-4473-B510-20FD1D6790FC}"/>
              </a:ext>
            </a:extLst>
          </p:cNvPr>
          <p:cNvGrpSpPr/>
          <p:nvPr/>
        </p:nvGrpSpPr>
        <p:grpSpPr>
          <a:xfrm>
            <a:off x="6144465" y="1666115"/>
            <a:ext cx="4235230" cy="1985522"/>
            <a:chOff x="6334705" y="852692"/>
            <a:chExt cx="2773402" cy="1868472"/>
          </a:xfrm>
        </p:grpSpPr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6FCAC9E7-1464-412C-88D2-31174509E0F2}"/>
                </a:ext>
              </a:extLst>
            </p:cNvPr>
            <p:cNvSpPr/>
            <p:nvPr/>
          </p:nvSpPr>
          <p:spPr>
            <a:xfrm>
              <a:off x="6334705" y="1567894"/>
              <a:ext cx="2773402" cy="115327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支撑面小、重心高，难以平衡，大肌群处于紧张状态。</a:t>
              </a:r>
            </a:p>
          </p:txBody>
        </p:sp>
        <p:sp>
          <p:nvSpPr>
            <p:cNvPr id="54" name="矩形: 圆角 53">
              <a:extLst>
                <a:ext uri="{FF2B5EF4-FFF2-40B4-BE49-F238E27FC236}">
                  <a16:creationId xmlns:a16="http://schemas.microsoft.com/office/drawing/2014/main" id="{98F5ABAA-6F98-4920-8138-CA4DAAC7B3D6}"/>
                </a:ext>
              </a:extLst>
            </p:cNvPr>
            <p:cNvSpPr/>
            <p:nvPr/>
          </p:nvSpPr>
          <p:spPr>
            <a:xfrm>
              <a:off x="6888854" y="852692"/>
              <a:ext cx="1537090" cy="58342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不稳定性卧位</a:t>
              </a:r>
            </a:p>
          </p:txBody>
        </p:sp>
      </p:grpSp>
      <p:pic>
        <p:nvPicPr>
          <p:cNvPr id="5" name="图片 4" descr="图片包含 游戏机, 钟表&#10;&#10;描述已自动生成">
            <a:extLst>
              <a:ext uri="{FF2B5EF4-FFF2-40B4-BE49-F238E27FC236}">
                <a16:creationId xmlns:a16="http://schemas.microsoft.com/office/drawing/2014/main" id="{B3071467-8A39-4F42-832E-20758838D1C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64" y="3313773"/>
            <a:ext cx="3997231" cy="2963040"/>
          </a:xfrm>
          <a:prstGeom prst="rect">
            <a:avLst/>
          </a:prstGeom>
        </p:spPr>
      </p:pic>
      <p:pic>
        <p:nvPicPr>
          <p:cNvPr id="7" name="图片 6" descr="人躺在地上&#10;&#10;描述已自动生成">
            <a:extLst>
              <a:ext uri="{FF2B5EF4-FFF2-40B4-BE49-F238E27FC236}">
                <a16:creationId xmlns:a16="http://schemas.microsoft.com/office/drawing/2014/main" id="{19849C0F-0FEC-4D8A-B32C-93B9A3885E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74" y="3789007"/>
            <a:ext cx="4087581" cy="217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62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DA7733D-92F1-41CA-A792-0490056C898C}"/>
              </a:ext>
            </a:extLst>
          </p:cNvPr>
          <p:cNvSpPr txBox="1">
            <a:spLocks/>
          </p:cNvSpPr>
          <p:nvPr/>
        </p:nvSpPr>
        <p:spPr>
          <a:xfrm>
            <a:off x="1138715" y="104915"/>
            <a:ext cx="4016706" cy="575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二、常用卧位</a:t>
            </a:r>
          </a:p>
        </p:txBody>
      </p:sp>
      <p:sp>
        <p:nvSpPr>
          <p:cNvPr id="4" name="任意多边形 16">
            <a:extLst>
              <a:ext uri="{FF2B5EF4-FFF2-40B4-BE49-F238E27FC236}">
                <a16:creationId xmlns:a16="http://schemas.microsoft.com/office/drawing/2014/main" id="{B6E58CC5-699E-44F2-AC8D-05E38501D49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62682" y="1288263"/>
            <a:ext cx="1546260" cy="1438058"/>
          </a:xfrm>
          <a:custGeom>
            <a:avLst/>
            <a:gdLst>
              <a:gd name="connsiteX0" fmla="*/ 671514 w 1343026"/>
              <a:gd name="connsiteY0" fmla="*/ 0 h 975800"/>
              <a:gd name="connsiteX1" fmla="*/ 1343026 w 1343026"/>
              <a:gd name="connsiteY1" fmla="*/ 338444 h 975800"/>
              <a:gd name="connsiteX2" fmla="*/ 1343026 w 1343026"/>
              <a:gd name="connsiteY2" fmla="*/ 851193 h 975800"/>
              <a:gd name="connsiteX3" fmla="*/ 1218419 w 1343026"/>
              <a:gd name="connsiteY3" fmla="*/ 975800 h 975800"/>
              <a:gd name="connsiteX4" fmla="*/ 124607 w 1343026"/>
              <a:gd name="connsiteY4" fmla="*/ 975800 h 975800"/>
              <a:gd name="connsiteX5" fmla="*/ 0 w 1343026"/>
              <a:gd name="connsiteY5" fmla="*/ 851193 h 975800"/>
              <a:gd name="connsiteX6" fmla="*/ 0 w 1343026"/>
              <a:gd name="connsiteY6" fmla="*/ 338445 h 97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975800">
                <a:moveTo>
                  <a:pt x="671514" y="0"/>
                </a:moveTo>
                <a:lnTo>
                  <a:pt x="1343026" y="338444"/>
                </a:lnTo>
                <a:lnTo>
                  <a:pt x="1343026" y="851193"/>
                </a:lnTo>
                <a:lnTo>
                  <a:pt x="1218419" y="975800"/>
                </a:lnTo>
                <a:lnTo>
                  <a:pt x="124607" y="975800"/>
                </a:lnTo>
                <a:lnTo>
                  <a:pt x="0" y="851193"/>
                </a:lnTo>
                <a:lnTo>
                  <a:pt x="0" y="33844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252000" rIns="91440" bIns="45720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zh-CN" altLang="en-US" sz="3200" b="1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仰卧位</a:t>
            </a:r>
          </a:p>
        </p:txBody>
      </p:sp>
      <p:sp>
        <p:nvSpPr>
          <p:cNvPr id="5" name="任意多边形 17">
            <a:extLst>
              <a:ext uri="{FF2B5EF4-FFF2-40B4-BE49-F238E27FC236}">
                <a16:creationId xmlns:a16="http://schemas.microsoft.com/office/drawing/2014/main" id="{5D034247-D4CC-48A5-83AF-5412E6F5886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62682" y="2726321"/>
            <a:ext cx="1546260" cy="655790"/>
          </a:xfrm>
          <a:custGeom>
            <a:avLst/>
            <a:gdLst>
              <a:gd name="connsiteX0" fmla="*/ 124607 w 1343026"/>
              <a:gd name="connsiteY0" fmla="*/ 0 h 569769"/>
              <a:gd name="connsiteX1" fmla="*/ 1218419 w 1343026"/>
              <a:gd name="connsiteY1" fmla="*/ 0 h 569769"/>
              <a:gd name="connsiteX2" fmla="*/ 1343026 w 1343026"/>
              <a:gd name="connsiteY2" fmla="*/ 124607 h 569769"/>
              <a:gd name="connsiteX3" fmla="*/ 1343026 w 1343026"/>
              <a:gd name="connsiteY3" fmla="*/ 231325 h 569769"/>
              <a:gd name="connsiteX4" fmla="*/ 671514 w 1343026"/>
              <a:gd name="connsiteY4" fmla="*/ 569769 h 569769"/>
              <a:gd name="connsiteX5" fmla="*/ 0 w 1343026"/>
              <a:gd name="connsiteY5" fmla="*/ 231324 h 569769"/>
              <a:gd name="connsiteX6" fmla="*/ 0 w 1343026"/>
              <a:gd name="connsiteY6" fmla="*/ 124607 h 56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569769">
                <a:moveTo>
                  <a:pt x="124607" y="0"/>
                </a:moveTo>
                <a:lnTo>
                  <a:pt x="1218419" y="0"/>
                </a:lnTo>
                <a:lnTo>
                  <a:pt x="1343026" y="124607"/>
                </a:lnTo>
                <a:lnTo>
                  <a:pt x="1343026" y="231325"/>
                </a:lnTo>
                <a:lnTo>
                  <a:pt x="671514" y="569769"/>
                </a:lnTo>
                <a:lnTo>
                  <a:pt x="0" y="231324"/>
                </a:lnTo>
                <a:lnTo>
                  <a:pt x="0" y="124607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144000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30000"/>
              </a:lnSpc>
            </a:pPr>
            <a:r>
              <a:rPr lang="zh-CN" altLang="en-US" sz="3200" b="1" kern="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Arial" panose="020B0604020202020204" pitchFamily="34" charset="0"/>
              </a:rPr>
              <a:t>（</a:t>
            </a:r>
            <a:r>
              <a:rPr lang="zh-CN" altLang="en-US" sz="3200" b="1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一</a:t>
            </a:r>
            <a:r>
              <a:rPr lang="zh-CN" altLang="en-US" sz="3200" b="1" kern="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Arial" panose="020B0604020202020204" pitchFamily="34" charset="0"/>
              </a:rPr>
              <a:t>）</a:t>
            </a:r>
          </a:p>
        </p:txBody>
      </p:sp>
      <p:sp>
        <p:nvSpPr>
          <p:cNvPr id="6" name="任意多边形 19">
            <a:extLst>
              <a:ext uri="{FF2B5EF4-FFF2-40B4-BE49-F238E27FC236}">
                <a16:creationId xmlns:a16="http://schemas.microsoft.com/office/drawing/2014/main" id="{8FA5ABB8-5DAF-4DEC-9D50-2F845A4D35E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73093" y="1288263"/>
            <a:ext cx="1546260" cy="1438058"/>
          </a:xfrm>
          <a:custGeom>
            <a:avLst/>
            <a:gdLst>
              <a:gd name="connsiteX0" fmla="*/ 671514 w 1343026"/>
              <a:gd name="connsiteY0" fmla="*/ 0 h 975800"/>
              <a:gd name="connsiteX1" fmla="*/ 1343026 w 1343026"/>
              <a:gd name="connsiteY1" fmla="*/ 338444 h 975800"/>
              <a:gd name="connsiteX2" fmla="*/ 1343026 w 1343026"/>
              <a:gd name="connsiteY2" fmla="*/ 851193 h 975800"/>
              <a:gd name="connsiteX3" fmla="*/ 1218419 w 1343026"/>
              <a:gd name="connsiteY3" fmla="*/ 975800 h 975800"/>
              <a:gd name="connsiteX4" fmla="*/ 124607 w 1343026"/>
              <a:gd name="connsiteY4" fmla="*/ 975800 h 975800"/>
              <a:gd name="connsiteX5" fmla="*/ 0 w 1343026"/>
              <a:gd name="connsiteY5" fmla="*/ 851193 h 975800"/>
              <a:gd name="connsiteX6" fmla="*/ 0 w 1343026"/>
              <a:gd name="connsiteY6" fmla="*/ 338445 h 97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975800">
                <a:moveTo>
                  <a:pt x="671514" y="0"/>
                </a:moveTo>
                <a:lnTo>
                  <a:pt x="1343026" y="338444"/>
                </a:lnTo>
                <a:lnTo>
                  <a:pt x="1343026" y="851193"/>
                </a:lnTo>
                <a:lnTo>
                  <a:pt x="1218419" y="975800"/>
                </a:lnTo>
                <a:lnTo>
                  <a:pt x="124607" y="975800"/>
                </a:lnTo>
                <a:lnTo>
                  <a:pt x="0" y="851193"/>
                </a:lnTo>
                <a:lnTo>
                  <a:pt x="0" y="33844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252000" rIns="91440" bIns="45720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zh-CN" altLang="en-US" sz="3200" b="1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侧卧位</a:t>
            </a:r>
          </a:p>
        </p:txBody>
      </p:sp>
      <p:sp>
        <p:nvSpPr>
          <p:cNvPr id="7" name="任意多边形 22">
            <a:extLst>
              <a:ext uri="{FF2B5EF4-FFF2-40B4-BE49-F238E27FC236}">
                <a16:creationId xmlns:a16="http://schemas.microsoft.com/office/drawing/2014/main" id="{EE443EC8-1FC5-4AAF-BC3D-73CE5556362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173093" y="2726321"/>
            <a:ext cx="1546260" cy="655790"/>
          </a:xfrm>
          <a:custGeom>
            <a:avLst/>
            <a:gdLst>
              <a:gd name="connsiteX0" fmla="*/ 124607 w 1343026"/>
              <a:gd name="connsiteY0" fmla="*/ 0 h 569769"/>
              <a:gd name="connsiteX1" fmla="*/ 1218419 w 1343026"/>
              <a:gd name="connsiteY1" fmla="*/ 0 h 569769"/>
              <a:gd name="connsiteX2" fmla="*/ 1343026 w 1343026"/>
              <a:gd name="connsiteY2" fmla="*/ 124607 h 569769"/>
              <a:gd name="connsiteX3" fmla="*/ 1343026 w 1343026"/>
              <a:gd name="connsiteY3" fmla="*/ 231325 h 569769"/>
              <a:gd name="connsiteX4" fmla="*/ 671514 w 1343026"/>
              <a:gd name="connsiteY4" fmla="*/ 569769 h 569769"/>
              <a:gd name="connsiteX5" fmla="*/ 0 w 1343026"/>
              <a:gd name="connsiteY5" fmla="*/ 231324 h 569769"/>
              <a:gd name="connsiteX6" fmla="*/ 0 w 1343026"/>
              <a:gd name="connsiteY6" fmla="*/ 124607 h 56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569769">
                <a:moveTo>
                  <a:pt x="124607" y="0"/>
                </a:moveTo>
                <a:lnTo>
                  <a:pt x="1218419" y="0"/>
                </a:lnTo>
                <a:lnTo>
                  <a:pt x="1343026" y="124607"/>
                </a:lnTo>
                <a:lnTo>
                  <a:pt x="1343026" y="231325"/>
                </a:lnTo>
                <a:lnTo>
                  <a:pt x="671514" y="569769"/>
                </a:lnTo>
                <a:lnTo>
                  <a:pt x="0" y="231324"/>
                </a:lnTo>
                <a:lnTo>
                  <a:pt x="0" y="124607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144000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30000"/>
              </a:lnSpc>
            </a:pPr>
            <a:r>
              <a:rPr lang="zh-CN" altLang="en-US" sz="3200" b="1" kern="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Arial" panose="020B0604020202020204" pitchFamily="34" charset="0"/>
              </a:rPr>
              <a:t>（</a:t>
            </a:r>
            <a:r>
              <a:rPr lang="zh-CN" altLang="en-US" sz="3200" b="1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二</a:t>
            </a:r>
            <a:r>
              <a:rPr lang="zh-CN" altLang="en-US" sz="3200" b="1" kern="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Arial" panose="020B0604020202020204" pitchFamily="34" charset="0"/>
              </a:rPr>
              <a:t>）</a:t>
            </a:r>
          </a:p>
        </p:txBody>
      </p:sp>
      <p:sp>
        <p:nvSpPr>
          <p:cNvPr id="8" name="任意多边形 26">
            <a:extLst>
              <a:ext uri="{FF2B5EF4-FFF2-40B4-BE49-F238E27FC236}">
                <a16:creationId xmlns:a16="http://schemas.microsoft.com/office/drawing/2014/main" id="{62724E95-536A-4F33-98B9-2A7F8768A1C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583504" y="1288263"/>
            <a:ext cx="1546260" cy="1438058"/>
          </a:xfrm>
          <a:custGeom>
            <a:avLst/>
            <a:gdLst>
              <a:gd name="connsiteX0" fmla="*/ 671514 w 1343026"/>
              <a:gd name="connsiteY0" fmla="*/ 0 h 975800"/>
              <a:gd name="connsiteX1" fmla="*/ 1343026 w 1343026"/>
              <a:gd name="connsiteY1" fmla="*/ 338444 h 975800"/>
              <a:gd name="connsiteX2" fmla="*/ 1343026 w 1343026"/>
              <a:gd name="connsiteY2" fmla="*/ 851193 h 975800"/>
              <a:gd name="connsiteX3" fmla="*/ 1218419 w 1343026"/>
              <a:gd name="connsiteY3" fmla="*/ 975800 h 975800"/>
              <a:gd name="connsiteX4" fmla="*/ 124607 w 1343026"/>
              <a:gd name="connsiteY4" fmla="*/ 975800 h 975800"/>
              <a:gd name="connsiteX5" fmla="*/ 0 w 1343026"/>
              <a:gd name="connsiteY5" fmla="*/ 851193 h 975800"/>
              <a:gd name="connsiteX6" fmla="*/ 0 w 1343026"/>
              <a:gd name="connsiteY6" fmla="*/ 338445 h 97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975800">
                <a:moveTo>
                  <a:pt x="671514" y="0"/>
                </a:moveTo>
                <a:lnTo>
                  <a:pt x="1343026" y="338444"/>
                </a:lnTo>
                <a:lnTo>
                  <a:pt x="1343026" y="851193"/>
                </a:lnTo>
                <a:lnTo>
                  <a:pt x="1218419" y="975800"/>
                </a:lnTo>
                <a:lnTo>
                  <a:pt x="124607" y="975800"/>
                </a:lnTo>
                <a:lnTo>
                  <a:pt x="0" y="851193"/>
                </a:lnTo>
                <a:lnTo>
                  <a:pt x="0" y="33844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252000" rIns="91440" bIns="45720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zh-CN" altLang="en-US" sz="3200" b="1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半坐</a:t>
            </a:r>
            <a:endParaRPr lang="en-US" altLang="zh-CN" sz="3200" b="1" kern="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ea"/>
            </a:endParaRPr>
          </a:p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zh-CN" altLang="en-US" sz="3200" b="1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卧位</a:t>
            </a:r>
          </a:p>
        </p:txBody>
      </p:sp>
      <p:sp>
        <p:nvSpPr>
          <p:cNvPr id="9" name="任意多边形 27">
            <a:extLst>
              <a:ext uri="{FF2B5EF4-FFF2-40B4-BE49-F238E27FC236}">
                <a16:creationId xmlns:a16="http://schemas.microsoft.com/office/drawing/2014/main" id="{8CAB0CAB-A650-442D-8E35-19B5D8047260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583504" y="2726321"/>
            <a:ext cx="1546260" cy="655790"/>
          </a:xfrm>
          <a:custGeom>
            <a:avLst/>
            <a:gdLst>
              <a:gd name="connsiteX0" fmla="*/ 124607 w 1343026"/>
              <a:gd name="connsiteY0" fmla="*/ 0 h 569769"/>
              <a:gd name="connsiteX1" fmla="*/ 1218419 w 1343026"/>
              <a:gd name="connsiteY1" fmla="*/ 0 h 569769"/>
              <a:gd name="connsiteX2" fmla="*/ 1343026 w 1343026"/>
              <a:gd name="connsiteY2" fmla="*/ 124607 h 569769"/>
              <a:gd name="connsiteX3" fmla="*/ 1343026 w 1343026"/>
              <a:gd name="connsiteY3" fmla="*/ 231325 h 569769"/>
              <a:gd name="connsiteX4" fmla="*/ 671514 w 1343026"/>
              <a:gd name="connsiteY4" fmla="*/ 569769 h 569769"/>
              <a:gd name="connsiteX5" fmla="*/ 0 w 1343026"/>
              <a:gd name="connsiteY5" fmla="*/ 231324 h 569769"/>
              <a:gd name="connsiteX6" fmla="*/ 0 w 1343026"/>
              <a:gd name="connsiteY6" fmla="*/ 124607 h 56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569769">
                <a:moveTo>
                  <a:pt x="124607" y="0"/>
                </a:moveTo>
                <a:lnTo>
                  <a:pt x="1218419" y="0"/>
                </a:lnTo>
                <a:lnTo>
                  <a:pt x="1343026" y="124607"/>
                </a:lnTo>
                <a:lnTo>
                  <a:pt x="1343026" y="231325"/>
                </a:lnTo>
                <a:lnTo>
                  <a:pt x="671514" y="569769"/>
                </a:lnTo>
                <a:lnTo>
                  <a:pt x="0" y="231324"/>
                </a:lnTo>
                <a:lnTo>
                  <a:pt x="0" y="124607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144000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30000"/>
              </a:lnSpc>
            </a:pPr>
            <a:r>
              <a:rPr lang="zh-CN" altLang="en-US" sz="3200" b="1" kern="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Arial" panose="020B0604020202020204" pitchFamily="34" charset="0"/>
              </a:rPr>
              <a:t>（</a:t>
            </a:r>
            <a:r>
              <a:rPr lang="zh-CN" altLang="en-US" sz="3200" b="1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三</a:t>
            </a:r>
            <a:r>
              <a:rPr lang="zh-CN" altLang="en-US" sz="3200" b="1" kern="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Arial" panose="020B0604020202020204" pitchFamily="34" charset="0"/>
              </a:rPr>
              <a:t>）</a:t>
            </a:r>
          </a:p>
        </p:txBody>
      </p:sp>
      <p:sp>
        <p:nvSpPr>
          <p:cNvPr id="10" name="任意多边形 31">
            <a:extLst>
              <a:ext uri="{FF2B5EF4-FFF2-40B4-BE49-F238E27FC236}">
                <a16:creationId xmlns:a16="http://schemas.microsoft.com/office/drawing/2014/main" id="{C95BA74D-59B9-4A3C-8D58-650725D7B34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994646" y="1288263"/>
            <a:ext cx="1546260" cy="1438058"/>
          </a:xfrm>
          <a:custGeom>
            <a:avLst/>
            <a:gdLst>
              <a:gd name="connsiteX0" fmla="*/ 671514 w 1343026"/>
              <a:gd name="connsiteY0" fmla="*/ 0 h 975800"/>
              <a:gd name="connsiteX1" fmla="*/ 1343026 w 1343026"/>
              <a:gd name="connsiteY1" fmla="*/ 338444 h 975800"/>
              <a:gd name="connsiteX2" fmla="*/ 1343026 w 1343026"/>
              <a:gd name="connsiteY2" fmla="*/ 851193 h 975800"/>
              <a:gd name="connsiteX3" fmla="*/ 1218419 w 1343026"/>
              <a:gd name="connsiteY3" fmla="*/ 975800 h 975800"/>
              <a:gd name="connsiteX4" fmla="*/ 124607 w 1343026"/>
              <a:gd name="connsiteY4" fmla="*/ 975800 h 975800"/>
              <a:gd name="connsiteX5" fmla="*/ 0 w 1343026"/>
              <a:gd name="connsiteY5" fmla="*/ 851193 h 975800"/>
              <a:gd name="connsiteX6" fmla="*/ 0 w 1343026"/>
              <a:gd name="connsiteY6" fmla="*/ 338445 h 97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975800">
                <a:moveTo>
                  <a:pt x="671514" y="0"/>
                </a:moveTo>
                <a:lnTo>
                  <a:pt x="1343026" y="338444"/>
                </a:lnTo>
                <a:lnTo>
                  <a:pt x="1343026" y="851193"/>
                </a:lnTo>
                <a:lnTo>
                  <a:pt x="1218419" y="975800"/>
                </a:lnTo>
                <a:lnTo>
                  <a:pt x="124607" y="975800"/>
                </a:lnTo>
                <a:lnTo>
                  <a:pt x="0" y="851193"/>
                </a:lnTo>
                <a:lnTo>
                  <a:pt x="0" y="33844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252000" rIns="91440" bIns="45720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zh-CN" altLang="en-US" sz="3200" b="1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端坐位</a:t>
            </a:r>
          </a:p>
        </p:txBody>
      </p:sp>
      <p:sp>
        <p:nvSpPr>
          <p:cNvPr id="11" name="任意多边形 34">
            <a:extLst>
              <a:ext uri="{FF2B5EF4-FFF2-40B4-BE49-F238E27FC236}">
                <a16:creationId xmlns:a16="http://schemas.microsoft.com/office/drawing/2014/main" id="{4DE53557-4364-469E-8192-6EBB9C8C9EEC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994646" y="2726321"/>
            <a:ext cx="1546260" cy="655790"/>
          </a:xfrm>
          <a:custGeom>
            <a:avLst/>
            <a:gdLst>
              <a:gd name="connsiteX0" fmla="*/ 124607 w 1343026"/>
              <a:gd name="connsiteY0" fmla="*/ 0 h 569769"/>
              <a:gd name="connsiteX1" fmla="*/ 1218419 w 1343026"/>
              <a:gd name="connsiteY1" fmla="*/ 0 h 569769"/>
              <a:gd name="connsiteX2" fmla="*/ 1343026 w 1343026"/>
              <a:gd name="connsiteY2" fmla="*/ 124607 h 569769"/>
              <a:gd name="connsiteX3" fmla="*/ 1343026 w 1343026"/>
              <a:gd name="connsiteY3" fmla="*/ 231325 h 569769"/>
              <a:gd name="connsiteX4" fmla="*/ 671514 w 1343026"/>
              <a:gd name="connsiteY4" fmla="*/ 569769 h 569769"/>
              <a:gd name="connsiteX5" fmla="*/ 0 w 1343026"/>
              <a:gd name="connsiteY5" fmla="*/ 231324 h 569769"/>
              <a:gd name="connsiteX6" fmla="*/ 0 w 1343026"/>
              <a:gd name="connsiteY6" fmla="*/ 124607 h 56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569769">
                <a:moveTo>
                  <a:pt x="124607" y="0"/>
                </a:moveTo>
                <a:lnTo>
                  <a:pt x="1218419" y="0"/>
                </a:lnTo>
                <a:lnTo>
                  <a:pt x="1343026" y="124607"/>
                </a:lnTo>
                <a:lnTo>
                  <a:pt x="1343026" y="231325"/>
                </a:lnTo>
                <a:lnTo>
                  <a:pt x="671514" y="569769"/>
                </a:lnTo>
                <a:lnTo>
                  <a:pt x="0" y="231324"/>
                </a:lnTo>
                <a:lnTo>
                  <a:pt x="0" y="124607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144000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30000"/>
              </a:lnSpc>
            </a:pPr>
            <a:r>
              <a:rPr lang="zh-CN" altLang="en-US" sz="3200" b="1" kern="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Arial" panose="020B0604020202020204" pitchFamily="34" charset="0"/>
              </a:rPr>
              <a:t>（</a:t>
            </a:r>
            <a:r>
              <a:rPr lang="zh-CN" altLang="en-US" sz="3200" b="1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四</a:t>
            </a:r>
            <a:r>
              <a:rPr lang="zh-CN" altLang="en-US" sz="3200" b="1" kern="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Arial" panose="020B0604020202020204" pitchFamily="34" charset="0"/>
              </a:rPr>
              <a:t>）</a:t>
            </a:r>
          </a:p>
        </p:txBody>
      </p:sp>
      <p:sp>
        <p:nvSpPr>
          <p:cNvPr id="12" name="任意多边形 42">
            <a:extLst>
              <a:ext uri="{FF2B5EF4-FFF2-40B4-BE49-F238E27FC236}">
                <a16:creationId xmlns:a16="http://schemas.microsoft.com/office/drawing/2014/main" id="{4D174922-23A5-4485-B035-B04F733FFB70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0405057" y="1288263"/>
            <a:ext cx="1546260" cy="1438058"/>
          </a:xfrm>
          <a:custGeom>
            <a:avLst/>
            <a:gdLst>
              <a:gd name="connsiteX0" fmla="*/ 671514 w 1343026"/>
              <a:gd name="connsiteY0" fmla="*/ 0 h 975800"/>
              <a:gd name="connsiteX1" fmla="*/ 1343026 w 1343026"/>
              <a:gd name="connsiteY1" fmla="*/ 338444 h 975800"/>
              <a:gd name="connsiteX2" fmla="*/ 1343026 w 1343026"/>
              <a:gd name="connsiteY2" fmla="*/ 851193 h 975800"/>
              <a:gd name="connsiteX3" fmla="*/ 1218419 w 1343026"/>
              <a:gd name="connsiteY3" fmla="*/ 975800 h 975800"/>
              <a:gd name="connsiteX4" fmla="*/ 124607 w 1343026"/>
              <a:gd name="connsiteY4" fmla="*/ 975800 h 975800"/>
              <a:gd name="connsiteX5" fmla="*/ 0 w 1343026"/>
              <a:gd name="connsiteY5" fmla="*/ 851193 h 975800"/>
              <a:gd name="connsiteX6" fmla="*/ 0 w 1343026"/>
              <a:gd name="connsiteY6" fmla="*/ 338445 h 97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975800">
                <a:moveTo>
                  <a:pt x="671514" y="0"/>
                </a:moveTo>
                <a:lnTo>
                  <a:pt x="1343026" y="338444"/>
                </a:lnTo>
                <a:lnTo>
                  <a:pt x="1343026" y="851193"/>
                </a:lnTo>
                <a:lnTo>
                  <a:pt x="1218419" y="975800"/>
                </a:lnTo>
                <a:lnTo>
                  <a:pt x="124607" y="975800"/>
                </a:lnTo>
                <a:lnTo>
                  <a:pt x="0" y="851193"/>
                </a:lnTo>
                <a:lnTo>
                  <a:pt x="0" y="33844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252000" rIns="91440" bIns="45720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zh-CN" altLang="en-US" sz="3200" b="1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俯卧位</a:t>
            </a:r>
          </a:p>
        </p:txBody>
      </p:sp>
      <p:sp>
        <p:nvSpPr>
          <p:cNvPr id="13" name="任意多边形 43">
            <a:extLst>
              <a:ext uri="{FF2B5EF4-FFF2-40B4-BE49-F238E27FC236}">
                <a16:creationId xmlns:a16="http://schemas.microsoft.com/office/drawing/2014/main" id="{7EF6824A-A710-4AB2-B7E5-101076A1894C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0405057" y="2726321"/>
            <a:ext cx="1546260" cy="655790"/>
          </a:xfrm>
          <a:custGeom>
            <a:avLst/>
            <a:gdLst>
              <a:gd name="connsiteX0" fmla="*/ 124607 w 1343026"/>
              <a:gd name="connsiteY0" fmla="*/ 0 h 569769"/>
              <a:gd name="connsiteX1" fmla="*/ 1218419 w 1343026"/>
              <a:gd name="connsiteY1" fmla="*/ 0 h 569769"/>
              <a:gd name="connsiteX2" fmla="*/ 1343026 w 1343026"/>
              <a:gd name="connsiteY2" fmla="*/ 124607 h 569769"/>
              <a:gd name="connsiteX3" fmla="*/ 1343026 w 1343026"/>
              <a:gd name="connsiteY3" fmla="*/ 231325 h 569769"/>
              <a:gd name="connsiteX4" fmla="*/ 671514 w 1343026"/>
              <a:gd name="connsiteY4" fmla="*/ 569769 h 569769"/>
              <a:gd name="connsiteX5" fmla="*/ 0 w 1343026"/>
              <a:gd name="connsiteY5" fmla="*/ 231324 h 569769"/>
              <a:gd name="connsiteX6" fmla="*/ 0 w 1343026"/>
              <a:gd name="connsiteY6" fmla="*/ 124607 h 56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569769">
                <a:moveTo>
                  <a:pt x="124607" y="0"/>
                </a:moveTo>
                <a:lnTo>
                  <a:pt x="1218419" y="0"/>
                </a:lnTo>
                <a:lnTo>
                  <a:pt x="1343026" y="124607"/>
                </a:lnTo>
                <a:lnTo>
                  <a:pt x="1343026" y="231325"/>
                </a:lnTo>
                <a:lnTo>
                  <a:pt x="671514" y="569769"/>
                </a:lnTo>
                <a:lnTo>
                  <a:pt x="0" y="231324"/>
                </a:lnTo>
                <a:lnTo>
                  <a:pt x="0" y="124607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144000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30000"/>
              </a:lnSpc>
            </a:pPr>
            <a:r>
              <a:rPr lang="zh-CN" altLang="en-US" sz="3200" b="1" kern="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Arial" panose="020B0604020202020204" pitchFamily="34" charset="0"/>
              </a:rPr>
              <a:t>（</a:t>
            </a:r>
            <a:r>
              <a:rPr lang="zh-CN" altLang="en-US" sz="3200" b="1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五</a:t>
            </a:r>
            <a:r>
              <a:rPr lang="zh-CN" altLang="en-US" sz="3200" b="1" kern="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Arial" panose="020B0604020202020204" pitchFamily="34" charset="0"/>
              </a:rPr>
              <a:t>）</a:t>
            </a:r>
          </a:p>
        </p:txBody>
      </p:sp>
      <p:sp>
        <p:nvSpPr>
          <p:cNvPr id="14" name="星形: 五角 13">
            <a:extLst>
              <a:ext uri="{FF2B5EF4-FFF2-40B4-BE49-F238E27FC236}">
                <a16:creationId xmlns:a16="http://schemas.microsoft.com/office/drawing/2014/main" id="{6E50B714-27E0-4A33-A6B7-74E6BF5C72F1}"/>
              </a:ext>
            </a:extLst>
          </p:cNvPr>
          <p:cNvSpPr/>
          <p:nvPr/>
        </p:nvSpPr>
        <p:spPr>
          <a:xfrm>
            <a:off x="3946223" y="142214"/>
            <a:ext cx="555372" cy="500406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星形: 五角 14">
            <a:extLst>
              <a:ext uri="{FF2B5EF4-FFF2-40B4-BE49-F238E27FC236}">
                <a16:creationId xmlns:a16="http://schemas.microsoft.com/office/drawing/2014/main" id="{85D3BE02-FDA3-4CC3-8C6A-AFFEE61F37C9}"/>
              </a:ext>
            </a:extLst>
          </p:cNvPr>
          <p:cNvSpPr/>
          <p:nvPr/>
        </p:nvSpPr>
        <p:spPr>
          <a:xfrm>
            <a:off x="4492249" y="144845"/>
            <a:ext cx="555372" cy="500406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星形: 五角 15">
            <a:extLst>
              <a:ext uri="{FF2B5EF4-FFF2-40B4-BE49-F238E27FC236}">
                <a16:creationId xmlns:a16="http://schemas.microsoft.com/office/drawing/2014/main" id="{0E7787B1-45AA-40B8-BBBA-68C9C9B08E26}"/>
              </a:ext>
            </a:extLst>
          </p:cNvPr>
          <p:cNvSpPr/>
          <p:nvPr/>
        </p:nvSpPr>
        <p:spPr>
          <a:xfrm>
            <a:off x="5038275" y="141377"/>
            <a:ext cx="555372" cy="500406"/>
          </a:xfrm>
          <a:prstGeom prst="star5">
            <a:avLst>
              <a:gd name="adj" fmla="val 20112"/>
              <a:gd name="hf" fmla="val 105146"/>
              <a:gd name="vf" fmla="val 110557"/>
            </a:avLst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 20">
            <a:extLst>
              <a:ext uri="{FF2B5EF4-FFF2-40B4-BE49-F238E27FC236}">
                <a16:creationId xmlns:a16="http://schemas.microsoft.com/office/drawing/2014/main" id="{1694F6FB-6908-4A00-BB50-88214205EEC6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1535812" y="3917019"/>
            <a:ext cx="1546260" cy="1438058"/>
          </a:xfrm>
          <a:custGeom>
            <a:avLst/>
            <a:gdLst>
              <a:gd name="connsiteX0" fmla="*/ 671514 w 1343026"/>
              <a:gd name="connsiteY0" fmla="*/ 0 h 975800"/>
              <a:gd name="connsiteX1" fmla="*/ 1343026 w 1343026"/>
              <a:gd name="connsiteY1" fmla="*/ 338444 h 975800"/>
              <a:gd name="connsiteX2" fmla="*/ 1343026 w 1343026"/>
              <a:gd name="connsiteY2" fmla="*/ 851193 h 975800"/>
              <a:gd name="connsiteX3" fmla="*/ 1218419 w 1343026"/>
              <a:gd name="connsiteY3" fmla="*/ 975800 h 975800"/>
              <a:gd name="connsiteX4" fmla="*/ 124607 w 1343026"/>
              <a:gd name="connsiteY4" fmla="*/ 975800 h 975800"/>
              <a:gd name="connsiteX5" fmla="*/ 0 w 1343026"/>
              <a:gd name="connsiteY5" fmla="*/ 851193 h 975800"/>
              <a:gd name="connsiteX6" fmla="*/ 0 w 1343026"/>
              <a:gd name="connsiteY6" fmla="*/ 338445 h 97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975800">
                <a:moveTo>
                  <a:pt x="671514" y="0"/>
                </a:moveTo>
                <a:lnTo>
                  <a:pt x="1343026" y="338444"/>
                </a:lnTo>
                <a:lnTo>
                  <a:pt x="1343026" y="851193"/>
                </a:lnTo>
                <a:lnTo>
                  <a:pt x="1218419" y="975800"/>
                </a:lnTo>
                <a:lnTo>
                  <a:pt x="124607" y="975800"/>
                </a:lnTo>
                <a:lnTo>
                  <a:pt x="0" y="851193"/>
                </a:lnTo>
                <a:lnTo>
                  <a:pt x="0" y="33844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252000" rIns="91440" bIns="45720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zh-CN" altLang="en-US" sz="3200" b="1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头低</a:t>
            </a:r>
            <a:endParaRPr lang="en-US" altLang="zh-CN" sz="3200" b="1" kern="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ea"/>
            </a:endParaRPr>
          </a:p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zh-CN" altLang="en-US" sz="3200" b="1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足高位</a:t>
            </a:r>
          </a:p>
        </p:txBody>
      </p:sp>
      <p:sp>
        <p:nvSpPr>
          <p:cNvPr id="19" name="任意多边形 21">
            <a:extLst>
              <a:ext uri="{FF2B5EF4-FFF2-40B4-BE49-F238E27FC236}">
                <a16:creationId xmlns:a16="http://schemas.microsoft.com/office/drawing/2014/main" id="{0EB29B88-585E-4CB1-AF87-92CE70265B76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1535812" y="5355077"/>
            <a:ext cx="1546260" cy="655790"/>
          </a:xfrm>
          <a:custGeom>
            <a:avLst/>
            <a:gdLst>
              <a:gd name="connsiteX0" fmla="*/ 124607 w 1343026"/>
              <a:gd name="connsiteY0" fmla="*/ 0 h 569769"/>
              <a:gd name="connsiteX1" fmla="*/ 1218419 w 1343026"/>
              <a:gd name="connsiteY1" fmla="*/ 0 h 569769"/>
              <a:gd name="connsiteX2" fmla="*/ 1343026 w 1343026"/>
              <a:gd name="connsiteY2" fmla="*/ 124607 h 569769"/>
              <a:gd name="connsiteX3" fmla="*/ 1343026 w 1343026"/>
              <a:gd name="connsiteY3" fmla="*/ 231325 h 569769"/>
              <a:gd name="connsiteX4" fmla="*/ 671514 w 1343026"/>
              <a:gd name="connsiteY4" fmla="*/ 569769 h 569769"/>
              <a:gd name="connsiteX5" fmla="*/ 0 w 1343026"/>
              <a:gd name="connsiteY5" fmla="*/ 231324 h 569769"/>
              <a:gd name="connsiteX6" fmla="*/ 0 w 1343026"/>
              <a:gd name="connsiteY6" fmla="*/ 124607 h 56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569769">
                <a:moveTo>
                  <a:pt x="124607" y="0"/>
                </a:moveTo>
                <a:lnTo>
                  <a:pt x="1218419" y="0"/>
                </a:lnTo>
                <a:lnTo>
                  <a:pt x="1343026" y="124607"/>
                </a:lnTo>
                <a:lnTo>
                  <a:pt x="1343026" y="231325"/>
                </a:lnTo>
                <a:lnTo>
                  <a:pt x="671514" y="569769"/>
                </a:lnTo>
                <a:lnTo>
                  <a:pt x="0" y="231324"/>
                </a:lnTo>
                <a:lnTo>
                  <a:pt x="0" y="12460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144000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30000"/>
              </a:lnSpc>
            </a:pPr>
            <a:r>
              <a:rPr lang="zh-CN" altLang="en-US" sz="3200" b="1" kern="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Arial" panose="020B0604020202020204" pitchFamily="34" charset="0"/>
              </a:rPr>
              <a:t>（</a:t>
            </a:r>
            <a:r>
              <a:rPr lang="zh-CN" altLang="en-US" sz="3200" b="1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六</a:t>
            </a:r>
            <a:r>
              <a:rPr lang="zh-CN" altLang="en-US" sz="3200" b="1" kern="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Arial" panose="020B0604020202020204" pitchFamily="34" charset="0"/>
              </a:rPr>
              <a:t>）</a:t>
            </a:r>
          </a:p>
        </p:txBody>
      </p:sp>
      <p:sp>
        <p:nvSpPr>
          <p:cNvPr id="20" name="任意多边形 23">
            <a:extLst>
              <a:ext uri="{FF2B5EF4-FFF2-40B4-BE49-F238E27FC236}">
                <a16:creationId xmlns:a16="http://schemas.microsoft.com/office/drawing/2014/main" id="{23D88E0C-034A-47A7-B1A4-CC6975D82C3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3989454" y="3917019"/>
            <a:ext cx="1546260" cy="1438058"/>
          </a:xfrm>
          <a:custGeom>
            <a:avLst/>
            <a:gdLst>
              <a:gd name="connsiteX0" fmla="*/ 671514 w 1343026"/>
              <a:gd name="connsiteY0" fmla="*/ 0 h 975800"/>
              <a:gd name="connsiteX1" fmla="*/ 1343026 w 1343026"/>
              <a:gd name="connsiteY1" fmla="*/ 338444 h 975800"/>
              <a:gd name="connsiteX2" fmla="*/ 1343026 w 1343026"/>
              <a:gd name="connsiteY2" fmla="*/ 851193 h 975800"/>
              <a:gd name="connsiteX3" fmla="*/ 1218419 w 1343026"/>
              <a:gd name="connsiteY3" fmla="*/ 975800 h 975800"/>
              <a:gd name="connsiteX4" fmla="*/ 124607 w 1343026"/>
              <a:gd name="connsiteY4" fmla="*/ 975800 h 975800"/>
              <a:gd name="connsiteX5" fmla="*/ 0 w 1343026"/>
              <a:gd name="connsiteY5" fmla="*/ 851193 h 975800"/>
              <a:gd name="connsiteX6" fmla="*/ 0 w 1343026"/>
              <a:gd name="connsiteY6" fmla="*/ 338445 h 97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975800">
                <a:moveTo>
                  <a:pt x="671514" y="0"/>
                </a:moveTo>
                <a:lnTo>
                  <a:pt x="1343026" y="338444"/>
                </a:lnTo>
                <a:lnTo>
                  <a:pt x="1343026" y="851193"/>
                </a:lnTo>
                <a:lnTo>
                  <a:pt x="1218419" y="975800"/>
                </a:lnTo>
                <a:lnTo>
                  <a:pt x="124607" y="975800"/>
                </a:lnTo>
                <a:lnTo>
                  <a:pt x="0" y="851193"/>
                </a:lnTo>
                <a:lnTo>
                  <a:pt x="0" y="33844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252000" rIns="91440" bIns="45720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zh-CN" altLang="en-US" sz="3200" b="1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头高</a:t>
            </a:r>
            <a:endParaRPr lang="en-US" altLang="zh-CN" sz="3200" b="1" kern="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ea"/>
            </a:endParaRPr>
          </a:p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zh-CN" altLang="en-US" sz="3200" b="1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足低位</a:t>
            </a:r>
          </a:p>
        </p:txBody>
      </p:sp>
      <p:sp>
        <p:nvSpPr>
          <p:cNvPr id="21" name="任意多边形 24">
            <a:extLst>
              <a:ext uri="{FF2B5EF4-FFF2-40B4-BE49-F238E27FC236}">
                <a16:creationId xmlns:a16="http://schemas.microsoft.com/office/drawing/2014/main" id="{E6770CCD-CB48-4977-813B-5E6CC7E3ED5D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3989454" y="5355077"/>
            <a:ext cx="1546260" cy="655790"/>
          </a:xfrm>
          <a:custGeom>
            <a:avLst/>
            <a:gdLst>
              <a:gd name="connsiteX0" fmla="*/ 124607 w 1343026"/>
              <a:gd name="connsiteY0" fmla="*/ 0 h 569769"/>
              <a:gd name="connsiteX1" fmla="*/ 1218419 w 1343026"/>
              <a:gd name="connsiteY1" fmla="*/ 0 h 569769"/>
              <a:gd name="connsiteX2" fmla="*/ 1343026 w 1343026"/>
              <a:gd name="connsiteY2" fmla="*/ 124607 h 569769"/>
              <a:gd name="connsiteX3" fmla="*/ 1343026 w 1343026"/>
              <a:gd name="connsiteY3" fmla="*/ 231325 h 569769"/>
              <a:gd name="connsiteX4" fmla="*/ 671514 w 1343026"/>
              <a:gd name="connsiteY4" fmla="*/ 569769 h 569769"/>
              <a:gd name="connsiteX5" fmla="*/ 0 w 1343026"/>
              <a:gd name="connsiteY5" fmla="*/ 231324 h 569769"/>
              <a:gd name="connsiteX6" fmla="*/ 0 w 1343026"/>
              <a:gd name="connsiteY6" fmla="*/ 124607 h 56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569769">
                <a:moveTo>
                  <a:pt x="124607" y="0"/>
                </a:moveTo>
                <a:lnTo>
                  <a:pt x="1218419" y="0"/>
                </a:lnTo>
                <a:lnTo>
                  <a:pt x="1343026" y="124607"/>
                </a:lnTo>
                <a:lnTo>
                  <a:pt x="1343026" y="231325"/>
                </a:lnTo>
                <a:lnTo>
                  <a:pt x="671514" y="569769"/>
                </a:lnTo>
                <a:lnTo>
                  <a:pt x="0" y="231324"/>
                </a:lnTo>
                <a:lnTo>
                  <a:pt x="0" y="12460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144000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30000"/>
              </a:lnSpc>
            </a:pPr>
            <a:r>
              <a:rPr lang="zh-CN" altLang="en-US" sz="3200" b="1" kern="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Arial" panose="020B0604020202020204" pitchFamily="34" charset="0"/>
              </a:rPr>
              <a:t>（</a:t>
            </a:r>
            <a:r>
              <a:rPr lang="zh-CN" altLang="en-US" sz="3200" b="1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七</a:t>
            </a:r>
            <a:r>
              <a:rPr lang="zh-CN" altLang="en-US" sz="3200" b="1" kern="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Arial" panose="020B0604020202020204" pitchFamily="34" charset="0"/>
              </a:rPr>
              <a:t>）</a:t>
            </a:r>
          </a:p>
        </p:txBody>
      </p:sp>
      <p:sp>
        <p:nvSpPr>
          <p:cNvPr id="22" name="任意多边形 29">
            <a:extLst>
              <a:ext uri="{FF2B5EF4-FFF2-40B4-BE49-F238E27FC236}">
                <a16:creationId xmlns:a16="http://schemas.microsoft.com/office/drawing/2014/main" id="{A7CAF89C-A368-406D-B621-C08F60317E6D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6442468" y="3917019"/>
            <a:ext cx="1546260" cy="1438058"/>
          </a:xfrm>
          <a:custGeom>
            <a:avLst/>
            <a:gdLst>
              <a:gd name="connsiteX0" fmla="*/ 671514 w 1343026"/>
              <a:gd name="connsiteY0" fmla="*/ 0 h 975800"/>
              <a:gd name="connsiteX1" fmla="*/ 1343026 w 1343026"/>
              <a:gd name="connsiteY1" fmla="*/ 338444 h 975800"/>
              <a:gd name="connsiteX2" fmla="*/ 1343026 w 1343026"/>
              <a:gd name="connsiteY2" fmla="*/ 851193 h 975800"/>
              <a:gd name="connsiteX3" fmla="*/ 1218419 w 1343026"/>
              <a:gd name="connsiteY3" fmla="*/ 975800 h 975800"/>
              <a:gd name="connsiteX4" fmla="*/ 124607 w 1343026"/>
              <a:gd name="connsiteY4" fmla="*/ 975800 h 975800"/>
              <a:gd name="connsiteX5" fmla="*/ 0 w 1343026"/>
              <a:gd name="connsiteY5" fmla="*/ 851193 h 975800"/>
              <a:gd name="connsiteX6" fmla="*/ 0 w 1343026"/>
              <a:gd name="connsiteY6" fmla="*/ 338445 h 97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975800">
                <a:moveTo>
                  <a:pt x="671514" y="0"/>
                </a:moveTo>
                <a:lnTo>
                  <a:pt x="1343026" y="338444"/>
                </a:lnTo>
                <a:lnTo>
                  <a:pt x="1343026" y="851193"/>
                </a:lnTo>
                <a:lnTo>
                  <a:pt x="1218419" y="975800"/>
                </a:lnTo>
                <a:lnTo>
                  <a:pt x="124607" y="975800"/>
                </a:lnTo>
                <a:lnTo>
                  <a:pt x="0" y="851193"/>
                </a:lnTo>
                <a:lnTo>
                  <a:pt x="0" y="33844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252000" rIns="91440" bIns="45720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zh-CN" altLang="en-US" sz="3200" b="1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膝胸</a:t>
            </a:r>
          </a:p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zh-CN" altLang="en-US" sz="3200" b="1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卧位</a:t>
            </a:r>
          </a:p>
        </p:txBody>
      </p:sp>
      <p:sp>
        <p:nvSpPr>
          <p:cNvPr id="23" name="任意多边形 30">
            <a:extLst>
              <a:ext uri="{FF2B5EF4-FFF2-40B4-BE49-F238E27FC236}">
                <a16:creationId xmlns:a16="http://schemas.microsoft.com/office/drawing/2014/main" id="{BC2CBC9A-8961-45C9-8EC5-DDC94A26F4AE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6442468" y="5355077"/>
            <a:ext cx="1546260" cy="655790"/>
          </a:xfrm>
          <a:custGeom>
            <a:avLst/>
            <a:gdLst>
              <a:gd name="connsiteX0" fmla="*/ 124607 w 1343026"/>
              <a:gd name="connsiteY0" fmla="*/ 0 h 569769"/>
              <a:gd name="connsiteX1" fmla="*/ 1218419 w 1343026"/>
              <a:gd name="connsiteY1" fmla="*/ 0 h 569769"/>
              <a:gd name="connsiteX2" fmla="*/ 1343026 w 1343026"/>
              <a:gd name="connsiteY2" fmla="*/ 124607 h 569769"/>
              <a:gd name="connsiteX3" fmla="*/ 1343026 w 1343026"/>
              <a:gd name="connsiteY3" fmla="*/ 231325 h 569769"/>
              <a:gd name="connsiteX4" fmla="*/ 671514 w 1343026"/>
              <a:gd name="connsiteY4" fmla="*/ 569769 h 569769"/>
              <a:gd name="connsiteX5" fmla="*/ 0 w 1343026"/>
              <a:gd name="connsiteY5" fmla="*/ 231324 h 569769"/>
              <a:gd name="connsiteX6" fmla="*/ 0 w 1343026"/>
              <a:gd name="connsiteY6" fmla="*/ 124607 h 56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569769">
                <a:moveTo>
                  <a:pt x="124607" y="0"/>
                </a:moveTo>
                <a:lnTo>
                  <a:pt x="1218419" y="0"/>
                </a:lnTo>
                <a:lnTo>
                  <a:pt x="1343026" y="124607"/>
                </a:lnTo>
                <a:lnTo>
                  <a:pt x="1343026" y="231325"/>
                </a:lnTo>
                <a:lnTo>
                  <a:pt x="671514" y="569769"/>
                </a:lnTo>
                <a:lnTo>
                  <a:pt x="0" y="231324"/>
                </a:lnTo>
                <a:lnTo>
                  <a:pt x="0" y="12460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144000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30000"/>
              </a:lnSpc>
            </a:pPr>
            <a:r>
              <a:rPr lang="zh-CN" altLang="en-US" sz="3200" b="1" kern="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Arial" panose="020B0604020202020204" pitchFamily="34" charset="0"/>
              </a:rPr>
              <a:t>（</a:t>
            </a:r>
            <a:r>
              <a:rPr lang="zh-CN" altLang="en-US" sz="3200" b="1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八</a:t>
            </a:r>
            <a:r>
              <a:rPr lang="zh-CN" altLang="en-US" sz="3200" b="1" kern="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Arial" panose="020B0604020202020204" pitchFamily="34" charset="0"/>
              </a:rPr>
              <a:t>）</a:t>
            </a:r>
          </a:p>
        </p:txBody>
      </p:sp>
      <p:sp>
        <p:nvSpPr>
          <p:cNvPr id="24" name="任意多边形 35">
            <a:extLst>
              <a:ext uri="{FF2B5EF4-FFF2-40B4-BE49-F238E27FC236}">
                <a16:creationId xmlns:a16="http://schemas.microsoft.com/office/drawing/2014/main" id="{5A1D5A48-1FEF-4F0D-B299-FB43CA3DA1DA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8970937" y="3917019"/>
            <a:ext cx="1546260" cy="1438058"/>
          </a:xfrm>
          <a:custGeom>
            <a:avLst/>
            <a:gdLst>
              <a:gd name="connsiteX0" fmla="*/ 671514 w 1343026"/>
              <a:gd name="connsiteY0" fmla="*/ 0 h 975800"/>
              <a:gd name="connsiteX1" fmla="*/ 1343026 w 1343026"/>
              <a:gd name="connsiteY1" fmla="*/ 338444 h 975800"/>
              <a:gd name="connsiteX2" fmla="*/ 1343026 w 1343026"/>
              <a:gd name="connsiteY2" fmla="*/ 851193 h 975800"/>
              <a:gd name="connsiteX3" fmla="*/ 1218419 w 1343026"/>
              <a:gd name="connsiteY3" fmla="*/ 975800 h 975800"/>
              <a:gd name="connsiteX4" fmla="*/ 124607 w 1343026"/>
              <a:gd name="connsiteY4" fmla="*/ 975800 h 975800"/>
              <a:gd name="connsiteX5" fmla="*/ 0 w 1343026"/>
              <a:gd name="connsiteY5" fmla="*/ 851193 h 975800"/>
              <a:gd name="connsiteX6" fmla="*/ 0 w 1343026"/>
              <a:gd name="connsiteY6" fmla="*/ 338445 h 97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975800">
                <a:moveTo>
                  <a:pt x="671514" y="0"/>
                </a:moveTo>
                <a:lnTo>
                  <a:pt x="1343026" y="338444"/>
                </a:lnTo>
                <a:lnTo>
                  <a:pt x="1343026" y="851193"/>
                </a:lnTo>
                <a:lnTo>
                  <a:pt x="1218419" y="975800"/>
                </a:lnTo>
                <a:lnTo>
                  <a:pt x="124607" y="975800"/>
                </a:lnTo>
                <a:lnTo>
                  <a:pt x="0" y="851193"/>
                </a:lnTo>
                <a:lnTo>
                  <a:pt x="0" y="33844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252000" rIns="91440" bIns="45720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zh-CN" altLang="en-US" sz="3200" b="1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截石位</a:t>
            </a:r>
          </a:p>
        </p:txBody>
      </p:sp>
      <p:sp>
        <p:nvSpPr>
          <p:cNvPr id="25" name="任意多边形 36">
            <a:extLst>
              <a:ext uri="{FF2B5EF4-FFF2-40B4-BE49-F238E27FC236}">
                <a16:creationId xmlns:a16="http://schemas.microsoft.com/office/drawing/2014/main" id="{4FD276D4-38AD-4AA8-BC3A-41C7BF63C220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8970937" y="5355077"/>
            <a:ext cx="1546260" cy="655790"/>
          </a:xfrm>
          <a:custGeom>
            <a:avLst/>
            <a:gdLst>
              <a:gd name="connsiteX0" fmla="*/ 124607 w 1343026"/>
              <a:gd name="connsiteY0" fmla="*/ 0 h 569769"/>
              <a:gd name="connsiteX1" fmla="*/ 1218419 w 1343026"/>
              <a:gd name="connsiteY1" fmla="*/ 0 h 569769"/>
              <a:gd name="connsiteX2" fmla="*/ 1343026 w 1343026"/>
              <a:gd name="connsiteY2" fmla="*/ 124607 h 569769"/>
              <a:gd name="connsiteX3" fmla="*/ 1343026 w 1343026"/>
              <a:gd name="connsiteY3" fmla="*/ 231325 h 569769"/>
              <a:gd name="connsiteX4" fmla="*/ 671514 w 1343026"/>
              <a:gd name="connsiteY4" fmla="*/ 569769 h 569769"/>
              <a:gd name="connsiteX5" fmla="*/ 0 w 1343026"/>
              <a:gd name="connsiteY5" fmla="*/ 231324 h 569769"/>
              <a:gd name="connsiteX6" fmla="*/ 0 w 1343026"/>
              <a:gd name="connsiteY6" fmla="*/ 124607 h 56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569769">
                <a:moveTo>
                  <a:pt x="124607" y="0"/>
                </a:moveTo>
                <a:lnTo>
                  <a:pt x="1218419" y="0"/>
                </a:lnTo>
                <a:lnTo>
                  <a:pt x="1343026" y="124607"/>
                </a:lnTo>
                <a:lnTo>
                  <a:pt x="1343026" y="231325"/>
                </a:lnTo>
                <a:lnTo>
                  <a:pt x="671514" y="569769"/>
                </a:lnTo>
                <a:lnTo>
                  <a:pt x="0" y="231324"/>
                </a:lnTo>
                <a:lnTo>
                  <a:pt x="0" y="12460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144000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30000"/>
              </a:lnSpc>
            </a:pPr>
            <a:r>
              <a:rPr lang="zh-CN" altLang="en-US" sz="3200" b="1" kern="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Arial" panose="020B0604020202020204" pitchFamily="34" charset="0"/>
              </a:rPr>
              <a:t>（</a:t>
            </a:r>
            <a:r>
              <a:rPr lang="zh-CN" altLang="en-US" sz="3200" b="1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九</a:t>
            </a:r>
            <a:r>
              <a:rPr lang="zh-CN" altLang="en-US" sz="3200" b="1" kern="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Arial" panose="020B0604020202020204" pitchFamily="34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071205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>
            <p:custDataLst>
              <p:tags r:id="rId2"/>
            </p:custDataLst>
          </p:nvPr>
        </p:nvSpPr>
        <p:spPr>
          <a:xfrm>
            <a:off x="1152525" y="1405375"/>
            <a:ext cx="2611120" cy="1609725"/>
          </a:xfrm>
          <a:custGeom>
            <a:avLst/>
            <a:gdLst>
              <a:gd name="connsiteX0" fmla="*/ 1467058 w 2242162"/>
              <a:gd name="connsiteY0" fmla="*/ 0 h 1609725"/>
              <a:gd name="connsiteX1" fmla="*/ 1528595 w 2242162"/>
              <a:gd name="connsiteY1" fmla="*/ 0 h 1609725"/>
              <a:gd name="connsiteX2" fmla="*/ 1433774 w 2242162"/>
              <a:gd name="connsiteY2" fmla="*/ 190500 h 1609725"/>
              <a:gd name="connsiteX3" fmla="*/ 1369615 w 2242162"/>
              <a:gd name="connsiteY3" fmla="*/ 190500 h 1609725"/>
              <a:gd name="connsiteX4" fmla="*/ 420686 w 2242162"/>
              <a:gd name="connsiteY4" fmla="*/ 0 h 1609725"/>
              <a:gd name="connsiteX5" fmla="*/ 1415705 w 2242162"/>
              <a:gd name="connsiteY5" fmla="*/ 0 h 1609725"/>
              <a:gd name="connsiteX6" fmla="*/ 1318262 w 2242162"/>
              <a:gd name="connsiteY6" fmla="*/ 190500 h 1609725"/>
              <a:gd name="connsiteX7" fmla="*/ 516377 w 2242162"/>
              <a:gd name="connsiteY7" fmla="*/ 190500 h 1609725"/>
              <a:gd name="connsiteX8" fmla="*/ 195262 w 2242162"/>
              <a:gd name="connsiteY8" fmla="*/ 511615 h 1609725"/>
              <a:gd name="connsiteX9" fmla="*/ 195262 w 2242162"/>
              <a:gd name="connsiteY9" fmla="*/ 1098110 h 1609725"/>
              <a:gd name="connsiteX10" fmla="*/ 516377 w 2242162"/>
              <a:gd name="connsiteY10" fmla="*/ 1419225 h 1609725"/>
              <a:gd name="connsiteX11" fmla="*/ 2242162 w 2242162"/>
              <a:gd name="connsiteY11" fmla="*/ 1419225 h 1609725"/>
              <a:gd name="connsiteX12" fmla="*/ 2232693 w 2242162"/>
              <a:gd name="connsiteY12" fmla="*/ 1433269 h 1609725"/>
              <a:gd name="connsiteX13" fmla="*/ 2215707 w 2242162"/>
              <a:gd name="connsiteY13" fmla="*/ 1517403 h 1609725"/>
              <a:gd name="connsiteX14" fmla="*/ 2232693 w 2242162"/>
              <a:gd name="connsiteY14" fmla="*/ 1601538 h 1609725"/>
              <a:gd name="connsiteX15" fmla="*/ 2238213 w 2242162"/>
              <a:gd name="connsiteY15" fmla="*/ 1609725 h 1609725"/>
              <a:gd name="connsiteX16" fmla="*/ 420686 w 2242162"/>
              <a:gd name="connsiteY16" fmla="*/ 1609725 h 1609725"/>
              <a:gd name="connsiteX17" fmla="*/ 0 w 2242162"/>
              <a:gd name="connsiteY17" fmla="*/ 1189039 h 1609725"/>
              <a:gd name="connsiteX18" fmla="*/ 0 w 2242162"/>
              <a:gd name="connsiteY18" fmla="*/ 420686 h 1609725"/>
              <a:gd name="connsiteX19" fmla="*/ 420686 w 2242162"/>
              <a:gd name="connsiteY19" fmla="*/ 0 h 160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242162" h="1609725">
                <a:moveTo>
                  <a:pt x="1467058" y="0"/>
                </a:moveTo>
                <a:lnTo>
                  <a:pt x="1528595" y="0"/>
                </a:lnTo>
                <a:lnTo>
                  <a:pt x="1433774" y="190500"/>
                </a:lnTo>
                <a:lnTo>
                  <a:pt x="1369615" y="190500"/>
                </a:lnTo>
                <a:close/>
                <a:moveTo>
                  <a:pt x="420686" y="0"/>
                </a:moveTo>
                <a:lnTo>
                  <a:pt x="1415705" y="0"/>
                </a:lnTo>
                <a:lnTo>
                  <a:pt x="1318262" y="190500"/>
                </a:lnTo>
                <a:lnTo>
                  <a:pt x="516377" y="190500"/>
                </a:lnTo>
                <a:cubicBezTo>
                  <a:pt x="339030" y="190500"/>
                  <a:pt x="195262" y="334268"/>
                  <a:pt x="195262" y="511615"/>
                </a:cubicBezTo>
                <a:lnTo>
                  <a:pt x="195262" y="1098110"/>
                </a:lnTo>
                <a:cubicBezTo>
                  <a:pt x="195262" y="1275457"/>
                  <a:pt x="339030" y="1419225"/>
                  <a:pt x="516377" y="1419225"/>
                </a:cubicBezTo>
                <a:lnTo>
                  <a:pt x="2242162" y="1419225"/>
                </a:lnTo>
                <a:lnTo>
                  <a:pt x="2232693" y="1433269"/>
                </a:lnTo>
                <a:cubicBezTo>
                  <a:pt x="2221755" y="1459128"/>
                  <a:pt x="2215707" y="1487559"/>
                  <a:pt x="2215707" y="1517403"/>
                </a:cubicBezTo>
                <a:cubicBezTo>
                  <a:pt x="2215707" y="1547247"/>
                  <a:pt x="2221755" y="1575678"/>
                  <a:pt x="2232693" y="1601538"/>
                </a:cubicBezTo>
                <a:lnTo>
                  <a:pt x="2238213" y="1609725"/>
                </a:lnTo>
                <a:lnTo>
                  <a:pt x="420686" y="1609725"/>
                </a:lnTo>
                <a:cubicBezTo>
                  <a:pt x="188348" y="1609725"/>
                  <a:pt x="0" y="1421377"/>
                  <a:pt x="0" y="1189039"/>
                </a:cubicBezTo>
                <a:lnTo>
                  <a:pt x="0" y="420686"/>
                </a:lnTo>
                <a:cubicBezTo>
                  <a:pt x="0" y="188348"/>
                  <a:pt x="188348" y="0"/>
                  <a:pt x="42068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44000" bIns="108000" rtlCol="0" anchor="ctr">
            <a:norm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去枕仰卧位</a:t>
            </a:r>
            <a:endParaRPr lang="zh-CN" altLang="en-US" sz="32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</a:endParaRPr>
          </a:p>
        </p:txBody>
      </p:sp>
      <p:sp>
        <p:nvSpPr>
          <p:cNvPr id="6" name="任意多边形 5"/>
          <p:cNvSpPr/>
          <p:nvPr>
            <p:custDataLst>
              <p:tags r:id="rId3"/>
            </p:custDataLst>
          </p:nvPr>
        </p:nvSpPr>
        <p:spPr>
          <a:xfrm>
            <a:off x="3723153" y="2706368"/>
            <a:ext cx="405130" cy="432435"/>
          </a:xfrm>
          <a:custGeom>
            <a:avLst/>
            <a:gdLst>
              <a:gd name="connsiteX0" fmla="*/ 258792 w 517586"/>
              <a:gd name="connsiteY0" fmla="*/ 50995 h 517586"/>
              <a:gd name="connsiteX1" fmla="*/ 466589 w 517586"/>
              <a:gd name="connsiteY1" fmla="*/ 258792 h 517586"/>
              <a:gd name="connsiteX2" fmla="*/ 258792 w 517586"/>
              <a:gd name="connsiteY2" fmla="*/ 466589 h 517586"/>
              <a:gd name="connsiteX3" fmla="*/ 50995 w 517586"/>
              <a:gd name="connsiteY3" fmla="*/ 258792 h 517586"/>
              <a:gd name="connsiteX4" fmla="*/ 258792 w 517586"/>
              <a:gd name="connsiteY4" fmla="*/ 50995 h 517586"/>
              <a:gd name="connsiteX5" fmla="*/ 258792 w 517586"/>
              <a:gd name="connsiteY5" fmla="*/ 21565 h 517586"/>
              <a:gd name="connsiteX6" fmla="*/ 21565 w 517586"/>
              <a:gd name="connsiteY6" fmla="*/ 258792 h 517586"/>
              <a:gd name="connsiteX7" fmla="*/ 258792 w 517586"/>
              <a:gd name="connsiteY7" fmla="*/ 496019 h 517586"/>
              <a:gd name="connsiteX8" fmla="*/ 496019 w 517586"/>
              <a:gd name="connsiteY8" fmla="*/ 258792 h 517586"/>
              <a:gd name="connsiteX9" fmla="*/ 258792 w 517586"/>
              <a:gd name="connsiteY9" fmla="*/ 21565 h 517586"/>
              <a:gd name="connsiteX10" fmla="*/ 258793 w 517586"/>
              <a:gd name="connsiteY10" fmla="*/ 0 h 517586"/>
              <a:gd name="connsiteX11" fmla="*/ 517586 w 517586"/>
              <a:gd name="connsiteY11" fmla="*/ 258793 h 517586"/>
              <a:gd name="connsiteX12" fmla="*/ 258793 w 517586"/>
              <a:gd name="connsiteY12" fmla="*/ 517586 h 517586"/>
              <a:gd name="connsiteX13" fmla="*/ 0 w 517586"/>
              <a:gd name="connsiteY13" fmla="*/ 258793 h 517586"/>
              <a:gd name="connsiteX14" fmla="*/ 258793 w 517586"/>
              <a:gd name="connsiteY14" fmla="*/ 0 h 517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17586" h="517586">
                <a:moveTo>
                  <a:pt x="258792" y="50995"/>
                </a:moveTo>
                <a:cubicBezTo>
                  <a:pt x="373555" y="50995"/>
                  <a:pt x="466589" y="144029"/>
                  <a:pt x="466589" y="258792"/>
                </a:cubicBezTo>
                <a:cubicBezTo>
                  <a:pt x="466589" y="373555"/>
                  <a:pt x="373555" y="466589"/>
                  <a:pt x="258792" y="466589"/>
                </a:cubicBezTo>
                <a:cubicBezTo>
                  <a:pt x="144029" y="466589"/>
                  <a:pt x="50995" y="373555"/>
                  <a:pt x="50995" y="258792"/>
                </a:cubicBezTo>
                <a:cubicBezTo>
                  <a:pt x="50995" y="144029"/>
                  <a:pt x="144029" y="50995"/>
                  <a:pt x="258792" y="50995"/>
                </a:cubicBezTo>
                <a:close/>
                <a:moveTo>
                  <a:pt x="258792" y="21565"/>
                </a:moveTo>
                <a:cubicBezTo>
                  <a:pt x="127775" y="21565"/>
                  <a:pt x="21565" y="127775"/>
                  <a:pt x="21565" y="258792"/>
                </a:cubicBezTo>
                <a:cubicBezTo>
                  <a:pt x="21565" y="389809"/>
                  <a:pt x="127775" y="496019"/>
                  <a:pt x="258792" y="496019"/>
                </a:cubicBezTo>
                <a:cubicBezTo>
                  <a:pt x="389809" y="496019"/>
                  <a:pt x="496019" y="389809"/>
                  <a:pt x="496019" y="258792"/>
                </a:cubicBezTo>
                <a:cubicBezTo>
                  <a:pt x="496019" y="127775"/>
                  <a:pt x="389809" y="21565"/>
                  <a:pt x="258792" y="21565"/>
                </a:cubicBezTo>
                <a:close/>
                <a:moveTo>
                  <a:pt x="258793" y="0"/>
                </a:moveTo>
                <a:cubicBezTo>
                  <a:pt x="401720" y="0"/>
                  <a:pt x="517586" y="115866"/>
                  <a:pt x="517586" y="258793"/>
                </a:cubicBezTo>
                <a:cubicBezTo>
                  <a:pt x="517586" y="401720"/>
                  <a:pt x="401720" y="517586"/>
                  <a:pt x="258793" y="517586"/>
                </a:cubicBezTo>
                <a:cubicBezTo>
                  <a:pt x="115866" y="517586"/>
                  <a:pt x="0" y="401720"/>
                  <a:pt x="0" y="258793"/>
                </a:cubicBezTo>
                <a:cubicBezTo>
                  <a:pt x="0" y="115866"/>
                  <a:pt x="115866" y="0"/>
                  <a:pt x="2587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r>
              <a:rPr lang="en-US" altLang="zh-CN" sz="3200" b="1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1</a:t>
            </a:r>
            <a:endParaRPr lang="en-US" altLang="zh-CN" sz="3200" b="1" dirty="0">
              <a:solidFill>
                <a:srgbClr val="0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49" name="任意多边形 48"/>
          <p:cNvSpPr/>
          <p:nvPr>
            <p:custDataLst>
              <p:tags r:id="rId4"/>
            </p:custDataLst>
          </p:nvPr>
        </p:nvSpPr>
        <p:spPr>
          <a:xfrm>
            <a:off x="4959106" y="1405374"/>
            <a:ext cx="2611120" cy="1609725"/>
          </a:xfrm>
          <a:custGeom>
            <a:avLst/>
            <a:gdLst>
              <a:gd name="connsiteX0" fmla="*/ 1467058 w 2242162"/>
              <a:gd name="connsiteY0" fmla="*/ 0 h 1609725"/>
              <a:gd name="connsiteX1" fmla="*/ 1528595 w 2242162"/>
              <a:gd name="connsiteY1" fmla="*/ 0 h 1609725"/>
              <a:gd name="connsiteX2" fmla="*/ 1433774 w 2242162"/>
              <a:gd name="connsiteY2" fmla="*/ 190500 h 1609725"/>
              <a:gd name="connsiteX3" fmla="*/ 1369615 w 2242162"/>
              <a:gd name="connsiteY3" fmla="*/ 190500 h 1609725"/>
              <a:gd name="connsiteX4" fmla="*/ 420686 w 2242162"/>
              <a:gd name="connsiteY4" fmla="*/ 0 h 1609725"/>
              <a:gd name="connsiteX5" fmla="*/ 1415705 w 2242162"/>
              <a:gd name="connsiteY5" fmla="*/ 0 h 1609725"/>
              <a:gd name="connsiteX6" fmla="*/ 1318262 w 2242162"/>
              <a:gd name="connsiteY6" fmla="*/ 190500 h 1609725"/>
              <a:gd name="connsiteX7" fmla="*/ 516377 w 2242162"/>
              <a:gd name="connsiteY7" fmla="*/ 190500 h 1609725"/>
              <a:gd name="connsiteX8" fmla="*/ 195262 w 2242162"/>
              <a:gd name="connsiteY8" fmla="*/ 511615 h 1609725"/>
              <a:gd name="connsiteX9" fmla="*/ 195262 w 2242162"/>
              <a:gd name="connsiteY9" fmla="*/ 1098110 h 1609725"/>
              <a:gd name="connsiteX10" fmla="*/ 516377 w 2242162"/>
              <a:gd name="connsiteY10" fmla="*/ 1419225 h 1609725"/>
              <a:gd name="connsiteX11" fmla="*/ 2242162 w 2242162"/>
              <a:gd name="connsiteY11" fmla="*/ 1419225 h 1609725"/>
              <a:gd name="connsiteX12" fmla="*/ 2232693 w 2242162"/>
              <a:gd name="connsiteY12" fmla="*/ 1433269 h 1609725"/>
              <a:gd name="connsiteX13" fmla="*/ 2215707 w 2242162"/>
              <a:gd name="connsiteY13" fmla="*/ 1517403 h 1609725"/>
              <a:gd name="connsiteX14" fmla="*/ 2232693 w 2242162"/>
              <a:gd name="connsiteY14" fmla="*/ 1601538 h 1609725"/>
              <a:gd name="connsiteX15" fmla="*/ 2238213 w 2242162"/>
              <a:gd name="connsiteY15" fmla="*/ 1609725 h 1609725"/>
              <a:gd name="connsiteX16" fmla="*/ 420686 w 2242162"/>
              <a:gd name="connsiteY16" fmla="*/ 1609725 h 1609725"/>
              <a:gd name="connsiteX17" fmla="*/ 0 w 2242162"/>
              <a:gd name="connsiteY17" fmla="*/ 1189039 h 1609725"/>
              <a:gd name="connsiteX18" fmla="*/ 0 w 2242162"/>
              <a:gd name="connsiteY18" fmla="*/ 420686 h 1609725"/>
              <a:gd name="connsiteX19" fmla="*/ 420686 w 2242162"/>
              <a:gd name="connsiteY19" fmla="*/ 0 h 160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242162" h="1609725">
                <a:moveTo>
                  <a:pt x="1467058" y="0"/>
                </a:moveTo>
                <a:lnTo>
                  <a:pt x="1528595" y="0"/>
                </a:lnTo>
                <a:lnTo>
                  <a:pt x="1433774" y="190500"/>
                </a:lnTo>
                <a:lnTo>
                  <a:pt x="1369615" y="190500"/>
                </a:lnTo>
                <a:close/>
                <a:moveTo>
                  <a:pt x="420686" y="0"/>
                </a:moveTo>
                <a:lnTo>
                  <a:pt x="1415705" y="0"/>
                </a:lnTo>
                <a:lnTo>
                  <a:pt x="1318262" y="190500"/>
                </a:lnTo>
                <a:lnTo>
                  <a:pt x="516377" y="190500"/>
                </a:lnTo>
                <a:cubicBezTo>
                  <a:pt x="339030" y="190500"/>
                  <a:pt x="195262" y="334268"/>
                  <a:pt x="195262" y="511615"/>
                </a:cubicBezTo>
                <a:lnTo>
                  <a:pt x="195262" y="1098110"/>
                </a:lnTo>
                <a:cubicBezTo>
                  <a:pt x="195262" y="1275457"/>
                  <a:pt x="339030" y="1419225"/>
                  <a:pt x="516377" y="1419225"/>
                </a:cubicBezTo>
                <a:lnTo>
                  <a:pt x="2242162" y="1419225"/>
                </a:lnTo>
                <a:lnTo>
                  <a:pt x="2232693" y="1433269"/>
                </a:lnTo>
                <a:cubicBezTo>
                  <a:pt x="2221755" y="1459128"/>
                  <a:pt x="2215707" y="1487559"/>
                  <a:pt x="2215707" y="1517403"/>
                </a:cubicBezTo>
                <a:cubicBezTo>
                  <a:pt x="2215707" y="1547247"/>
                  <a:pt x="2221755" y="1575678"/>
                  <a:pt x="2232693" y="1601538"/>
                </a:cubicBezTo>
                <a:lnTo>
                  <a:pt x="2238213" y="1609725"/>
                </a:lnTo>
                <a:lnTo>
                  <a:pt x="420686" y="1609725"/>
                </a:lnTo>
                <a:cubicBezTo>
                  <a:pt x="188348" y="1609725"/>
                  <a:pt x="0" y="1421377"/>
                  <a:pt x="0" y="1189039"/>
                </a:cubicBezTo>
                <a:lnTo>
                  <a:pt x="0" y="420686"/>
                </a:lnTo>
                <a:cubicBezTo>
                  <a:pt x="0" y="188348"/>
                  <a:pt x="188348" y="0"/>
                  <a:pt x="42068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44000" bIns="108000" rtlCol="0" anchor="ctr">
            <a:norm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中凹卧位</a:t>
            </a:r>
            <a:r>
              <a:rPr lang="zh-CN" altLang="en-US" sz="32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   </a:t>
            </a:r>
          </a:p>
        </p:txBody>
      </p:sp>
      <p:sp>
        <p:nvSpPr>
          <p:cNvPr id="50" name="任意多边形 49"/>
          <p:cNvSpPr/>
          <p:nvPr>
            <p:custDataLst>
              <p:tags r:id="rId5"/>
            </p:custDataLst>
          </p:nvPr>
        </p:nvSpPr>
        <p:spPr>
          <a:xfrm>
            <a:off x="7509783" y="2706368"/>
            <a:ext cx="405130" cy="432435"/>
          </a:xfrm>
          <a:custGeom>
            <a:avLst/>
            <a:gdLst>
              <a:gd name="connsiteX0" fmla="*/ 258792 w 517586"/>
              <a:gd name="connsiteY0" fmla="*/ 50995 h 517586"/>
              <a:gd name="connsiteX1" fmla="*/ 466589 w 517586"/>
              <a:gd name="connsiteY1" fmla="*/ 258792 h 517586"/>
              <a:gd name="connsiteX2" fmla="*/ 258792 w 517586"/>
              <a:gd name="connsiteY2" fmla="*/ 466589 h 517586"/>
              <a:gd name="connsiteX3" fmla="*/ 50995 w 517586"/>
              <a:gd name="connsiteY3" fmla="*/ 258792 h 517586"/>
              <a:gd name="connsiteX4" fmla="*/ 258792 w 517586"/>
              <a:gd name="connsiteY4" fmla="*/ 50995 h 517586"/>
              <a:gd name="connsiteX5" fmla="*/ 258792 w 517586"/>
              <a:gd name="connsiteY5" fmla="*/ 21565 h 517586"/>
              <a:gd name="connsiteX6" fmla="*/ 21565 w 517586"/>
              <a:gd name="connsiteY6" fmla="*/ 258792 h 517586"/>
              <a:gd name="connsiteX7" fmla="*/ 258792 w 517586"/>
              <a:gd name="connsiteY7" fmla="*/ 496019 h 517586"/>
              <a:gd name="connsiteX8" fmla="*/ 496019 w 517586"/>
              <a:gd name="connsiteY8" fmla="*/ 258792 h 517586"/>
              <a:gd name="connsiteX9" fmla="*/ 258792 w 517586"/>
              <a:gd name="connsiteY9" fmla="*/ 21565 h 517586"/>
              <a:gd name="connsiteX10" fmla="*/ 258793 w 517586"/>
              <a:gd name="connsiteY10" fmla="*/ 0 h 517586"/>
              <a:gd name="connsiteX11" fmla="*/ 517586 w 517586"/>
              <a:gd name="connsiteY11" fmla="*/ 258793 h 517586"/>
              <a:gd name="connsiteX12" fmla="*/ 258793 w 517586"/>
              <a:gd name="connsiteY12" fmla="*/ 517586 h 517586"/>
              <a:gd name="connsiteX13" fmla="*/ 0 w 517586"/>
              <a:gd name="connsiteY13" fmla="*/ 258793 h 517586"/>
              <a:gd name="connsiteX14" fmla="*/ 258793 w 517586"/>
              <a:gd name="connsiteY14" fmla="*/ 0 h 517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17586" h="517586">
                <a:moveTo>
                  <a:pt x="258792" y="50995"/>
                </a:moveTo>
                <a:cubicBezTo>
                  <a:pt x="373555" y="50995"/>
                  <a:pt x="466589" y="144029"/>
                  <a:pt x="466589" y="258792"/>
                </a:cubicBezTo>
                <a:cubicBezTo>
                  <a:pt x="466589" y="373555"/>
                  <a:pt x="373555" y="466589"/>
                  <a:pt x="258792" y="466589"/>
                </a:cubicBezTo>
                <a:cubicBezTo>
                  <a:pt x="144029" y="466589"/>
                  <a:pt x="50995" y="373555"/>
                  <a:pt x="50995" y="258792"/>
                </a:cubicBezTo>
                <a:cubicBezTo>
                  <a:pt x="50995" y="144029"/>
                  <a:pt x="144029" y="50995"/>
                  <a:pt x="258792" y="50995"/>
                </a:cubicBezTo>
                <a:close/>
                <a:moveTo>
                  <a:pt x="258792" y="21565"/>
                </a:moveTo>
                <a:cubicBezTo>
                  <a:pt x="127775" y="21565"/>
                  <a:pt x="21565" y="127775"/>
                  <a:pt x="21565" y="258792"/>
                </a:cubicBezTo>
                <a:cubicBezTo>
                  <a:pt x="21565" y="389809"/>
                  <a:pt x="127775" y="496019"/>
                  <a:pt x="258792" y="496019"/>
                </a:cubicBezTo>
                <a:cubicBezTo>
                  <a:pt x="389809" y="496019"/>
                  <a:pt x="496019" y="389809"/>
                  <a:pt x="496019" y="258792"/>
                </a:cubicBezTo>
                <a:cubicBezTo>
                  <a:pt x="496019" y="127775"/>
                  <a:pt x="389809" y="21565"/>
                  <a:pt x="258792" y="21565"/>
                </a:cubicBezTo>
                <a:close/>
                <a:moveTo>
                  <a:pt x="258793" y="0"/>
                </a:moveTo>
                <a:cubicBezTo>
                  <a:pt x="401720" y="0"/>
                  <a:pt x="517586" y="115866"/>
                  <a:pt x="517586" y="258793"/>
                </a:cubicBezTo>
                <a:cubicBezTo>
                  <a:pt x="517586" y="401720"/>
                  <a:pt x="401720" y="517586"/>
                  <a:pt x="258793" y="517586"/>
                </a:cubicBezTo>
                <a:cubicBezTo>
                  <a:pt x="115866" y="517586"/>
                  <a:pt x="0" y="401720"/>
                  <a:pt x="0" y="258793"/>
                </a:cubicBezTo>
                <a:cubicBezTo>
                  <a:pt x="0" y="115866"/>
                  <a:pt x="115866" y="0"/>
                  <a:pt x="2587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r>
              <a:rPr lang="en-US" altLang="zh-CN" sz="32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2</a:t>
            </a:r>
          </a:p>
        </p:txBody>
      </p:sp>
      <p:sp>
        <p:nvSpPr>
          <p:cNvPr id="52" name="任意多边形 51"/>
          <p:cNvSpPr/>
          <p:nvPr>
            <p:custDataLst>
              <p:tags r:id="rId6"/>
            </p:custDataLst>
          </p:nvPr>
        </p:nvSpPr>
        <p:spPr>
          <a:xfrm>
            <a:off x="8765687" y="1312860"/>
            <a:ext cx="2611120" cy="1609725"/>
          </a:xfrm>
          <a:custGeom>
            <a:avLst/>
            <a:gdLst>
              <a:gd name="connsiteX0" fmla="*/ 1467058 w 2242162"/>
              <a:gd name="connsiteY0" fmla="*/ 0 h 1609725"/>
              <a:gd name="connsiteX1" fmla="*/ 1528595 w 2242162"/>
              <a:gd name="connsiteY1" fmla="*/ 0 h 1609725"/>
              <a:gd name="connsiteX2" fmla="*/ 1433774 w 2242162"/>
              <a:gd name="connsiteY2" fmla="*/ 190500 h 1609725"/>
              <a:gd name="connsiteX3" fmla="*/ 1369615 w 2242162"/>
              <a:gd name="connsiteY3" fmla="*/ 190500 h 1609725"/>
              <a:gd name="connsiteX4" fmla="*/ 420686 w 2242162"/>
              <a:gd name="connsiteY4" fmla="*/ 0 h 1609725"/>
              <a:gd name="connsiteX5" fmla="*/ 1415705 w 2242162"/>
              <a:gd name="connsiteY5" fmla="*/ 0 h 1609725"/>
              <a:gd name="connsiteX6" fmla="*/ 1318262 w 2242162"/>
              <a:gd name="connsiteY6" fmla="*/ 190500 h 1609725"/>
              <a:gd name="connsiteX7" fmla="*/ 516377 w 2242162"/>
              <a:gd name="connsiteY7" fmla="*/ 190500 h 1609725"/>
              <a:gd name="connsiteX8" fmla="*/ 195262 w 2242162"/>
              <a:gd name="connsiteY8" fmla="*/ 511615 h 1609725"/>
              <a:gd name="connsiteX9" fmla="*/ 195262 w 2242162"/>
              <a:gd name="connsiteY9" fmla="*/ 1098110 h 1609725"/>
              <a:gd name="connsiteX10" fmla="*/ 516377 w 2242162"/>
              <a:gd name="connsiteY10" fmla="*/ 1419225 h 1609725"/>
              <a:gd name="connsiteX11" fmla="*/ 2242162 w 2242162"/>
              <a:gd name="connsiteY11" fmla="*/ 1419225 h 1609725"/>
              <a:gd name="connsiteX12" fmla="*/ 2232693 w 2242162"/>
              <a:gd name="connsiteY12" fmla="*/ 1433269 h 1609725"/>
              <a:gd name="connsiteX13" fmla="*/ 2215707 w 2242162"/>
              <a:gd name="connsiteY13" fmla="*/ 1517403 h 1609725"/>
              <a:gd name="connsiteX14" fmla="*/ 2232693 w 2242162"/>
              <a:gd name="connsiteY14" fmla="*/ 1601538 h 1609725"/>
              <a:gd name="connsiteX15" fmla="*/ 2238213 w 2242162"/>
              <a:gd name="connsiteY15" fmla="*/ 1609725 h 1609725"/>
              <a:gd name="connsiteX16" fmla="*/ 420686 w 2242162"/>
              <a:gd name="connsiteY16" fmla="*/ 1609725 h 1609725"/>
              <a:gd name="connsiteX17" fmla="*/ 0 w 2242162"/>
              <a:gd name="connsiteY17" fmla="*/ 1189039 h 1609725"/>
              <a:gd name="connsiteX18" fmla="*/ 0 w 2242162"/>
              <a:gd name="connsiteY18" fmla="*/ 420686 h 1609725"/>
              <a:gd name="connsiteX19" fmla="*/ 420686 w 2242162"/>
              <a:gd name="connsiteY19" fmla="*/ 0 h 160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242162" h="1609725">
                <a:moveTo>
                  <a:pt x="1467058" y="0"/>
                </a:moveTo>
                <a:lnTo>
                  <a:pt x="1528595" y="0"/>
                </a:lnTo>
                <a:lnTo>
                  <a:pt x="1433774" y="190500"/>
                </a:lnTo>
                <a:lnTo>
                  <a:pt x="1369615" y="190500"/>
                </a:lnTo>
                <a:close/>
                <a:moveTo>
                  <a:pt x="420686" y="0"/>
                </a:moveTo>
                <a:lnTo>
                  <a:pt x="1415705" y="0"/>
                </a:lnTo>
                <a:lnTo>
                  <a:pt x="1318262" y="190500"/>
                </a:lnTo>
                <a:lnTo>
                  <a:pt x="516377" y="190500"/>
                </a:lnTo>
                <a:cubicBezTo>
                  <a:pt x="339030" y="190500"/>
                  <a:pt x="195262" y="334268"/>
                  <a:pt x="195262" y="511615"/>
                </a:cubicBezTo>
                <a:lnTo>
                  <a:pt x="195262" y="1098110"/>
                </a:lnTo>
                <a:cubicBezTo>
                  <a:pt x="195262" y="1275457"/>
                  <a:pt x="339030" y="1419225"/>
                  <a:pt x="516377" y="1419225"/>
                </a:cubicBezTo>
                <a:lnTo>
                  <a:pt x="2242162" y="1419225"/>
                </a:lnTo>
                <a:lnTo>
                  <a:pt x="2232693" y="1433269"/>
                </a:lnTo>
                <a:cubicBezTo>
                  <a:pt x="2221755" y="1459128"/>
                  <a:pt x="2215707" y="1487559"/>
                  <a:pt x="2215707" y="1517403"/>
                </a:cubicBezTo>
                <a:cubicBezTo>
                  <a:pt x="2215707" y="1547247"/>
                  <a:pt x="2221755" y="1575678"/>
                  <a:pt x="2232693" y="1601538"/>
                </a:cubicBezTo>
                <a:lnTo>
                  <a:pt x="2238213" y="1609725"/>
                </a:lnTo>
                <a:lnTo>
                  <a:pt x="420686" y="1609725"/>
                </a:lnTo>
                <a:cubicBezTo>
                  <a:pt x="188348" y="1609725"/>
                  <a:pt x="0" y="1421377"/>
                  <a:pt x="0" y="1189039"/>
                </a:cubicBezTo>
                <a:lnTo>
                  <a:pt x="0" y="420686"/>
                </a:lnTo>
                <a:cubicBezTo>
                  <a:pt x="0" y="188348"/>
                  <a:pt x="188348" y="0"/>
                  <a:pt x="42068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44000" bIns="108000" rtlCol="0" anchor="ctr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屈膝仰卧位</a:t>
            </a:r>
          </a:p>
        </p:txBody>
      </p:sp>
      <p:sp>
        <p:nvSpPr>
          <p:cNvPr id="53" name="任意多边形 52"/>
          <p:cNvSpPr/>
          <p:nvPr>
            <p:custDataLst>
              <p:tags r:id="rId7"/>
            </p:custDataLst>
          </p:nvPr>
        </p:nvSpPr>
        <p:spPr>
          <a:xfrm>
            <a:off x="11376807" y="2582664"/>
            <a:ext cx="405130" cy="432435"/>
          </a:xfrm>
          <a:custGeom>
            <a:avLst/>
            <a:gdLst>
              <a:gd name="connsiteX0" fmla="*/ 258792 w 517586"/>
              <a:gd name="connsiteY0" fmla="*/ 50995 h 517586"/>
              <a:gd name="connsiteX1" fmla="*/ 466589 w 517586"/>
              <a:gd name="connsiteY1" fmla="*/ 258792 h 517586"/>
              <a:gd name="connsiteX2" fmla="*/ 258792 w 517586"/>
              <a:gd name="connsiteY2" fmla="*/ 466589 h 517586"/>
              <a:gd name="connsiteX3" fmla="*/ 50995 w 517586"/>
              <a:gd name="connsiteY3" fmla="*/ 258792 h 517586"/>
              <a:gd name="connsiteX4" fmla="*/ 258792 w 517586"/>
              <a:gd name="connsiteY4" fmla="*/ 50995 h 517586"/>
              <a:gd name="connsiteX5" fmla="*/ 258792 w 517586"/>
              <a:gd name="connsiteY5" fmla="*/ 21565 h 517586"/>
              <a:gd name="connsiteX6" fmla="*/ 21565 w 517586"/>
              <a:gd name="connsiteY6" fmla="*/ 258792 h 517586"/>
              <a:gd name="connsiteX7" fmla="*/ 258792 w 517586"/>
              <a:gd name="connsiteY7" fmla="*/ 496019 h 517586"/>
              <a:gd name="connsiteX8" fmla="*/ 496019 w 517586"/>
              <a:gd name="connsiteY8" fmla="*/ 258792 h 517586"/>
              <a:gd name="connsiteX9" fmla="*/ 258792 w 517586"/>
              <a:gd name="connsiteY9" fmla="*/ 21565 h 517586"/>
              <a:gd name="connsiteX10" fmla="*/ 258793 w 517586"/>
              <a:gd name="connsiteY10" fmla="*/ 0 h 517586"/>
              <a:gd name="connsiteX11" fmla="*/ 517586 w 517586"/>
              <a:gd name="connsiteY11" fmla="*/ 258793 h 517586"/>
              <a:gd name="connsiteX12" fmla="*/ 258793 w 517586"/>
              <a:gd name="connsiteY12" fmla="*/ 517586 h 517586"/>
              <a:gd name="connsiteX13" fmla="*/ 0 w 517586"/>
              <a:gd name="connsiteY13" fmla="*/ 258793 h 517586"/>
              <a:gd name="connsiteX14" fmla="*/ 258793 w 517586"/>
              <a:gd name="connsiteY14" fmla="*/ 0 h 517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17586" h="517586">
                <a:moveTo>
                  <a:pt x="258792" y="50995"/>
                </a:moveTo>
                <a:cubicBezTo>
                  <a:pt x="373555" y="50995"/>
                  <a:pt x="466589" y="144029"/>
                  <a:pt x="466589" y="258792"/>
                </a:cubicBezTo>
                <a:cubicBezTo>
                  <a:pt x="466589" y="373555"/>
                  <a:pt x="373555" y="466589"/>
                  <a:pt x="258792" y="466589"/>
                </a:cubicBezTo>
                <a:cubicBezTo>
                  <a:pt x="144029" y="466589"/>
                  <a:pt x="50995" y="373555"/>
                  <a:pt x="50995" y="258792"/>
                </a:cubicBezTo>
                <a:cubicBezTo>
                  <a:pt x="50995" y="144029"/>
                  <a:pt x="144029" y="50995"/>
                  <a:pt x="258792" y="50995"/>
                </a:cubicBezTo>
                <a:close/>
                <a:moveTo>
                  <a:pt x="258792" y="21565"/>
                </a:moveTo>
                <a:cubicBezTo>
                  <a:pt x="127775" y="21565"/>
                  <a:pt x="21565" y="127775"/>
                  <a:pt x="21565" y="258792"/>
                </a:cubicBezTo>
                <a:cubicBezTo>
                  <a:pt x="21565" y="389809"/>
                  <a:pt x="127775" y="496019"/>
                  <a:pt x="258792" y="496019"/>
                </a:cubicBezTo>
                <a:cubicBezTo>
                  <a:pt x="389809" y="496019"/>
                  <a:pt x="496019" y="389809"/>
                  <a:pt x="496019" y="258792"/>
                </a:cubicBezTo>
                <a:cubicBezTo>
                  <a:pt x="496019" y="127775"/>
                  <a:pt x="389809" y="21565"/>
                  <a:pt x="258792" y="21565"/>
                </a:cubicBezTo>
                <a:close/>
                <a:moveTo>
                  <a:pt x="258793" y="0"/>
                </a:moveTo>
                <a:cubicBezTo>
                  <a:pt x="401720" y="0"/>
                  <a:pt x="517586" y="115866"/>
                  <a:pt x="517586" y="258793"/>
                </a:cubicBezTo>
                <a:cubicBezTo>
                  <a:pt x="517586" y="401720"/>
                  <a:pt x="401720" y="517586"/>
                  <a:pt x="258793" y="517586"/>
                </a:cubicBezTo>
                <a:cubicBezTo>
                  <a:pt x="115866" y="517586"/>
                  <a:pt x="0" y="401720"/>
                  <a:pt x="0" y="258793"/>
                </a:cubicBezTo>
                <a:cubicBezTo>
                  <a:pt x="0" y="115866"/>
                  <a:pt x="115866" y="0"/>
                  <a:pt x="2587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r>
              <a:rPr lang="en-US" altLang="zh-CN" sz="3200" b="1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3</a:t>
            </a:r>
            <a:endParaRPr lang="en-US" altLang="zh-CN" sz="3200" b="1" dirty="0">
              <a:solidFill>
                <a:srgbClr val="0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0" name="文本占位符 1">
            <a:extLst>
              <a:ext uri="{FF2B5EF4-FFF2-40B4-BE49-F238E27FC236}">
                <a16:creationId xmlns:a16="http://schemas.microsoft.com/office/drawing/2014/main" id="{C62000C2-9779-4B0B-B956-9599719887EC}"/>
              </a:ext>
            </a:extLst>
          </p:cNvPr>
          <p:cNvSpPr txBox="1">
            <a:spLocks/>
          </p:cNvSpPr>
          <p:nvPr/>
        </p:nvSpPr>
        <p:spPr>
          <a:xfrm>
            <a:off x="1138715" y="104915"/>
            <a:ext cx="5480868" cy="575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常用卧位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仰卧位</a:t>
            </a:r>
          </a:p>
        </p:txBody>
      </p:sp>
      <p:pic>
        <p:nvPicPr>
          <p:cNvPr id="9" name="图片 8" descr="85IO7H`%_`QD9[(AAB~QT)6">
            <a:extLst>
              <a:ext uri="{FF2B5EF4-FFF2-40B4-BE49-F238E27FC236}">
                <a16:creationId xmlns:a16="http://schemas.microsoft.com/office/drawing/2014/main" id="{1B269945-74F2-475E-9106-397C48AF51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4315" y="3830286"/>
            <a:ext cx="2773968" cy="1716896"/>
          </a:xfrm>
          <a:prstGeom prst="rect">
            <a:avLst/>
          </a:prstGeom>
        </p:spPr>
      </p:pic>
      <p:pic>
        <p:nvPicPr>
          <p:cNvPr id="11" name="图片 10" descr="H]%YAV6US~FFS1ZE`L$A6VA">
            <a:extLst>
              <a:ext uri="{FF2B5EF4-FFF2-40B4-BE49-F238E27FC236}">
                <a16:creationId xmlns:a16="http://schemas.microsoft.com/office/drawing/2014/main" id="{17F54CFC-6B82-4061-A885-58AA4EB63D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9048" y="3804536"/>
            <a:ext cx="2611119" cy="1742646"/>
          </a:xfrm>
          <a:prstGeom prst="rect">
            <a:avLst/>
          </a:prstGeom>
        </p:spPr>
      </p:pic>
      <p:pic>
        <p:nvPicPr>
          <p:cNvPr id="12" name="图片 11" descr="T~$3{@YD%D0_A{LA)Y7LS8A">
            <a:extLst>
              <a:ext uri="{FF2B5EF4-FFF2-40B4-BE49-F238E27FC236}">
                <a16:creationId xmlns:a16="http://schemas.microsoft.com/office/drawing/2014/main" id="{64B7AE82-8796-4C78-84F2-1B4B63E84F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18068" y="3830286"/>
            <a:ext cx="2758739" cy="17213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2"/>
          <p:cNvSpPr>
            <a:spLocks noGrp="1" noRot="1"/>
          </p:cNvSpPr>
          <p:nvPr>
            <p:ph type="title" idx="4294967295"/>
          </p:nvPr>
        </p:nvSpPr>
        <p:spPr>
          <a:xfrm>
            <a:off x="653910" y="956310"/>
            <a:ext cx="6972300" cy="685800"/>
          </a:xfrm>
        </p:spPr>
        <p:txBody>
          <a:bodyPr wrap="square" lIns="91440" tIns="45720" rIns="91440" bIns="45720" anchor="ctr">
            <a:noAutofit/>
          </a:bodyPr>
          <a:lstStyle/>
          <a:p>
            <a:pPr algn="l" eaLnBrk="1" hangingPunct="1"/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（一）仰卧位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—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去枕仰卧位</a:t>
            </a:r>
          </a:p>
        </p:txBody>
      </p:sp>
      <p:sp>
        <p:nvSpPr>
          <p:cNvPr id="19460" name="Text Box 10"/>
          <p:cNvSpPr txBox="1"/>
          <p:nvPr/>
        </p:nvSpPr>
        <p:spPr>
          <a:xfrm>
            <a:off x="1530081" y="1825500"/>
            <a:ext cx="4495800" cy="7804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zh-CN" altLang="en-US" sz="3200" b="1" dirty="0">
              <a:solidFill>
                <a:schemeClr val="tx2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47" name="文本框 5"/>
          <p:cNvSpPr txBox="1"/>
          <p:nvPr>
            <p:custDataLst>
              <p:tags r:id="rId1"/>
            </p:custDataLst>
          </p:nvPr>
        </p:nvSpPr>
        <p:spPr>
          <a:xfrm>
            <a:off x="1743145" y="4963648"/>
            <a:ext cx="8972202" cy="1065394"/>
          </a:xfrm>
          <a:prstGeom prst="rect">
            <a:avLst/>
          </a:prstGeom>
          <a:noFill/>
        </p:spPr>
        <p:txBody>
          <a:bodyPr wrap="square" lIns="90000" tIns="0" rIns="90000" bIns="4680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      去枕仰卧，头偏一侧，双臂放于身体两侧，双腿自然放平，枕横放于床头。</a:t>
            </a:r>
          </a:p>
        </p:txBody>
      </p:sp>
      <p:sp>
        <p:nvSpPr>
          <p:cNvPr id="52" name="ï$ḻiďê"/>
          <p:cNvSpPr txBox="1"/>
          <p:nvPr>
            <p:custDataLst>
              <p:tags r:id="rId2"/>
            </p:custDataLst>
          </p:nvPr>
        </p:nvSpPr>
        <p:spPr bwMode="auto">
          <a:xfrm>
            <a:off x="1639893" y="1858010"/>
            <a:ext cx="2847975" cy="44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9pPr>
          </a:lstStyle>
          <a:p>
            <a:pPr lvl="0" defTabSz="913765">
              <a:buSzPct val="25000"/>
              <a:defRPr/>
            </a:pPr>
            <a:r>
              <a:rPr lang="zh-CN" alt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姿势要求</a:t>
            </a:r>
            <a:r>
              <a:rPr lang="en-US" altLang="zh-CN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: </a:t>
            </a:r>
            <a:endParaRPr lang="en-US" altLang="zh-CN" sz="2800" b="1" spc="12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</p:txBody>
      </p:sp>
      <p:pic>
        <p:nvPicPr>
          <p:cNvPr id="2" name="图片 1" descr="85IO7H`%_`QD9[(AAB~QT)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060" y="1956361"/>
            <a:ext cx="4351106" cy="2693036"/>
          </a:xfrm>
          <a:prstGeom prst="rect">
            <a:avLst/>
          </a:prstGeom>
        </p:spPr>
      </p:pic>
      <p:sp>
        <p:nvSpPr>
          <p:cNvPr id="7" name="文本占位符 1">
            <a:extLst>
              <a:ext uri="{FF2B5EF4-FFF2-40B4-BE49-F238E27FC236}">
                <a16:creationId xmlns:a16="http://schemas.microsoft.com/office/drawing/2014/main" id="{A7F89716-6B30-4309-90EE-B7026DCD430E}"/>
              </a:ext>
            </a:extLst>
          </p:cNvPr>
          <p:cNvSpPr txBox="1">
            <a:spLocks/>
          </p:cNvSpPr>
          <p:nvPr/>
        </p:nvSpPr>
        <p:spPr>
          <a:xfrm>
            <a:off x="1138715" y="104915"/>
            <a:ext cx="5480868" cy="575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常用卧位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仰卧位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2"/>
          <p:cNvSpPr>
            <a:spLocks noGrp="1" noRot="1"/>
          </p:cNvSpPr>
          <p:nvPr>
            <p:ph type="title" idx="4294967295"/>
          </p:nvPr>
        </p:nvSpPr>
        <p:spPr>
          <a:xfrm>
            <a:off x="653910" y="956310"/>
            <a:ext cx="6972300" cy="685800"/>
          </a:xfrm>
        </p:spPr>
        <p:txBody>
          <a:bodyPr wrap="square" lIns="91440" tIns="45720" rIns="91440" bIns="45720" anchor="ctr">
            <a:noAutofit/>
          </a:bodyPr>
          <a:lstStyle/>
          <a:p>
            <a:pPr algn="l" eaLnBrk="1" hangingPunct="1"/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（一）仰卧位</a:t>
            </a:r>
            <a:r>
              <a:rPr lang="en-US" altLang="zh-CN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—</a:t>
            </a:r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去枕仰卧位</a:t>
            </a:r>
          </a:p>
        </p:txBody>
      </p:sp>
      <p:sp>
        <p:nvSpPr>
          <p:cNvPr id="19460" name="Text Box 10"/>
          <p:cNvSpPr txBox="1"/>
          <p:nvPr/>
        </p:nvSpPr>
        <p:spPr>
          <a:xfrm>
            <a:off x="1530081" y="1825500"/>
            <a:ext cx="4495800" cy="7804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zh-CN" altLang="en-US" sz="3200" b="1" dirty="0">
              <a:solidFill>
                <a:schemeClr val="tx2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52" name="ï$ḻiďê"/>
          <p:cNvSpPr txBox="1"/>
          <p:nvPr>
            <p:custDataLst>
              <p:tags r:id="rId1"/>
            </p:custDataLst>
          </p:nvPr>
        </p:nvSpPr>
        <p:spPr bwMode="auto">
          <a:xfrm>
            <a:off x="1639893" y="1858010"/>
            <a:ext cx="2847975" cy="44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9pPr>
          </a:lstStyle>
          <a:p>
            <a:pPr lvl="0" defTabSz="913765">
              <a:buSzPct val="25000"/>
              <a:defRPr/>
            </a:pPr>
            <a:r>
              <a:rPr lang="zh-CN" alt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适用范围</a:t>
            </a:r>
            <a:r>
              <a:rPr lang="en-US" altLang="zh-CN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:</a:t>
            </a:r>
            <a:r>
              <a:rPr lang="en-US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 </a:t>
            </a:r>
            <a:endParaRPr lang="en-US" altLang="zh-CN" sz="2800" b="1" spc="12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7" name="文本占位符 1">
            <a:extLst>
              <a:ext uri="{FF2B5EF4-FFF2-40B4-BE49-F238E27FC236}">
                <a16:creationId xmlns:a16="http://schemas.microsoft.com/office/drawing/2014/main" id="{A7F89716-6B30-4309-90EE-B7026DCD430E}"/>
              </a:ext>
            </a:extLst>
          </p:cNvPr>
          <p:cNvSpPr txBox="1">
            <a:spLocks/>
          </p:cNvSpPr>
          <p:nvPr/>
        </p:nvSpPr>
        <p:spPr>
          <a:xfrm>
            <a:off x="1138715" y="104915"/>
            <a:ext cx="5480868" cy="575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常用卧位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仰卧位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DCC1D1D6-3FDA-4A83-9C6D-819D1CB0C93B}"/>
              </a:ext>
            </a:extLst>
          </p:cNvPr>
          <p:cNvSpPr/>
          <p:nvPr/>
        </p:nvSpPr>
        <p:spPr>
          <a:xfrm>
            <a:off x="1441722" y="2605915"/>
            <a:ext cx="7640569" cy="2676650"/>
          </a:xfrm>
          <a:prstGeom prst="round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5">
            <a:extLst>
              <a:ext uri="{FF2B5EF4-FFF2-40B4-BE49-F238E27FC236}">
                <a16:creationId xmlns:a16="http://schemas.microsoft.com/office/drawing/2014/main" id="{FEBDD5E3-2EB2-432F-8001-D7C7323C1C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67093" y="2789305"/>
            <a:ext cx="6681290" cy="2589709"/>
          </a:xfrm>
          <a:prstGeom prst="rect">
            <a:avLst/>
          </a:prstGeom>
          <a:noFill/>
        </p:spPr>
        <p:txBody>
          <a:bodyPr wrap="square" lIns="90000" tIns="0" rIns="90000" bIns="4680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lvl="0" indent="-342900" eaLnBrk="1" hangingPunct="1">
              <a:lnSpc>
                <a:spcPct val="130000"/>
              </a:lnSpc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1.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昏迷、全麻未清醒者：</a:t>
            </a:r>
          </a:p>
          <a:p>
            <a:pPr lvl="0" indent="-342900" eaLnBrk="1" hangingPunct="1">
              <a:lnSpc>
                <a:spcPct val="130000"/>
              </a:lnSpc>
              <a:buNone/>
            </a:pPr>
            <a:r>
              <a:rPr lang="zh-CN" altLang="en-US" sz="2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防止呕吐物反流入气管而引起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窒息</a:t>
            </a:r>
            <a:r>
              <a:rPr lang="zh-CN" altLang="en-US" sz="2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或肺部并发症。</a:t>
            </a:r>
          </a:p>
          <a:p>
            <a:pPr lvl="0" indent="-342900" eaLnBrk="1" hangingPunct="1">
              <a:lnSpc>
                <a:spcPct val="130000"/>
              </a:lnSpc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2.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脊髓腔穿刺后或腰麻的病人：</a:t>
            </a:r>
            <a:endParaRPr lang="zh-CN" altLang="en-US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</a:endParaRPr>
          </a:p>
          <a:p>
            <a:pPr lvl="0" indent="-342900" eaLnBrk="1" hangingPunct="1">
              <a:lnSpc>
                <a:spcPct val="130000"/>
              </a:lnSpc>
              <a:buNone/>
            </a:pPr>
            <a:r>
              <a:rPr lang="zh-CN" altLang="en-US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预防颅内压降低而引起的</a:t>
            </a:r>
            <a:r>
              <a:rPr lang="zh-CN" altLang="en-US" sz="2400" b="1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头痛</a:t>
            </a:r>
            <a:r>
              <a:rPr lang="zh-CN" altLang="en-US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。</a:t>
            </a:r>
          </a:p>
        </p:txBody>
      </p:sp>
      <p:pic>
        <p:nvPicPr>
          <p:cNvPr id="5" name="图片 4" descr="卡通人物&#10;&#10;描述已自动生成">
            <a:extLst>
              <a:ext uri="{FF2B5EF4-FFF2-40B4-BE49-F238E27FC236}">
                <a16:creationId xmlns:a16="http://schemas.microsoft.com/office/drawing/2014/main" id="{0FBB640D-5F62-446A-B770-B3E0E5DDB00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751" y="3944240"/>
            <a:ext cx="55499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04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文本占位符 1">
            <a:extLst>
              <a:ext uri="{FF2B5EF4-FFF2-40B4-BE49-F238E27FC236}">
                <a16:creationId xmlns:a16="http://schemas.microsoft.com/office/drawing/2014/main" id="{94058865-5561-4FA8-86C9-D8833DFBF4CA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949325" y="117475"/>
            <a:ext cx="3573463" cy="439738"/>
          </a:xfr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本章节框架</a:t>
            </a:r>
          </a:p>
        </p:txBody>
      </p:sp>
      <p:grpSp>
        <p:nvGrpSpPr>
          <p:cNvPr id="15363" name="组合 2">
            <a:extLst>
              <a:ext uri="{FF2B5EF4-FFF2-40B4-BE49-F238E27FC236}">
                <a16:creationId xmlns:a16="http://schemas.microsoft.com/office/drawing/2014/main" id="{D190DCF5-AC16-425F-8E8D-3AD478CB40B7}"/>
              </a:ext>
            </a:extLst>
          </p:cNvPr>
          <p:cNvGrpSpPr>
            <a:grpSpLocks/>
          </p:cNvGrpSpPr>
          <p:nvPr/>
        </p:nvGrpSpPr>
        <p:grpSpPr bwMode="auto">
          <a:xfrm>
            <a:off x="500063" y="744538"/>
            <a:ext cx="10975975" cy="5543550"/>
            <a:chOff x="395913" y="1448460"/>
            <a:chExt cx="11183558" cy="4744420"/>
          </a:xfrm>
        </p:grpSpPr>
        <p:sp>
          <p:nvSpPr>
            <p:cNvPr id="15426" name="矩形 4">
              <a:extLst>
                <a:ext uri="{FF2B5EF4-FFF2-40B4-BE49-F238E27FC236}">
                  <a16:creationId xmlns:a16="http://schemas.microsoft.com/office/drawing/2014/main" id="{7291EC95-E3AB-4963-82B5-3BF2B8AD7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927" y="1448460"/>
              <a:ext cx="3488602" cy="3150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矩形: 圆角 60">
              <a:extLst>
                <a:ext uri="{FF2B5EF4-FFF2-40B4-BE49-F238E27FC236}">
                  <a16:creationId xmlns:a16="http://schemas.microsoft.com/office/drawing/2014/main" id="{CC199933-467E-4A71-98E9-18A8CDE6B7CF}"/>
                </a:ext>
              </a:extLst>
            </p:cNvPr>
            <p:cNvSpPr/>
            <p:nvPr/>
          </p:nvSpPr>
          <p:spPr>
            <a:xfrm>
              <a:off x="497816" y="1494654"/>
              <a:ext cx="11028276" cy="4438722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矩形: 圆角 61">
              <a:extLst>
                <a:ext uri="{FF2B5EF4-FFF2-40B4-BE49-F238E27FC236}">
                  <a16:creationId xmlns:a16="http://schemas.microsoft.com/office/drawing/2014/main" id="{084AD384-C51E-4869-9B3D-239DACFDD5E1}"/>
                </a:ext>
              </a:extLst>
            </p:cNvPr>
            <p:cNvSpPr/>
            <p:nvPr/>
          </p:nvSpPr>
          <p:spPr>
            <a:xfrm>
              <a:off x="551195" y="1555793"/>
              <a:ext cx="10905344" cy="4309651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十字形 10">
              <a:extLst>
                <a:ext uri="{FF2B5EF4-FFF2-40B4-BE49-F238E27FC236}">
                  <a16:creationId xmlns:a16="http://schemas.microsoft.com/office/drawing/2014/main" id="{200FCDF3-29BD-4358-B417-A6B88D98AA5F}"/>
                </a:ext>
              </a:extLst>
            </p:cNvPr>
            <p:cNvSpPr/>
            <p:nvPr/>
          </p:nvSpPr>
          <p:spPr>
            <a:xfrm>
              <a:off x="10712478" y="5167096"/>
              <a:ext cx="334827" cy="347815"/>
            </a:xfrm>
            <a:prstGeom prst="plus">
              <a:avLst>
                <a:gd name="adj" fmla="val 3112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8DC0304C-FA29-4539-8A47-EFF687480F00}"/>
                </a:ext>
              </a:extLst>
            </p:cNvPr>
            <p:cNvSpPr/>
            <p:nvPr/>
          </p:nvSpPr>
          <p:spPr>
            <a:xfrm>
              <a:off x="10591164" y="5194269"/>
              <a:ext cx="988307" cy="99861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A15BA426-B441-4E11-BC1F-196B8527C42B}"/>
                </a:ext>
              </a:extLst>
            </p:cNvPr>
            <p:cNvSpPr/>
            <p:nvPr/>
          </p:nvSpPr>
          <p:spPr>
            <a:xfrm>
              <a:off x="617513" y="1555793"/>
              <a:ext cx="305712" cy="30841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C64B2C77-EE15-4411-84A2-038D312F8CD4}"/>
                </a:ext>
              </a:extLst>
            </p:cNvPr>
            <p:cNvSpPr/>
            <p:nvPr/>
          </p:nvSpPr>
          <p:spPr>
            <a:xfrm>
              <a:off x="395913" y="4580157"/>
              <a:ext cx="274979" cy="264938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7D9A8E64-5490-4AF5-AD02-163787828AA0}"/>
                </a:ext>
              </a:extLst>
            </p:cNvPr>
            <p:cNvSpPr/>
            <p:nvPr/>
          </p:nvSpPr>
          <p:spPr>
            <a:xfrm>
              <a:off x="1338929" y="5798870"/>
              <a:ext cx="215131" cy="20651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85" name="Freeform 7">
              <a:extLst>
                <a:ext uri="{FF2B5EF4-FFF2-40B4-BE49-F238E27FC236}">
                  <a16:creationId xmlns:a16="http://schemas.microsoft.com/office/drawing/2014/main" id="{F3EAFF3B-3AB2-43BE-B3E5-6BD058E92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19235" y="5374970"/>
              <a:ext cx="457759" cy="398085"/>
            </a:xfrm>
            <a:custGeom>
              <a:avLst/>
              <a:gdLst>
                <a:gd name="T0" fmla="*/ 346563825 w 302"/>
                <a:gd name="T1" fmla="*/ 128287420 h 263"/>
                <a:gd name="T2" fmla="*/ 520992568 w 302"/>
                <a:gd name="T3" fmla="*/ 0 h 263"/>
                <a:gd name="T4" fmla="*/ 693127650 w 302"/>
                <a:gd name="T5" fmla="*/ 171814238 h 263"/>
                <a:gd name="T6" fmla="*/ 346563825 w 302"/>
                <a:gd name="T7" fmla="*/ 602493324 h 263"/>
                <a:gd name="T8" fmla="*/ 0 w 302"/>
                <a:gd name="T9" fmla="*/ 171814238 h 263"/>
                <a:gd name="T10" fmla="*/ 174428743 w 302"/>
                <a:gd name="T11" fmla="*/ 0 h 263"/>
                <a:gd name="T12" fmla="*/ 346563825 w 302"/>
                <a:gd name="T13" fmla="*/ 128287420 h 2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2" h="263">
                  <a:moveTo>
                    <a:pt x="151" y="56"/>
                  </a:moveTo>
                  <a:cubicBezTo>
                    <a:pt x="170" y="19"/>
                    <a:pt x="189" y="0"/>
                    <a:pt x="227" y="0"/>
                  </a:cubicBezTo>
                  <a:cubicBezTo>
                    <a:pt x="268" y="0"/>
                    <a:pt x="302" y="34"/>
                    <a:pt x="302" y="75"/>
                  </a:cubicBezTo>
                  <a:cubicBezTo>
                    <a:pt x="302" y="151"/>
                    <a:pt x="227" y="188"/>
                    <a:pt x="151" y="263"/>
                  </a:cubicBezTo>
                  <a:cubicBezTo>
                    <a:pt x="76" y="188"/>
                    <a:pt x="0" y="151"/>
                    <a:pt x="0" y="75"/>
                  </a:cubicBezTo>
                  <a:cubicBezTo>
                    <a:pt x="0" y="34"/>
                    <a:pt x="34" y="0"/>
                    <a:pt x="76" y="0"/>
                  </a:cubicBezTo>
                  <a:cubicBezTo>
                    <a:pt x="113" y="0"/>
                    <a:pt x="132" y="19"/>
                    <a:pt x="151" y="56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dirty="0"/>
            </a:p>
          </p:txBody>
        </p:sp>
        <p:sp>
          <p:nvSpPr>
            <p:cNvPr id="13386" name="Freeform 8">
              <a:extLst>
                <a:ext uri="{FF2B5EF4-FFF2-40B4-BE49-F238E27FC236}">
                  <a16:creationId xmlns:a16="http://schemas.microsoft.com/office/drawing/2014/main" id="{91B1DC73-6AD8-4E1A-A867-A545D4E471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1889" y="5767621"/>
              <a:ext cx="706857" cy="271731"/>
            </a:xfrm>
            <a:custGeom>
              <a:avLst/>
              <a:gdLst>
                <a:gd name="T0" fmla="*/ 621138757 w 796"/>
                <a:gd name="T1" fmla="*/ 39662841 h 212"/>
                <a:gd name="T2" fmla="*/ 499115162 w 796"/>
                <a:gd name="T3" fmla="*/ 3305130 h 212"/>
                <a:gd name="T4" fmla="*/ 475497807 w 796"/>
                <a:gd name="T5" fmla="*/ 0 h 212"/>
                <a:gd name="T6" fmla="*/ 339303621 w 796"/>
                <a:gd name="T7" fmla="*/ 62800034 h 212"/>
                <a:gd name="T8" fmla="*/ 292855918 w 796"/>
                <a:gd name="T9" fmla="*/ 89241072 h 212"/>
                <a:gd name="T10" fmla="*/ 226727678 w 796"/>
                <a:gd name="T11" fmla="*/ 130557120 h 212"/>
                <a:gd name="T12" fmla="*/ 214131104 w 796"/>
                <a:gd name="T13" fmla="*/ 181788558 h 212"/>
                <a:gd name="T14" fmla="*/ 272387485 w 796"/>
                <a:gd name="T15" fmla="*/ 221451400 h 212"/>
                <a:gd name="T16" fmla="*/ 357411029 w 796"/>
                <a:gd name="T17" fmla="*/ 209882803 h 212"/>
                <a:gd name="T18" fmla="*/ 372368629 w 796"/>
                <a:gd name="T19" fmla="*/ 206577673 h 212"/>
                <a:gd name="T20" fmla="*/ 263727728 w 796"/>
                <a:gd name="T21" fmla="*/ 244587307 h 212"/>
                <a:gd name="T22" fmla="*/ 201535418 w 796"/>
                <a:gd name="T23" fmla="*/ 196662284 h 212"/>
                <a:gd name="T24" fmla="*/ 213344096 w 796"/>
                <a:gd name="T25" fmla="*/ 122293654 h 212"/>
                <a:gd name="T26" fmla="*/ 214919000 w 796"/>
                <a:gd name="T27" fmla="*/ 118988524 h 212"/>
                <a:gd name="T28" fmla="*/ 212557087 w 796"/>
                <a:gd name="T29" fmla="*/ 117336602 h 212"/>
                <a:gd name="T30" fmla="*/ 55107459 w 796"/>
                <a:gd name="T31" fmla="*/ 36357712 h 212"/>
                <a:gd name="T32" fmla="*/ 38574955 w 796"/>
                <a:gd name="T33" fmla="*/ 33052582 h 212"/>
                <a:gd name="T34" fmla="*/ 0 w 796"/>
                <a:gd name="T35" fmla="*/ 72715423 h 212"/>
                <a:gd name="T36" fmla="*/ 0 w 796"/>
                <a:gd name="T37" fmla="*/ 77672475 h 212"/>
                <a:gd name="T38" fmla="*/ 0 w 796"/>
                <a:gd name="T39" fmla="*/ 79325683 h 212"/>
                <a:gd name="T40" fmla="*/ 22043338 w 796"/>
                <a:gd name="T41" fmla="*/ 127251991 h 212"/>
                <a:gd name="T42" fmla="*/ 213344096 w 796"/>
                <a:gd name="T43" fmla="*/ 295818745 h 212"/>
                <a:gd name="T44" fmla="*/ 233025521 w 796"/>
                <a:gd name="T45" fmla="*/ 312345679 h 212"/>
                <a:gd name="T46" fmla="*/ 296792736 w 796"/>
                <a:gd name="T47" fmla="*/ 350355312 h 212"/>
                <a:gd name="T48" fmla="*/ 321197100 w 796"/>
                <a:gd name="T49" fmla="*/ 343745053 h 212"/>
                <a:gd name="T50" fmla="*/ 413305496 w 796"/>
                <a:gd name="T51" fmla="*/ 289208486 h 212"/>
                <a:gd name="T52" fmla="*/ 506987910 w 796"/>
                <a:gd name="T53" fmla="*/ 233018711 h 212"/>
                <a:gd name="T54" fmla="*/ 546349873 w 796"/>
                <a:gd name="T55" fmla="*/ 224756529 h 212"/>
                <a:gd name="T56" fmla="*/ 618776844 w 796"/>
                <a:gd name="T57" fmla="*/ 242935385 h 212"/>
                <a:gd name="T58" fmla="*/ 626649592 w 796"/>
                <a:gd name="T59" fmla="*/ 246240515 h 212"/>
                <a:gd name="T60" fmla="*/ 626649592 w 796"/>
                <a:gd name="T61" fmla="*/ 41316049 h 212"/>
                <a:gd name="T62" fmla="*/ 621138757 w 796"/>
                <a:gd name="T63" fmla="*/ 39662841 h 21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96" h="212">
                  <a:moveTo>
                    <a:pt x="789" y="24"/>
                  </a:moveTo>
                  <a:cubicBezTo>
                    <a:pt x="736" y="14"/>
                    <a:pt x="685" y="6"/>
                    <a:pt x="634" y="2"/>
                  </a:cubicBezTo>
                  <a:cubicBezTo>
                    <a:pt x="624" y="1"/>
                    <a:pt x="614" y="0"/>
                    <a:pt x="604" y="0"/>
                  </a:cubicBezTo>
                  <a:cubicBezTo>
                    <a:pt x="537" y="0"/>
                    <a:pt x="483" y="20"/>
                    <a:pt x="431" y="38"/>
                  </a:cubicBezTo>
                  <a:cubicBezTo>
                    <a:pt x="416" y="43"/>
                    <a:pt x="395" y="48"/>
                    <a:pt x="372" y="54"/>
                  </a:cubicBezTo>
                  <a:cubicBezTo>
                    <a:pt x="339" y="62"/>
                    <a:pt x="305" y="70"/>
                    <a:pt x="288" y="79"/>
                  </a:cubicBezTo>
                  <a:cubicBezTo>
                    <a:pt x="274" y="88"/>
                    <a:pt x="268" y="98"/>
                    <a:pt x="272" y="110"/>
                  </a:cubicBezTo>
                  <a:cubicBezTo>
                    <a:pt x="277" y="127"/>
                    <a:pt x="300" y="134"/>
                    <a:pt x="346" y="134"/>
                  </a:cubicBezTo>
                  <a:cubicBezTo>
                    <a:pt x="376" y="134"/>
                    <a:pt x="414" y="131"/>
                    <a:pt x="454" y="127"/>
                  </a:cubicBezTo>
                  <a:cubicBezTo>
                    <a:pt x="460" y="127"/>
                    <a:pt x="466" y="126"/>
                    <a:pt x="473" y="125"/>
                  </a:cubicBezTo>
                  <a:cubicBezTo>
                    <a:pt x="419" y="140"/>
                    <a:pt x="372" y="148"/>
                    <a:pt x="335" y="148"/>
                  </a:cubicBezTo>
                  <a:cubicBezTo>
                    <a:pt x="292" y="148"/>
                    <a:pt x="264" y="138"/>
                    <a:pt x="256" y="119"/>
                  </a:cubicBezTo>
                  <a:cubicBezTo>
                    <a:pt x="250" y="107"/>
                    <a:pt x="256" y="91"/>
                    <a:pt x="271" y="74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68" y="70"/>
                    <a:pt x="102" y="29"/>
                    <a:pt x="70" y="22"/>
                  </a:cubicBezTo>
                  <a:cubicBezTo>
                    <a:pt x="63" y="21"/>
                    <a:pt x="56" y="20"/>
                    <a:pt x="49" y="20"/>
                  </a:cubicBezTo>
                  <a:cubicBezTo>
                    <a:pt x="24" y="20"/>
                    <a:pt x="3" y="30"/>
                    <a:pt x="0" y="44"/>
                  </a:cubicBezTo>
                  <a:cubicBezTo>
                    <a:pt x="0" y="45"/>
                    <a:pt x="0" y="46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5"/>
                    <a:pt x="5" y="66"/>
                    <a:pt x="28" y="77"/>
                  </a:cubicBezTo>
                  <a:cubicBezTo>
                    <a:pt x="271" y="179"/>
                    <a:pt x="271" y="179"/>
                    <a:pt x="271" y="179"/>
                  </a:cubicBezTo>
                  <a:cubicBezTo>
                    <a:pt x="279" y="182"/>
                    <a:pt x="287" y="185"/>
                    <a:pt x="296" y="189"/>
                  </a:cubicBezTo>
                  <a:cubicBezTo>
                    <a:pt x="323" y="200"/>
                    <a:pt x="351" y="212"/>
                    <a:pt x="377" y="212"/>
                  </a:cubicBezTo>
                  <a:cubicBezTo>
                    <a:pt x="388" y="212"/>
                    <a:pt x="398" y="211"/>
                    <a:pt x="408" y="208"/>
                  </a:cubicBezTo>
                  <a:cubicBezTo>
                    <a:pt x="427" y="204"/>
                    <a:pt x="474" y="190"/>
                    <a:pt x="525" y="175"/>
                  </a:cubicBezTo>
                  <a:cubicBezTo>
                    <a:pt x="574" y="161"/>
                    <a:pt x="624" y="146"/>
                    <a:pt x="644" y="141"/>
                  </a:cubicBezTo>
                  <a:cubicBezTo>
                    <a:pt x="660" y="138"/>
                    <a:pt x="677" y="136"/>
                    <a:pt x="694" y="136"/>
                  </a:cubicBezTo>
                  <a:cubicBezTo>
                    <a:pt x="725" y="136"/>
                    <a:pt x="755" y="141"/>
                    <a:pt x="786" y="147"/>
                  </a:cubicBezTo>
                  <a:cubicBezTo>
                    <a:pt x="796" y="149"/>
                    <a:pt x="796" y="149"/>
                    <a:pt x="796" y="149"/>
                  </a:cubicBezTo>
                  <a:cubicBezTo>
                    <a:pt x="796" y="25"/>
                    <a:pt x="796" y="25"/>
                    <a:pt x="796" y="25"/>
                  </a:cubicBezTo>
                  <a:lnTo>
                    <a:pt x="789" y="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dirty="0"/>
            </a:p>
          </p:txBody>
        </p:sp>
        <p:sp>
          <p:nvSpPr>
            <p:cNvPr id="13387" name="Freeform 7">
              <a:extLst>
                <a:ext uri="{FF2B5EF4-FFF2-40B4-BE49-F238E27FC236}">
                  <a16:creationId xmlns:a16="http://schemas.microsoft.com/office/drawing/2014/main" id="{D27253FA-D812-4F52-86BC-83611CAB7B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4219" y="5869520"/>
              <a:ext cx="124550" cy="107333"/>
            </a:xfrm>
            <a:custGeom>
              <a:avLst/>
              <a:gdLst>
                <a:gd name="T0" fmla="*/ 25371621 w 302"/>
                <a:gd name="T1" fmla="*/ 9391630 h 263"/>
                <a:gd name="T2" fmla="*/ 38141463 w 302"/>
                <a:gd name="T3" fmla="*/ 0 h 263"/>
                <a:gd name="T4" fmla="*/ 50743243 w 302"/>
                <a:gd name="T5" fmla="*/ 12578142 h 263"/>
                <a:gd name="T6" fmla="*/ 25371621 w 302"/>
                <a:gd name="T7" fmla="*/ 44107859 h 263"/>
                <a:gd name="T8" fmla="*/ 0 w 302"/>
                <a:gd name="T9" fmla="*/ 12578142 h 263"/>
                <a:gd name="T10" fmla="*/ 12769842 w 302"/>
                <a:gd name="T11" fmla="*/ 0 h 263"/>
                <a:gd name="T12" fmla="*/ 25371621 w 302"/>
                <a:gd name="T13" fmla="*/ 9391630 h 2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2" h="263">
                  <a:moveTo>
                    <a:pt x="151" y="56"/>
                  </a:moveTo>
                  <a:cubicBezTo>
                    <a:pt x="170" y="19"/>
                    <a:pt x="189" y="0"/>
                    <a:pt x="227" y="0"/>
                  </a:cubicBezTo>
                  <a:cubicBezTo>
                    <a:pt x="268" y="0"/>
                    <a:pt x="302" y="34"/>
                    <a:pt x="302" y="75"/>
                  </a:cubicBezTo>
                  <a:cubicBezTo>
                    <a:pt x="302" y="151"/>
                    <a:pt x="227" y="188"/>
                    <a:pt x="151" y="263"/>
                  </a:cubicBezTo>
                  <a:cubicBezTo>
                    <a:pt x="76" y="188"/>
                    <a:pt x="0" y="151"/>
                    <a:pt x="0" y="75"/>
                  </a:cubicBezTo>
                  <a:cubicBezTo>
                    <a:pt x="0" y="34"/>
                    <a:pt x="34" y="0"/>
                    <a:pt x="76" y="0"/>
                  </a:cubicBezTo>
                  <a:cubicBezTo>
                    <a:pt x="113" y="0"/>
                    <a:pt x="132" y="19"/>
                    <a:pt x="151" y="56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3388" name="Freeform 7">
              <a:extLst>
                <a:ext uri="{FF2B5EF4-FFF2-40B4-BE49-F238E27FC236}">
                  <a16:creationId xmlns:a16="http://schemas.microsoft.com/office/drawing/2014/main" id="{297B916E-65F3-4A72-9882-F61E0F146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351" y="4642655"/>
              <a:ext cx="194103" cy="169832"/>
            </a:xfrm>
            <a:custGeom>
              <a:avLst/>
              <a:gdLst>
                <a:gd name="T0" fmla="*/ 62992754 w 302"/>
                <a:gd name="T1" fmla="*/ 23318025 h 263"/>
                <a:gd name="T2" fmla="*/ 94697430 w 302"/>
                <a:gd name="T3" fmla="*/ 0 h 263"/>
                <a:gd name="T4" fmla="*/ 125985508 w 302"/>
                <a:gd name="T5" fmla="*/ 31229221 h 263"/>
                <a:gd name="T6" fmla="*/ 62992754 w 302"/>
                <a:gd name="T7" fmla="*/ 109511346 h 263"/>
                <a:gd name="T8" fmla="*/ 0 w 302"/>
                <a:gd name="T9" fmla="*/ 31229221 h 263"/>
                <a:gd name="T10" fmla="*/ 31704676 w 302"/>
                <a:gd name="T11" fmla="*/ 0 h 263"/>
                <a:gd name="T12" fmla="*/ 62992754 w 302"/>
                <a:gd name="T13" fmla="*/ 23318025 h 2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2" h="263">
                  <a:moveTo>
                    <a:pt x="151" y="56"/>
                  </a:moveTo>
                  <a:cubicBezTo>
                    <a:pt x="170" y="19"/>
                    <a:pt x="189" y="0"/>
                    <a:pt x="227" y="0"/>
                  </a:cubicBezTo>
                  <a:cubicBezTo>
                    <a:pt x="268" y="0"/>
                    <a:pt x="302" y="34"/>
                    <a:pt x="302" y="75"/>
                  </a:cubicBezTo>
                  <a:cubicBezTo>
                    <a:pt x="302" y="151"/>
                    <a:pt x="227" y="188"/>
                    <a:pt x="151" y="263"/>
                  </a:cubicBezTo>
                  <a:cubicBezTo>
                    <a:pt x="76" y="188"/>
                    <a:pt x="0" y="151"/>
                    <a:pt x="0" y="75"/>
                  </a:cubicBezTo>
                  <a:cubicBezTo>
                    <a:pt x="0" y="34"/>
                    <a:pt x="34" y="0"/>
                    <a:pt x="76" y="0"/>
                  </a:cubicBezTo>
                  <a:cubicBezTo>
                    <a:pt x="113" y="0"/>
                    <a:pt x="132" y="19"/>
                    <a:pt x="151" y="56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dirty="0"/>
            </a:p>
          </p:txBody>
        </p:sp>
        <p:sp>
          <p:nvSpPr>
            <p:cNvPr id="13389" name="Freeform 7">
              <a:extLst>
                <a:ext uri="{FF2B5EF4-FFF2-40B4-BE49-F238E27FC236}">
                  <a16:creationId xmlns:a16="http://schemas.microsoft.com/office/drawing/2014/main" id="{52F8C7D2-33E3-4754-B1F1-9003C76A6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334" y="1625085"/>
              <a:ext cx="234541" cy="203798"/>
            </a:xfrm>
            <a:custGeom>
              <a:avLst/>
              <a:gdLst>
                <a:gd name="T0" fmla="*/ 91195327 w 302"/>
                <a:gd name="T1" fmla="*/ 33757558 h 263"/>
                <a:gd name="T2" fmla="*/ 137094520 w 302"/>
                <a:gd name="T3" fmla="*/ 0 h 263"/>
                <a:gd name="T4" fmla="*/ 182389878 w 302"/>
                <a:gd name="T5" fmla="*/ 45211168 h 263"/>
                <a:gd name="T6" fmla="*/ 91195327 w 302"/>
                <a:gd name="T7" fmla="*/ 158539948 h 263"/>
                <a:gd name="T8" fmla="*/ 0 w 302"/>
                <a:gd name="T9" fmla="*/ 45211168 h 263"/>
                <a:gd name="T10" fmla="*/ 45899192 w 302"/>
                <a:gd name="T11" fmla="*/ 0 h 263"/>
                <a:gd name="T12" fmla="*/ 91195327 w 302"/>
                <a:gd name="T13" fmla="*/ 33757558 h 2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2" h="263">
                  <a:moveTo>
                    <a:pt x="151" y="56"/>
                  </a:moveTo>
                  <a:cubicBezTo>
                    <a:pt x="170" y="19"/>
                    <a:pt x="189" y="0"/>
                    <a:pt x="227" y="0"/>
                  </a:cubicBezTo>
                  <a:cubicBezTo>
                    <a:pt x="268" y="0"/>
                    <a:pt x="302" y="34"/>
                    <a:pt x="302" y="75"/>
                  </a:cubicBezTo>
                  <a:cubicBezTo>
                    <a:pt x="302" y="151"/>
                    <a:pt x="227" y="188"/>
                    <a:pt x="151" y="263"/>
                  </a:cubicBezTo>
                  <a:cubicBezTo>
                    <a:pt x="76" y="188"/>
                    <a:pt x="0" y="151"/>
                    <a:pt x="0" y="75"/>
                  </a:cubicBezTo>
                  <a:cubicBezTo>
                    <a:pt x="0" y="34"/>
                    <a:pt x="34" y="0"/>
                    <a:pt x="76" y="0"/>
                  </a:cubicBezTo>
                  <a:cubicBezTo>
                    <a:pt x="113" y="0"/>
                    <a:pt x="132" y="19"/>
                    <a:pt x="151" y="56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3390" name="Freeform 7">
              <a:extLst>
                <a:ext uri="{FF2B5EF4-FFF2-40B4-BE49-F238E27FC236}">
                  <a16:creationId xmlns:a16="http://schemas.microsoft.com/office/drawing/2014/main" id="{D62DA0A9-BE68-48ED-83DB-7724CA8F5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1238" y="1448460"/>
              <a:ext cx="457760" cy="398085"/>
            </a:xfrm>
            <a:custGeom>
              <a:avLst/>
              <a:gdLst>
                <a:gd name="T0" fmla="*/ 346563825 w 302"/>
                <a:gd name="T1" fmla="*/ 128287420 h 263"/>
                <a:gd name="T2" fmla="*/ 520992568 w 302"/>
                <a:gd name="T3" fmla="*/ 0 h 263"/>
                <a:gd name="T4" fmla="*/ 693127650 w 302"/>
                <a:gd name="T5" fmla="*/ 171814238 h 263"/>
                <a:gd name="T6" fmla="*/ 346563825 w 302"/>
                <a:gd name="T7" fmla="*/ 602493324 h 263"/>
                <a:gd name="T8" fmla="*/ 0 w 302"/>
                <a:gd name="T9" fmla="*/ 171814238 h 263"/>
                <a:gd name="T10" fmla="*/ 174428743 w 302"/>
                <a:gd name="T11" fmla="*/ 0 h 263"/>
                <a:gd name="T12" fmla="*/ 346563825 w 302"/>
                <a:gd name="T13" fmla="*/ 128287420 h 2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2" h="263">
                  <a:moveTo>
                    <a:pt x="151" y="56"/>
                  </a:moveTo>
                  <a:cubicBezTo>
                    <a:pt x="170" y="19"/>
                    <a:pt x="189" y="0"/>
                    <a:pt x="227" y="0"/>
                  </a:cubicBezTo>
                  <a:cubicBezTo>
                    <a:pt x="268" y="0"/>
                    <a:pt x="302" y="34"/>
                    <a:pt x="302" y="75"/>
                  </a:cubicBezTo>
                  <a:cubicBezTo>
                    <a:pt x="302" y="151"/>
                    <a:pt x="227" y="188"/>
                    <a:pt x="151" y="263"/>
                  </a:cubicBezTo>
                  <a:cubicBezTo>
                    <a:pt x="76" y="188"/>
                    <a:pt x="0" y="151"/>
                    <a:pt x="0" y="75"/>
                  </a:cubicBezTo>
                  <a:cubicBezTo>
                    <a:pt x="0" y="34"/>
                    <a:pt x="34" y="0"/>
                    <a:pt x="76" y="0"/>
                  </a:cubicBezTo>
                  <a:cubicBezTo>
                    <a:pt x="113" y="0"/>
                    <a:pt x="132" y="19"/>
                    <a:pt x="151" y="56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2" name="十字形 21">
              <a:extLst>
                <a:ext uri="{FF2B5EF4-FFF2-40B4-BE49-F238E27FC236}">
                  <a16:creationId xmlns:a16="http://schemas.microsoft.com/office/drawing/2014/main" id="{E7B369B3-02EF-4417-A0C4-D6A73FD66D1E}"/>
                </a:ext>
              </a:extLst>
            </p:cNvPr>
            <p:cNvSpPr/>
            <p:nvPr/>
          </p:nvSpPr>
          <p:spPr>
            <a:xfrm>
              <a:off x="5916520" y="1582966"/>
              <a:ext cx="166605" cy="165756"/>
            </a:xfrm>
            <a:prstGeom prst="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十字形 22">
              <a:extLst>
                <a:ext uri="{FF2B5EF4-FFF2-40B4-BE49-F238E27FC236}">
                  <a16:creationId xmlns:a16="http://schemas.microsoft.com/office/drawing/2014/main" id="{90018D93-C59B-4908-A04F-AA7901500037}"/>
                </a:ext>
              </a:extLst>
            </p:cNvPr>
            <p:cNvSpPr/>
            <p:nvPr/>
          </p:nvSpPr>
          <p:spPr>
            <a:xfrm>
              <a:off x="10964812" y="5513553"/>
              <a:ext cx="166604" cy="165756"/>
            </a:xfrm>
            <a:prstGeom prst="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十字形 23">
              <a:extLst>
                <a:ext uri="{FF2B5EF4-FFF2-40B4-BE49-F238E27FC236}">
                  <a16:creationId xmlns:a16="http://schemas.microsoft.com/office/drawing/2014/main" id="{C0078AEE-57EE-4253-9243-950CB180196F}"/>
                </a:ext>
              </a:extLst>
            </p:cNvPr>
            <p:cNvSpPr/>
            <p:nvPr/>
          </p:nvSpPr>
          <p:spPr>
            <a:xfrm>
              <a:off x="721035" y="1684866"/>
              <a:ext cx="98669" cy="97823"/>
            </a:xfrm>
            <a:prstGeom prst="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十字形 24">
              <a:extLst>
                <a:ext uri="{FF2B5EF4-FFF2-40B4-BE49-F238E27FC236}">
                  <a16:creationId xmlns:a16="http://schemas.microsoft.com/office/drawing/2014/main" id="{93B8ADEB-1ECA-488C-9C95-E41328EE6A2F}"/>
                </a:ext>
              </a:extLst>
            </p:cNvPr>
            <p:cNvSpPr/>
            <p:nvPr/>
          </p:nvSpPr>
          <p:spPr>
            <a:xfrm>
              <a:off x="494581" y="4686132"/>
              <a:ext cx="85729" cy="81519"/>
            </a:xfrm>
            <a:prstGeom prst="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十字形 25">
              <a:extLst>
                <a:ext uri="{FF2B5EF4-FFF2-40B4-BE49-F238E27FC236}">
                  <a16:creationId xmlns:a16="http://schemas.microsoft.com/office/drawing/2014/main" id="{114030EC-9A65-4C09-93B1-99988F394755}"/>
                </a:ext>
              </a:extLst>
            </p:cNvPr>
            <p:cNvSpPr/>
            <p:nvPr/>
          </p:nvSpPr>
          <p:spPr>
            <a:xfrm flipV="1">
              <a:off x="1421423" y="5900769"/>
              <a:ext cx="45291" cy="44836"/>
            </a:xfrm>
            <a:prstGeom prst="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5364" name="组 19515">
            <a:extLst>
              <a:ext uri="{FF2B5EF4-FFF2-40B4-BE49-F238E27FC236}">
                <a16:creationId xmlns:a16="http://schemas.microsoft.com/office/drawing/2014/main" id="{5774278C-5C7F-4B39-8034-990CEAFAFB03}"/>
              </a:ext>
            </a:extLst>
          </p:cNvPr>
          <p:cNvGrpSpPr>
            <a:grpSpLocks/>
          </p:cNvGrpSpPr>
          <p:nvPr/>
        </p:nvGrpSpPr>
        <p:grpSpPr bwMode="auto">
          <a:xfrm>
            <a:off x="949325" y="906463"/>
            <a:ext cx="7807325" cy="4951412"/>
            <a:chOff x="1295164" y="927748"/>
            <a:chExt cx="7807714" cy="5083272"/>
          </a:xfrm>
        </p:grpSpPr>
        <p:sp>
          <p:nvSpPr>
            <p:cNvPr id="28" name="圆角矩形 27">
              <a:extLst>
                <a:ext uri="{FF2B5EF4-FFF2-40B4-BE49-F238E27FC236}">
                  <a16:creationId xmlns:a16="http://schemas.microsoft.com/office/drawing/2014/main" id="{916997B8-AB53-45E7-BE17-FD8A6E5CB8A9}"/>
                </a:ext>
              </a:extLst>
            </p:cNvPr>
            <p:cNvSpPr/>
            <p:nvPr/>
          </p:nvSpPr>
          <p:spPr bwMode="auto">
            <a:xfrm>
              <a:off x="1295164" y="2818289"/>
              <a:ext cx="1098605" cy="114736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5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zh-CN" altLang="en-US" sz="1800" b="1" noProof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舒适</a:t>
              </a:r>
              <a:endParaRPr lang="en-US" altLang="zh-CN" sz="1800" b="1" noProof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zh-CN" altLang="en-US" sz="1800" b="1" noProof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与</a:t>
              </a:r>
              <a:endParaRPr lang="en-US" altLang="zh-CN" sz="1800" b="1" noProof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zh-CN" altLang="en-US" sz="1800" b="1" noProof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安全</a:t>
              </a:r>
            </a:p>
          </p:txBody>
        </p:sp>
        <p:sp>
          <p:nvSpPr>
            <p:cNvPr id="29" name="左大括号 28">
              <a:extLst>
                <a:ext uri="{FF2B5EF4-FFF2-40B4-BE49-F238E27FC236}">
                  <a16:creationId xmlns:a16="http://schemas.microsoft.com/office/drawing/2014/main" id="{365CC856-766D-408D-98F2-157971B6BD22}"/>
                </a:ext>
              </a:extLst>
            </p:cNvPr>
            <p:cNvSpPr/>
            <p:nvPr/>
          </p:nvSpPr>
          <p:spPr bwMode="auto">
            <a:xfrm>
              <a:off x="2435046" y="1212958"/>
              <a:ext cx="546127" cy="4364541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>
                <a:ln w="19050">
                  <a:solidFill>
                    <a:schemeClr val="tx1"/>
                  </a:solidFill>
                </a:ln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圆角矩形 29">
              <a:extLst>
                <a:ext uri="{FF2B5EF4-FFF2-40B4-BE49-F238E27FC236}">
                  <a16:creationId xmlns:a16="http://schemas.microsoft.com/office/drawing/2014/main" id="{74F6EE6F-40FC-4D0E-990C-75D8CFD7305D}"/>
                </a:ext>
              </a:extLst>
            </p:cNvPr>
            <p:cNvSpPr/>
            <p:nvPr/>
          </p:nvSpPr>
          <p:spPr bwMode="auto">
            <a:xfrm>
              <a:off x="3311389" y="927748"/>
              <a:ext cx="1439935" cy="64376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5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zh-CN" altLang="en-US" sz="1800" b="1" noProof="1">
                  <a:latin typeface="微软雅黑" panose="020B0503020204020204" charset="-122"/>
                  <a:ea typeface="微软雅黑" panose="020B0503020204020204" charset="-122"/>
                </a:rPr>
                <a:t>舒适概述</a:t>
              </a:r>
            </a:p>
          </p:txBody>
        </p: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71E3A801-8ABB-4DC8-90DE-017A6E9C69CD}"/>
                </a:ext>
              </a:extLst>
            </p:cNvPr>
            <p:cNvCxnSpPr/>
            <p:nvPr/>
          </p:nvCxnSpPr>
          <p:spPr bwMode="auto">
            <a:xfrm flipV="1">
              <a:off x="2760500" y="1212958"/>
              <a:ext cx="550889" cy="8149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C9DAA492-06AF-40F2-87B0-27F203139240}"/>
                </a:ext>
              </a:extLst>
            </p:cNvPr>
            <p:cNvCxnSpPr/>
            <p:nvPr/>
          </p:nvCxnSpPr>
          <p:spPr bwMode="auto">
            <a:xfrm>
              <a:off x="2701759" y="4703939"/>
              <a:ext cx="642970" cy="14669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76" name="组 1">
              <a:extLst>
                <a:ext uri="{FF2B5EF4-FFF2-40B4-BE49-F238E27FC236}">
                  <a16:creationId xmlns:a16="http://schemas.microsoft.com/office/drawing/2014/main" id="{DAFA5B60-A99F-4860-9F1E-77B26E60F9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0391" y="3596054"/>
              <a:ext cx="2061252" cy="644457"/>
              <a:chOff x="2690391" y="3742574"/>
              <a:chExt cx="2061252" cy="644457"/>
            </a:xfrm>
          </p:grpSpPr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E2637294-6EF9-466C-81E1-F299A48A84A3}"/>
                  </a:ext>
                </a:extLst>
              </p:cNvPr>
              <p:cNvCxnSpPr/>
              <p:nvPr/>
            </p:nvCxnSpPr>
            <p:spPr bwMode="auto">
              <a:xfrm>
                <a:off x="2690647" y="4073057"/>
                <a:ext cx="606455" cy="4889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圆角矩形 37">
                <a:extLst>
                  <a:ext uri="{FF2B5EF4-FFF2-40B4-BE49-F238E27FC236}">
                    <a16:creationId xmlns:a16="http://schemas.microsoft.com/office/drawing/2014/main" id="{6D06CE58-DD23-44DF-9FC6-E54CA2302ADA}"/>
                  </a:ext>
                </a:extLst>
              </p:cNvPr>
              <p:cNvSpPr/>
              <p:nvPr/>
            </p:nvSpPr>
            <p:spPr bwMode="auto">
              <a:xfrm>
                <a:off x="3308215" y="3742212"/>
                <a:ext cx="1443110" cy="64539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b="1" dirty="0">
                    <a:latin typeface="微软雅黑" panose="020B0503020204020204" charset="-122"/>
                    <a:ea typeface="微软雅黑" panose="020B0503020204020204" charset="-122"/>
                  </a:rPr>
                  <a:t>疼痛</a:t>
                </a:r>
              </a:p>
            </p:txBody>
          </p:sp>
        </p:grpSp>
        <p:sp>
          <p:nvSpPr>
            <p:cNvPr id="39" name="圆角矩形 38">
              <a:extLst>
                <a:ext uri="{FF2B5EF4-FFF2-40B4-BE49-F238E27FC236}">
                  <a16:creationId xmlns:a16="http://schemas.microsoft.com/office/drawing/2014/main" id="{6D3606D5-F20E-4E4D-B7D7-05A5BBDF1921}"/>
                </a:ext>
              </a:extLst>
            </p:cNvPr>
            <p:cNvSpPr/>
            <p:nvPr/>
          </p:nvSpPr>
          <p:spPr bwMode="auto">
            <a:xfrm>
              <a:off x="3311389" y="4395912"/>
              <a:ext cx="1439935" cy="64376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5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zh-CN" altLang="en-US" sz="1800" b="1" noProof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活动</a:t>
              </a:r>
            </a:p>
          </p:txBody>
        </p: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D50D26A6-4F1C-48AC-AA9F-15AA94B0607C}"/>
                </a:ext>
              </a:extLst>
            </p:cNvPr>
            <p:cNvCxnSpPr>
              <a:endCxn id="120" idx="1"/>
            </p:cNvCxnSpPr>
            <p:nvPr/>
          </p:nvCxnSpPr>
          <p:spPr bwMode="auto">
            <a:xfrm>
              <a:off x="4735448" y="3957502"/>
              <a:ext cx="1063678" cy="489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FDC17382-C842-4B07-AA49-CF3A781F0B8B}"/>
                </a:ext>
              </a:extLst>
            </p:cNvPr>
            <p:cNvCxnSpPr>
              <a:endCxn id="120" idx="1"/>
            </p:cNvCxnSpPr>
            <p:nvPr/>
          </p:nvCxnSpPr>
          <p:spPr bwMode="auto">
            <a:xfrm>
              <a:off x="4760850" y="4689272"/>
              <a:ext cx="1019226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4A5A5E2A-404C-49D8-8523-8B1490C199E1}"/>
                </a:ext>
              </a:extLst>
            </p:cNvPr>
            <p:cNvCxnSpPr>
              <a:endCxn id="120" idx="1"/>
            </p:cNvCxnSpPr>
            <p:nvPr/>
          </p:nvCxnSpPr>
          <p:spPr bwMode="auto">
            <a:xfrm>
              <a:off x="4759262" y="5567721"/>
              <a:ext cx="59693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81" name="组 2">
              <a:extLst>
                <a:ext uri="{FF2B5EF4-FFF2-40B4-BE49-F238E27FC236}">
                  <a16:creationId xmlns:a16="http://schemas.microsoft.com/office/drawing/2014/main" id="{FE2E702C-1E53-42FC-8557-B2AA6873C2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63995" y="5162750"/>
              <a:ext cx="1993998" cy="642870"/>
              <a:chOff x="2763995" y="5162750"/>
              <a:chExt cx="1993998" cy="642870"/>
            </a:xfrm>
          </p:grpSpPr>
          <p:sp>
            <p:nvSpPr>
              <p:cNvPr id="60" name="圆角矩形 59">
                <a:extLst>
                  <a:ext uri="{FF2B5EF4-FFF2-40B4-BE49-F238E27FC236}">
                    <a16:creationId xmlns:a16="http://schemas.microsoft.com/office/drawing/2014/main" id="{762CAEB8-E74A-4CAF-85EC-4FA6A0177F07}"/>
                  </a:ext>
                </a:extLst>
              </p:cNvPr>
              <p:cNvSpPr/>
              <p:nvPr/>
            </p:nvSpPr>
            <p:spPr bwMode="auto">
              <a:xfrm>
                <a:off x="3317739" y="5163536"/>
                <a:ext cx="1439934" cy="642132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b="1" dirty="0">
                    <a:latin typeface="微软雅黑" panose="020B0503020204020204" charset="-122"/>
                    <a:ea typeface="微软雅黑" panose="020B0503020204020204" charset="-122"/>
                  </a:rPr>
                  <a:t>安全</a:t>
                </a:r>
              </a:p>
            </p:txBody>
          </p:sp>
          <p:cxnSp>
            <p:nvCxnSpPr>
              <p:cNvPr id="62" name="直接连接符 34">
                <a:extLst>
                  <a:ext uri="{FF2B5EF4-FFF2-40B4-BE49-F238E27FC236}">
                    <a16:creationId xmlns:a16="http://schemas.microsoft.com/office/drawing/2014/main" id="{A892D377-DB0F-4620-A59E-683DE5AA0D90}"/>
                  </a:ext>
                </a:extLst>
              </p:cNvPr>
              <p:cNvCxnSpPr>
                <a:endCxn id="120" idx="1"/>
              </p:cNvCxnSpPr>
              <p:nvPr/>
            </p:nvCxnSpPr>
            <p:spPr bwMode="auto">
              <a:xfrm>
                <a:off x="2763675" y="5570980"/>
                <a:ext cx="549302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82" name="组 19496">
              <a:extLst>
                <a:ext uri="{FF2B5EF4-FFF2-40B4-BE49-F238E27FC236}">
                  <a16:creationId xmlns:a16="http://schemas.microsoft.com/office/drawing/2014/main" id="{D0DD0394-83F0-4147-ADB9-D5B8D58168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03984" y="1396012"/>
              <a:ext cx="4533806" cy="1017479"/>
              <a:chOff x="2703984" y="1640212"/>
              <a:chExt cx="4533806" cy="1017479"/>
            </a:xfrm>
          </p:grpSpPr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6F798717-41A2-4188-BD25-688F998D706C}"/>
                  </a:ext>
                </a:extLst>
              </p:cNvPr>
              <p:cNvCxnSpPr>
                <a:endCxn id="120" idx="1"/>
              </p:cNvCxnSpPr>
              <p:nvPr/>
            </p:nvCxnSpPr>
            <p:spPr bwMode="auto">
              <a:xfrm>
                <a:off x="2703347" y="2319311"/>
                <a:ext cx="596930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圆角矩形 35">
                <a:extLst>
                  <a:ext uri="{FF2B5EF4-FFF2-40B4-BE49-F238E27FC236}">
                    <a16:creationId xmlns:a16="http://schemas.microsoft.com/office/drawing/2014/main" id="{95CBAB1D-A59F-41EF-A035-A4503F16864C}"/>
                  </a:ext>
                </a:extLst>
              </p:cNvPr>
              <p:cNvSpPr/>
              <p:nvPr/>
            </p:nvSpPr>
            <p:spPr bwMode="auto">
              <a:xfrm>
                <a:off x="3311389" y="2016172"/>
                <a:ext cx="1439935" cy="642132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b="1" dirty="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合理休息</a:t>
                </a:r>
              </a:p>
            </p:txBody>
          </p:sp>
          <p:sp>
            <p:nvSpPr>
              <p:cNvPr id="41" name="圆角矩形 40">
                <a:extLst>
                  <a:ext uri="{FF2B5EF4-FFF2-40B4-BE49-F238E27FC236}">
                    <a16:creationId xmlns:a16="http://schemas.microsoft.com/office/drawing/2014/main" id="{5ADF9BC6-441D-48F2-AD98-E6EED260BA1C}"/>
                  </a:ext>
                </a:extLst>
              </p:cNvPr>
              <p:cNvSpPr/>
              <p:nvPr/>
            </p:nvSpPr>
            <p:spPr bwMode="auto">
              <a:xfrm>
                <a:off x="5797538" y="1639694"/>
                <a:ext cx="1439935" cy="44167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b="1" dirty="0">
                    <a:latin typeface="微软雅黑" panose="020B0503020204020204" charset="-122"/>
                    <a:ea typeface="微软雅黑" panose="020B0503020204020204" charset="-122"/>
                  </a:rPr>
                  <a:t>休息</a:t>
                </a:r>
              </a:p>
            </p:txBody>
          </p:sp>
          <p:sp>
            <p:nvSpPr>
              <p:cNvPr id="42" name="圆角矩形 41">
                <a:extLst>
                  <a:ext uri="{FF2B5EF4-FFF2-40B4-BE49-F238E27FC236}">
                    <a16:creationId xmlns:a16="http://schemas.microsoft.com/office/drawing/2014/main" id="{E2006BCF-F0A3-4577-B567-7C8BC4E7F295}"/>
                  </a:ext>
                </a:extLst>
              </p:cNvPr>
              <p:cNvSpPr/>
              <p:nvPr/>
            </p:nvSpPr>
            <p:spPr bwMode="auto">
              <a:xfrm>
                <a:off x="5797538" y="2180779"/>
                <a:ext cx="1439935" cy="44167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b="1" dirty="0">
                    <a:latin typeface="微软雅黑" panose="020B0503020204020204" charset="-122"/>
                    <a:ea typeface="微软雅黑" panose="020B0503020204020204" charset="-122"/>
                  </a:rPr>
                  <a:t>睡眠</a:t>
                </a:r>
              </a:p>
            </p:txBody>
          </p:sp>
          <p:cxnSp>
            <p:nvCxnSpPr>
              <p:cNvPr id="40" name="直接连接符 39">
                <a:extLst>
                  <a:ext uri="{FF2B5EF4-FFF2-40B4-BE49-F238E27FC236}">
                    <a16:creationId xmlns:a16="http://schemas.microsoft.com/office/drawing/2014/main" id="{A21C5793-1317-42F9-86B9-7B3F80E08861}"/>
                  </a:ext>
                </a:extLst>
              </p:cNvPr>
              <p:cNvCxnSpPr>
                <a:endCxn id="120" idx="1"/>
              </p:cNvCxnSpPr>
              <p:nvPr/>
            </p:nvCxnSpPr>
            <p:spPr bwMode="auto">
              <a:xfrm>
                <a:off x="4751324" y="2223153"/>
                <a:ext cx="579466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418" name="组 19487">
                <a:extLst>
                  <a:ext uri="{FF2B5EF4-FFF2-40B4-BE49-F238E27FC236}">
                    <a16:creationId xmlns:a16="http://schemas.microsoft.com/office/drawing/2014/main" id="{EB7F1F84-D327-439C-9F20-D8C51D4DD0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19362" y="1871962"/>
                <a:ext cx="473098" cy="520645"/>
                <a:chOff x="5319362" y="1871962"/>
                <a:chExt cx="473098" cy="520645"/>
              </a:xfrm>
            </p:grpSpPr>
            <p:cxnSp>
              <p:nvCxnSpPr>
                <p:cNvPr id="43" name="直接连接符 42">
                  <a:extLst>
                    <a:ext uri="{FF2B5EF4-FFF2-40B4-BE49-F238E27FC236}">
                      <a16:creationId xmlns:a16="http://schemas.microsoft.com/office/drawing/2014/main" id="{A4B16EEE-0C78-40ED-B164-90DA85F9F300}"/>
                    </a:ext>
                  </a:extLst>
                </p:cNvPr>
                <p:cNvCxnSpPr>
                  <a:endCxn id="120" idx="1"/>
                </p:cNvCxnSpPr>
                <p:nvPr/>
              </p:nvCxnSpPr>
              <p:spPr bwMode="auto">
                <a:xfrm flipH="1">
                  <a:off x="5324439" y="1876012"/>
                  <a:ext cx="6350" cy="516638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>
                  <a:extLst>
                    <a:ext uri="{FF2B5EF4-FFF2-40B4-BE49-F238E27FC236}">
                      <a16:creationId xmlns:a16="http://schemas.microsoft.com/office/drawing/2014/main" id="{4BAD9CBC-166F-4E98-9743-406FA60246B8}"/>
                    </a:ext>
                  </a:extLst>
                </p:cNvPr>
                <p:cNvCxnSpPr>
                  <a:endCxn id="120" idx="1"/>
                </p:cNvCxnSpPr>
                <p:nvPr/>
              </p:nvCxnSpPr>
              <p:spPr bwMode="auto">
                <a:xfrm>
                  <a:off x="5319677" y="2386131"/>
                  <a:ext cx="466749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接连接符 44">
                  <a:extLst>
                    <a:ext uri="{FF2B5EF4-FFF2-40B4-BE49-F238E27FC236}">
                      <a16:creationId xmlns:a16="http://schemas.microsoft.com/office/drawing/2014/main" id="{269F9329-4C16-4E36-A65D-8C5AAADDFC57}"/>
                    </a:ext>
                  </a:extLst>
                </p:cNvPr>
                <p:cNvCxnSpPr>
                  <a:endCxn id="120" idx="1"/>
                </p:cNvCxnSpPr>
                <p:nvPr/>
              </p:nvCxnSpPr>
              <p:spPr bwMode="auto">
                <a:xfrm>
                  <a:off x="5326027" y="1867863"/>
                  <a:ext cx="466749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383" name="组 19497">
              <a:extLst>
                <a:ext uri="{FF2B5EF4-FFF2-40B4-BE49-F238E27FC236}">
                  <a16:creationId xmlns:a16="http://schemas.microsoft.com/office/drawing/2014/main" id="{872C17C8-A4C4-4167-BE02-2567AFD2C7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04619" y="2375604"/>
              <a:ext cx="5553346" cy="1231561"/>
              <a:chOff x="2704619" y="2522124"/>
              <a:chExt cx="5553346" cy="1231561"/>
            </a:xfrm>
          </p:grpSpPr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BF7FE3B9-633F-4DCD-9890-2C9521E170C0}"/>
                  </a:ext>
                </a:extLst>
              </p:cNvPr>
              <p:cNvCxnSpPr>
                <a:endCxn id="37" idx="1"/>
              </p:cNvCxnSpPr>
              <p:nvPr/>
            </p:nvCxnSpPr>
            <p:spPr bwMode="auto">
              <a:xfrm flipV="1">
                <a:off x="2704934" y="3132675"/>
                <a:ext cx="587404" cy="326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圆角矩形 36">
                <a:extLst>
                  <a:ext uri="{FF2B5EF4-FFF2-40B4-BE49-F238E27FC236}">
                    <a16:creationId xmlns:a16="http://schemas.microsoft.com/office/drawing/2014/main" id="{F3B955B6-8586-41A6-A209-437A8FF8F199}"/>
                  </a:ext>
                </a:extLst>
              </p:cNvPr>
              <p:cNvSpPr/>
              <p:nvPr/>
            </p:nvSpPr>
            <p:spPr bwMode="auto">
              <a:xfrm>
                <a:off x="3290751" y="2809979"/>
                <a:ext cx="1460573" cy="643762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5pPr>
              </a:lstStyle>
              <a:p>
                <a:pPr algn="ctr">
                  <a:buFont typeface="Arial" panose="020B0604020202020204" pitchFamily="34" charset="0"/>
                  <a:buNone/>
                  <a:defRPr/>
                </a:pPr>
                <a:r>
                  <a:rPr lang="zh-CN" altLang="en-US" sz="1800" b="1" noProof="1">
                    <a:latin typeface="微软雅黑" panose="020B0503020204020204" charset="-122"/>
                    <a:ea typeface="微软雅黑" panose="020B0503020204020204" charset="-122"/>
                  </a:rPr>
                  <a:t>卧位</a:t>
                </a:r>
              </a:p>
            </p:txBody>
          </p:sp>
          <p:cxnSp>
            <p:nvCxnSpPr>
              <p:cNvPr id="77" name="直接连接符 45">
                <a:extLst>
                  <a:ext uri="{FF2B5EF4-FFF2-40B4-BE49-F238E27FC236}">
                    <a16:creationId xmlns:a16="http://schemas.microsoft.com/office/drawing/2014/main" id="{3CABB5E5-3E94-46B8-91C7-161587EBA9E3}"/>
                  </a:ext>
                </a:extLst>
              </p:cNvPr>
              <p:cNvCxnSpPr>
                <a:endCxn id="120" idx="1"/>
              </p:cNvCxnSpPr>
              <p:nvPr/>
            </p:nvCxnSpPr>
            <p:spPr bwMode="auto">
              <a:xfrm>
                <a:off x="4757674" y="3082152"/>
                <a:ext cx="579466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401" name="组 78">
                <a:extLst>
                  <a:ext uri="{FF2B5EF4-FFF2-40B4-BE49-F238E27FC236}">
                    <a16:creationId xmlns:a16="http://schemas.microsoft.com/office/drawing/2014/main" id="{7DDDA73A-218B-43BC-991E-073725532E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46984" y="2837795"/>
                <a:ext cx="472148" cy="744457"/>
                <a:chOff x="5324848" y="1871429"/>
                <a:chExt cx="472148" cy="522188"/>
              </a:xfrm>
            </p:grpSpPr>
            <p:cxnSp>
              <p:nvCxnSpPr>
                <p:cNvPr id="80" name="直接连接符 42">
                  <a:extLst>
                    <a:ext uri="{FF2B5EF4-FFF2-40B4-BE49-F238E27FC236}">
                      <a16:creationId xmlns:a16="http://schemas.microsoft.com/office/drawing/2014/main" id="{C9C95638-0C30-472E-9DCC-203503C562D6}"/>
                    </a:ext>
                  </a:extLst>
                </p:cNvPr>
                <p:cNvCxnSpPr>
                  <a:endCxn id="120" idx="1"/>
                </p:cNvCxnSpPr>
                <p:nvPr/>
              </p:nvCxnSpPr>
              <p:spPr bwMode="auto">
                <a:xfrm flipH="1">
                  <a:off x="5324530" y="1879355"/>
                  <a:ext cx="6350" cy="514432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连接符 44">
                  <a:extLst>
                    <a:ext uri="{FF2B5EF4-FFF2-40B4-BE49-F238E27FC236}">
                      <a16:creationId xmlns:a16="http://schemas.microsoft.com/office/drawing/2014/main" id="{A072668E-7CFF-4F77-BCF3-A5E5EC8D5DB4}"/>
                    </a:ext>
                  </a:extLst>
                </p:cNvPr>
                <p:cNvCxnSpPr>
                  <a:endCxn id="120" idx="1"/>
                </p:cNvCxnSpPr>
                <p:nvPr/>
              </p:nvCxnSpPr>
              <p:spPr bwMode="auto">
                <a:xfrm>
                  <a:off x="5329293" y="2386927"/>
                  <a:ext cx="468336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44">
                  <a:extLst>
                    <a:ext uri="{FF2B5EF4-FFF2-40B4-BE49-F238E27FC236}">
                      <a16:creationId xmlns:a16="http://schemas.microsoft.com/office/drawing/2014/main" id="{F094766F-F568-446F-850B-55D481B5DB19}"/>
                    </a:ext>
                  </a:extLst>
                </p:cNvPr>
                <p:cNvCxnSpPr>
                  <a:endCxn id="120" idx="1"/>
                </p:cNvCxnSpPr>
                <p:nvPr/>
              </p:nvCxnSpPr>
              <p:spPr bwMode="auto">
                <a:xfrm>
                  <a:off x="5326118" y="1871353"/>
                  <a:ext cx="466749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3" name="圆角矩形 82">
                <a:extLst>
                  <a:ext uri="{FF2B5EF4-FFF2-40B4-BE49-F238E27FC236}">
                    <a16:creationId xmlns:a16="http://schemas.microsoft.com/office/drawing/2014/main" id="{B8FA89DF-C131-4BFE-A328-0B2AE9437277}"/>
                  </a:ext>
                </a:extLst>
              </p:cNvPr>
              <p:cNvSpPr/>
              <p:nvPr/>
            </p:nvSpPr>
            <p:spPr bwMode="auto">
              <a:xfrm>
                <a:off x="5788013" y="2622555"/>
                <a:ext cx="1438347" cy="44166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5pPr>
              </a:lstStyle>
              <a:p>
                <a:pPr algn="ctr">
                  <a:buFont typeface="Arial" panose="020B0604020202020204" pitchFamily="34" charset="0"/>
                  <a:buNone/>
                  <a:defRPr/>
                </a:pPr>
                <a:r>
                  <a:rPr lang="zh-CN" altLang="en-US" sz="1800" b="1" noProof="1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常用卧位</a:t>
                </a:r>
              </a:p>
            </p:txBody>
          </p:sp>
          <p:grpSp>
            <p:nvGrpSpPr>
              <p:cNvPr id="15403" name="组 84">
                <a:extLst>
                  <a:ext uri="{FF2B5EF4-FFF2-40B4-BE49-F238E27FC236}">
                    <a16:creationId xmlns:a16="http://schemas.microsoft.com/office/drawing/2014/main" id="{492DF7FE-75F0-479A-ACD8-274825DB2D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222548" y="2522124"/>
                <a:ext cx="1035417" cy="542861"/>
                <a:chOff x="7216696" y="1865041"/>
                <a:chExt cx="1035417" cy="542861"/>
              </a:xfrm>
            </p:grpSpPr>
            <p:cxnSp>
              <p:nvCxnSpPr>
                <p:cNvPr id="86" name="直接连接符 53">
                  <a:extLst>
                    <a:ext uri="{FF2B5EF4-FFF2-40B4-BE49-F238E27FC236}">
                      <a16:creationId xmlns:a16="http://schemas.microsoft.com/office/drawing/2014/main" id="{374497F6-3D37-4448-974F-5E2C2996C14F}"/>
                    </a:ext>
                  </a:extLst>
                </p:cNvPr>
                <p:cNvCxnSpPr>
                  <a:endCxn id="120" idx="1"/>
                </p:cNvCxnSpPr>
                <p:nvPr/>
              </p:nvCxnSpPr>
              <p:spPr bwMode="auto">
                <a:xfrm>
                  <a:off x="7217332" y="2180603"/>
                  <a:ext cx="579467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406" name="组 86">
                  <a:extLst>
                    <a:ext uri="{FF2B5EF4-FFF2-40B4-BE49-F238E27FC236}">
                      <a16:creationId xmlns:a16="http://schemas.microsoft.com/office/drawing/2014/main" id="{290597AD-2BB1-4B88-936A-21B93BB46BE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785116" y="1865041"/>
                  <a:ext cx="466997" cy="542861"/>
                  <a:chOff x="7785116" y="1783641"/>
                  <a:chExt cx="466997" cy="542861"/>
                </a:xfrm>
              </p:grpSpPr>
              <p:cxnSp>
                <p:nvCxnSpPr>
                  <p:cNvPr id="88" name="直接连接符 54">
                    <a:extLst>
                      <a:ext uri="{FF2B5EF4-FFF2-40B4-BE49-F238E27FC236}">
                        <a16:creationId xmlns:a16="http://schemas.microsoft.com/office/drawing/2014/main" id="{EC954275-8BEA-4834-8D35-3C23D92E16AF}"/>
                      </a:ext>
                    </a:extLst>
                  </p:cNvPr>
                  <p:cNvCxnSpPr>
                    <a:endCxn id="120" idx="1"/>
                  </p:cNvCxnSpPr>
                  <p:nvPr/>
                </p:nvCxnSpPr>
                <p:spPr bwMode="auto">
                  <a:xfrm>
                    <a:off x="7799975" y="1794434"/>
                    <a:ext cx="0" cy="531307"/>
                  </a:xfrm>
                  <a:prstGeom prst="line">
                    <a:avLst/>
                  </a:prstGeom>
                  <a:ln w="19050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直接连接符 55">
                    <a:extLst>
                      <a:ext uri="{FF2B5EF4-FFF2-40B4-BE49-F238E27FC236}">
                        <a16:creationId xmlns:a16="http://schemas.microsoft.com/office/drawing/2014/main" id="{E3443E10-1CF9-4290-9795-2B0225A60F75}"/>
                      </a:ext>
                    </a:extLst>
                  </p:cNvPr>
                  <p:cNvCxnSpPr>
                    <a:endCxn id="120" idx="1"/>
                  </p:cNvCxnSpPr>
                  <p:nvPr/>
                </p:nvCxnSpPr>
                <p:spPr bwMode="auto">
                  <a:xfrm>
                    <a:off x="7785686" y="1783026"/>
                    <a:ext cx="466748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直接连接符 56">
                    <a:extLst>
                      <a:ext uri="{FF2B5EF4-FFF2-40B4-BE49-F238E27FC236}">
                        <a16:creationId xmlns:a16="http://schemas.microsoft.com/office/drawing/2014/main" id="{01D27693-D0B7-4A4F-9E44-9C0C9C82C6C4}"/>
                      </a:ext>
                    </a:extLst>
                  </p:cNvPr>
                  <p:cNvCxnSpPr>
                    <a:endCxn id="120" idx="1"/>
                  </p:cNvCxnSpPr>
                  <p:nvPr/>
                </p:nvCxnSpPr>
                <p:spPr bwMode="auto">
                  <a:xfrm>
                    <a:off x="7785686" y="2315963"/>
                    <a:ext cx="466748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05" name="圆角矩形 104">
                <a:extLst>
                  <a:ext uri="{FF2B5EF4-FFF2-40B4-BE49-F238E27FC236}">
                    <a16:creationId xmlns:a16="http://schemas.microsoft.com/office/drawing/2014/main" id="{2577C53E-C82D-45C4-A240-9CAA10BF00A5}"/>
                  </a:ext>
                </a:extLst>
              </p:cNvPr>
              <p:cNvSpPr/>
              <p:nvPr/>
            </p:nvSpPr>
            <p:spPr bwMode="auto">
              <a:xfrm>
                <a:off x="5792776" y="3311950"/>
                <a:ext cx="1439934" cy="44167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5pPr>
              </a:lstStyle>
              <a:p>
                <a:pPr algn="ctr">
                  <a:buFont typeface="Arial" panose="020B0604020202020204" pitchFamily="34" charset="0"/>
                  <a:buNone/>
                  <a:defRPr/>
                </a:pPr>
                <a:r>
                  <a:rPr lang="zh-CN" altLang="en-US" sz="1800" b="1" noProof="1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卧位的变换</a:t>
                </a:r>
              </a:p>
            </p:txBody>
          </p:sp>
        </p:grpSp>
        <p:sp>
          <p:nvSpPr>
            <p:cNvPr id="120" name="圆角矩形 119">
              <a:extLst>
                <a:ext uri="{FF2B5EF4-FFF2-40B4-BE49-F238E27FC236}">
                  <a16:creationId xmlns:a16="http://schemas.microsoft.com/office/drawing/2014/main" id="{8CF1A8F3-ED0A-4C36-B0AB-9298E12F1143}"/>
                </a:ext>
              </a:extLst>
            </p:cNvPr>
            <p:cNvSpPr/>
            <p:nvPr/>
          </p:nvSpPr>
          <p:spPr bwMode="auto">
            <a:xfrm>
              <a:off x="5799126" y="3742371"/>
              <a:ext cx="2114655" cy="44167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5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zh-CN" altLang="en-US" sz="1800" b="1" noProof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疼痛的评估与护理</a:t>
              </a:r>
            </a:p>
          </p:txBody>
        </p:sp>
        <p:grpSp>
          <p:nvGrpSpPr>
            <p:cNvPr id="15385" name="组 19499">
              <a:extLst>
                <a:ext uri="{FF2B5EF4-FFF2-40B4-BE49-F238E27FC236}">
                  <a16:creationId xmlns:a16="http://schemas.microsoft.com/office/drawing/2014/main" id="{8ECB3748-1AE1-4A20-B56F-24021973BF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55873" y="5054812"/>
              <a:ext cx="3029734" cy="956208"/>
              <a:chOff x="5232390" y="4305927"/>
              <a:chExt cx="2058089" cy="956208"/>
            </a:xfrm>
          </p:grpSpPr>
          <p:cxnSp>
            <p:nvCxnSpPr>
              <p:cNvPr id="122" name="直接连接符 42">
                <a:extLst>
                  <a:ext uri="{FF2B5EF4-FFF2-40B4-BE49-F238E27FC236}">
                    <a16:creationId xmlns:a16="http://schemas.microsoft.com/office/drawing/2014/main" id="{7D4936B8-BDEB-4297-8BB1-D52A4550637D}"/>
                  </a:ext>
                </a:extLst>
              </p:cNvPr>
              <p:cNvCxnSpPr>
                <a:endCxn id="120" idx="1"/>
              </p:cNvCxnSpPr>
              <p:nvPr/>
            </p:nvCxnSpPr>
            <p:spPr bwMode="auto">
              <a:xfrm flipH="1">
                <a:off x="5232606" y="4434209"/>
                <a:ext cx="6471" cy="733399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接连接符 44">
                <a:extLst>
                  <a:ext uri="{FF2B5EF4-FFF2-40B4-BE49-F238E27FC236}">
                    <a16:creationId xmlns:a16="http://schemas.microsoft.com/office/drawing/2014/main" id="{0CBA4654-50B4-4877-95C4-DDC01C249903}"/>
                  </a:ext>
                </a:extLst>
              </p:cNvPr>
              <p:cNvCxnSpPr>
                <a:endCxn id="120" idx="1"/>
              </p:cNvCxnSpPr>
              <p:nvPr/>
            </p:nvCxnSpPr>
            <p:spPr bwMode="auto">
              <a:xfrm>
                <a:off x="5242312" y="5157829"/>
                <a:ext cx="466963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接连接符 44">
                <a:extLst>
                  <a:ext uri="{FF2B5EF4-FFF2-40B4-BE49-F238E27FC236}">
                    <a16:creationId xmlns:a16="http://schemas.microsoft.com/office/drawing/2014/main" id="{40AE8D22-1089-4EE9-8FC1-CB41F1B9535C}"/>
                  </a:ext>
                </a:extLst>
              </p:cNvPr>
              <p:cNvCxnSpPr>
                <a:endCxn id="120" idx="1"/>
              </p:cNvCxnSpPr>
              <p:nvPr/>
            </p:nvCxnSpPr>
            <p:spPr bwMode="auto">
              <a:xfrm>
                <a:off x="5232606" y="4422801"/>
                <a:ext cx="466964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圆角矩形 124">
                <a:extLst>
                  <a:ext uri="{FF2B5EF4-FFF2-40B4-BE49-F238E27FC236}">
                    <a16:creationId xmlns:a16="http://schemas.microsoft.com/office/drawing/2014/main" id="{1D4486A1-0F8C-4820-86C4-E2CC78A6F4E2}"/>
                  </a:ext>
                </a:extLst>
              </p:cNvPr>
              <p:cNvSpPr/>
              <p:nvPr/>
            </p:nvSpPr>
            <p:spPr bwMode="auto">
              <a:xfrm>
                <a:off x="5531334" y="4305457"/>
                <a:ext cx="1758931" cy="44166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5pPr>
              </a:lstStyle>
              <a:p>
                <a:pPr algn="ctr">
                  <a:buFont typeface="Arial" panose="020B0604020202020204" pitchFamily="34" charset="0"/>
                  <a:buNone/>
                  <a:defRPr/>
                </a:pPr>
                <a:r>
                  <a:rPr lang="zh-CN" altLang="en-US" sz="1800" b="1" noProof="1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病人安全的评估与防护</a:t>
                </a:r>
              </a:p>
            </p:txBody>
          </p:sp>
          <p:sp>
            <p:nvSpPr>
              <p:cNvPr id="126" name="圆角矩形 125">
                <a:extLst>
                  <a:ext uri="{FF2B5EF4-FFF2-40B4-BE49-F238E27FC236}">
                    <a16:creationId xmlns:a16="http://schemas.microsoft.com/office/drawing/2014/main" id="{8E54D7CE-37E2-4837-B27A-0E0F693BD776}"/>
                  </a:ext>
                </a:extLst>
              </p:cNvPr>
              <p:cNvSpPr/>
              <p:nvPr/>
            </p:nvSpPr>
            <p:spPr bwMode="auto">
              <a:xfrm>
                <a:off x="5531334" y="4820466"/>
                <a:ext cx="1426773" cy="44166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5pPr>
              </a:lstStyle>
              <a:p>
                <a:pPr algn="ctr">
                  <a:buFont typeface="Arial" panose="020B0604020202020204" pitchFamily="34" charset="0"/>
                  <a:buNone/>
                  <a:defRPr/>
                </a:pPr>
                <a:r>
                  <a:rPr lang="zh-CN" altLang="en-US" sz="1800" b="1" noProof="1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保护具的运用</a:t>
                </a:r>
              </a:p>
            </p:txBody>
          </p:sp>
        </p:grpSp>
        <p:sp>
          <p:nvSpPr>
            <p:cNvPr id="131" name="圆角矩形 130">
              <a:extLst>
                <a:ext uri="{FF2B5EF4-FFF2-40B4-BE49-F238E27FC236}">
                  <a16:creationId xmlns:a16="http://schemas.microsoft.com/office/drawing/2014/main" id="{10837DF3-3B1F-47B4-AEB2-ED0C1CFABBA3}"/>
                </a:ext>
              </a:extLst>
            </p:cNvPr>
            <p:cNvSpPr/>
            <p:nvPr/>
          </p:nvSpPr>
          <p:spPr bwMode="auto">
            <a:xfrm>
              <a:off x="5788013" y="4469252"/>
              <a:ext cx="2114655" cy="44167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5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zh-CN" altLang="en-US" sz="1800" b="1" noProof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指导病人活动</a:t>
              </a:r>
            </a:p>
          </p:txBody>
        </p:sp>
        <p:grpSp>
          <p:nvGrpSpPr>
            <p:cNvPr id="15387" name="组 19514">
              <a:extLst>
                <a:ext uri="{FF2B5EF4-FFF2-40B4-BE49-F238E27FC236}">
                  <a16:creationId xmlns:a16="http://schemas.microsoft.com/office/drawing/2014/main" id="{10C81368-90A4-4451-89BD-E21C885EBC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77584" y="4813358"/>
              <a:ext cx="1225294" cy="1134786"/>
              <a:chOff x="7877584" y="4813358"/>
              <a:chExt cx="1225294" cy="1134786"/>
            </a:xfrm>
          </p:grpSpPr>
          <p:cxnSp>
            <p:nvCxnSpPr>
              <p:cNvPr id="133" name="直接连接符 53">
                <a:extLst>
                  <a:ext uri="{FF2B5EF4-FFF2-40B4-BE49-F238E27FC236}">
                    <a16:creationId xmlns:a16="http://schemas.microsoft.com/office/drawing/2014/main" id="{22889A63-449B-4C96-90C6-8F1EBA090857}"/>
                  </a:ext>
                </a:extLst>
              </p:cNvPr>
              <p:cNvCxnSpPr>
                <a:endCxn id="120" idx="1"/>
              </p:cNvCxnSpPr>
              <p:nvPr/>
            </p:nvCxnSpPr>
            <p:spPr bwMode="auto">
              <a:xfrm>
                <a:off x="7877267" y="5756775"/>
                <a:ext cx="752512" cy="489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接连接符 55">
                <a:extLst>
                  <a:ext uri="{FF2B5EF4-FFF2-40B4-BE49-F238E27FC236}">
                    <a16:creationId xmlns:a16="http://schemas.microsoft.com/office/drawing/2014/main" id="{45A7B0F0-537B-45B5-B91D-5214C22B8173}"/>
                  </a:ext>
                </a:extLst>
              </p:cNvPr>
              <p:cNvCxnSpPr>
                <a:endCxn id="120" idx="1"/>
              </p:cNvCxnSpPr>
              <p:nvPr/>
            </p:nvCxnSpPr>
            <p:spPr bwMode="auto">
              <a:xfrm>
                <a:off x="8629779" y="5323255"/>
                <a:ext cx="46674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接连接符 56">
                <a:extLst>
                  <a:ext uri="{FF2B5EF4-FFF2-40B4-BE49-F238E27FC236}">
                    <a16:creationId xmlns:a16="http://schemas.microsoft.com/office/drawing/2014/main" id="{4430270E-EEDF-4850-A08C-C07C3293A68F}"/>
                  </a:ext>
                </a:extLst>
              </p:cNvPr>
              <p:cNvCxnSpPr>
                <a:endCxn id="120" idx="1"/>
              </p:cNvCxnSpPr>
              <p:nvPr/>
            </p:nvCxnSpPr>
            <p:spPr bwMode="auto">
              <a:xfrm>
                <a:off x="8629779" y="5940940"/>
                <a:ext cx="46674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接连接符 54">
                <a:extLst>
                  <a:ext uri="{FF2B5EF4-FFF2-40B4-BE49-F238E27FC236}">
                    <a16:creationId xmlns:a16="http://schemas.microsoft.com/office/drawing/2014/main" id="{1EDCF723-5833-40E8-9DEF-96F21149B59E}"/>
                  </a:ext>
                </a:extLst>
              </p:cNvPr>
              <p:cNvCxnSpPr>
                <a:endCxn id="120" idx="1"/>
              </p:cNvCxnSpPr>
              <p:nvPr/>
            </p:nvCxnSpPr>
            <p:spPr bwMode="auto">
              <a:xfrm flipH="1">
                <a:off x="8618667" y="4813135"/>
                <a:ext cx="34927" cy="1134324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直接连接符 55">
                <a:extLst>
                  <a:ext uri="{FF2B5EF4-FFF2-40B4-BE49-F238E27FC236}">
                    <a16:creationId xmlns:a16="http://schemas.microsoft.com/office/drawing/2014/main" id="{ACC8B34C-5CFE-4092-B85C-A0578106A35F}"/>
                  </a:ext>
                </a:extLst>
              </p:cNvPr>
              <p:cNvCxnSpPr>
                <a:endCxn id="120" idx="1"/>
              </p:cNvCxnSpPr>
              <p:nvPr/>
            </p:nvCxnSpPr>
            <p:spPr bwMode="auto">
              <a:xfrm>
                <a:off x="8636130" y="4819654"/>
                <a:ext cx="46674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圆角矩形 1">
            <a:extLst>
              <a:ext uri="{FF2B5EF4-FFF2-40B4-BE49-F238E27FC236}">
                <a16:creationId xmlns:a16="http://schemas.microsoft.com/office/drawing/2014/main" id="{AD6B33C3-0714-41AE-AAD5-507FE21D496E}"/>
              </a:ext>
            </a:extLst>
          </p:cNvPr>
          <p:cNvSpPr/>
          <p:nvPr/>
        </p:nvSpPr>
        <p:spPr bwMode="auto">
          <a:xfrm>
            <a:off x="7845425" y="2000250"/>
            <a:ext cx="2330450" cy="441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等线" charset="-122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charset="-122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charset="-122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charset="-122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charset="-122"/>
                <a:ea typeface="宋体" panose="02010600030101010101" pitchFamily="2" charset="-122"/>
                <a:cs typeface="+mn-cs"/>
              </a:defRPr>
            </a:lvl5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1800" b="1" noProof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各种卧位的适应证</a:t>
            </a: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F5DA6388-AA10-424F-BC10-DB9D0AA08E06}"/>
              </a:ext>
            </a:extLst>
          </p:cNvPr>
          <p:cNvSpPr/>
          <p:nvPr/>
        </p:nvSpPr>
        <p:spPr bwMode="auto">
          <a:xfrm>
            <a:off x="7847013" y="2525713"/>
            <a:ext cx="2336800" cy="441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等线" charset="-122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charset="-122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charset="-122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charset="-122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charset="-122"/>
                <a:ea typeface="宋体" panose="02010600030101010101" pitchFamily="2" charset="-122"/>
                <a:cs typeface="+mn-cs"/>
              </a:defRPr>
            </a:lvl5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1800" b="1" noProof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各种卧位的护理</a:t>
            </a: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9EF3805F-CF46-43D2-AFAF-025A863620A9}"/>
              </a:ext>
            </a:extLst>
          </p:cNvPr>
          <p:cNvSpPr/>
          <p:nvPr/>
        </p:nvSpPr>
        <p:spPr bwMode="auto">
          <a:xfrm>
            <a:off x="8737600" y="4478338"/>
            <a:ext cx="1138238" cy="3873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床档</a:t>
            </a:r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C1512914-C861-4C22-8854-D0C33E3BF5F4}"/>
              </a:ext>
            </a:extLst>
          </p:cNvPr>
          <p:cNvSpPr/>
          <p:nvPr/>
        </p:nvSpPr>
        <p:spPr bwMode="auto">
          <a:xfrm>
            <a:off x="8750300" y="4983163"/>
            <a:ext cx="1138238" cy="3873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约束用具</a:t>
            </a: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E0259D7C-A171-4171-8209-B51D18745F5A}"/>
              </a:ext>
            </a:extLst>
          </p:cNvPr>
          <p:cNvSpPr/>
          <p:nvPr/>
        </p:nvSpPr>
        <p:spPr bwMode="auto">
          <a:xfrm>
            <a:off x="8736013" y="5467350"/>
            <a:ext cx="1138237" cy="3873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拐杖</a:t>
            </a:r>
          </a:p>
        </p:txBody>
      </p:sp>
      <p:sp>
        <p:nvSpPr>
          <p:cNvPr id="15370" name="矩形 6">
            <a:extLst>
              <a:ext uri="{FF2B5EF4-FFF2-40B4-BE49-F238E27FC236}">
                <a16:creationId xmlns:a16="http://schemas.microsoft.com/office/drawing/2014/main" id="{42340718-608F-4604-BA8C-37B812241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7813" y="6381750"/>
            <a:ext cx="2954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8"/>
          <p:cNvSpPr/>
          <p:nvPr/>
        </p:nvSpPr>
        <p:spPr>
          <a:xfrm>
            <a:off x="1639893" y="5270685"/>
            <a:ext cx="9591696" cy="53206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仰卧，双臂至于身体两侧，抬高头胸</a:t>
            </a:r>
            <a:r>
              <a:rPr lang="en-US" altLang="zh-CN" sz="2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10°</a:t>
            </a:r>
            <a:r>
              <a:rPr lang="zh-CN" altLang="en-US" sz="2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～</a:t>
            </a:r>
            <a:r>
              <a:rPr lang="en-US" altLang="zh-CN" sz="2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20°</a:t>
            </a:r>
            <a:r>
              <a:rPr lang="zh-CN" altLang="en-US" sz="2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抬高下肢</a:t>
            </a:r>
            <a:r>
              <a:rPr lang="en-US" altLang="zh-CN" sz="2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20°</a:t>
            </a:r>
            <a:r>
              <a:rPr lang="zh-CN" altLang="en-US" sz="2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～</a:t>
            </a:r>
            <a:r>
              <a:rPr lang="en-US" altLang="zh-CN" sz="2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30°</a:t>
            </a:r>
            <a:endParaRPr lang="zh-CN" altLang="en-US" sz="2400" b="1" dirty="0">
              <a:solidFill>
                <a:schemeClr val="tx2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</a:endParaRPr>
          </a:p>
        </p:txBody>
      </p:sp>
      <p:pic>
        <p:nvPicPr>
          <p:cNvPr id="3" name="图片 2" descr="H]%YAV6US~FFS1ZE`L$A6V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081" y="1918500"/>
            <a:ext cx="4166728" cy="3075795"/>
          </a:xfrm>
          <a:prstGeom prst="rect">
            <a:avLst/>
          </a:prstGeom>
        </p:spPr>
      </p:pic>
      <p:sp>
        <p:nvSpPr>
          <p:cNvPr id="5" name="文本占位符 1">
            <a:extLst>
              <a:ext uri="{FF2B5EF4-FFF2-40B4-BE49-F238E27FC236}">
                <a16:creationId xmlns:a16="http://schemas.microsoft.com/office/drawing/2014/main" id="{6AEDCC31-570B-4BFD-9D58-50CBD119375A}"/>
              </a:ext>
            </a:extLst>
          </p:cNvPr>
          <p:cNvSpPr txBox="1">
            <a:spLocks/>
          </p:cNvSpPr>
          <p:nvPr/>
        </p:nvSpPr>
        <p:spPr>
          <a:xfrm>
            <a:off x="1138715" y="104915"/>
            <a:ext cx="5480868" cy="575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常用卧位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仰卧位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5F24D2E-88AC-492E-A1F4-80AC224F0D58}"/>
              </a:ext>
            </a:extLst>
          </p:cNvPr>
          <p:cNvSpPr txBox="1">
            <a:spLocks noRot="1"/>
          </p:cNvSpPr>
          <p:nvPr/>
        </p:nvSpPr>
        <p:spPr>
          <a:xfrm>
            <a:off x="653910" y="956310"/>
            <a:ext cx="6972300" cy="685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（二）仰卧位</a:t>
            </a:r>
            <a:r>
              <a:rPr lang="en-US" altLang="zh-CN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—</a:t>
            </a:r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中凹仰卧位</a:t>
            </a:r>
          </a:p>
        </p:txBody>
      </p:sp>
      <p:sp>
        <p:nvSpPr>
          <p:cNvPr id="7" name="ï$ḻiďê">
            <a:extLst>
              <a:ext uri="{FF2B5EF4-FFF2-40B4-BE49-F238E27FC236}">
                <a16:creationId xmlns:a16="http://schemas.microsoft.com/office/drawing/2014/main" id="{3F5539BC-B709-4747-966C-410BDFA55B0D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1639893" y="1858010"/>
            <a:ext cx="2847975" cy="44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9pPr>
          </a:lstStyle>
          <a:p>
            <a:pPr lvl="0" defTabSz="913765">
              <a:buSzPct val="25000"/>
              <a:defRPr/>
            </a:pPr>
            <a:r>
              <a:rPr lang="zh-CN" altLang="en-US" sz="2800" b="1" dirty="0">
                <a:solidFill>
                  <a:srgbClr val="FF99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姿势要求</a:t>
            </a:r>
            <a:r>
              <a:rPr lang="en-US" altLang="zh-CN" sz="2800" b="1" dirty="0">
                <a:solidFill>
                  <a:srgbClr val="FF99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: </a:t>
            </a:r>
            <a:endParaRPr lang="en-US" altLang="zh-CN" sz="2800" b="1" spc="120" dirty="0">
              <a:solidFill>
                <a:srgbClr val="FF9900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1">
            <a:extLst>
              <a:ext uri="{FF2B5EF4-FFF2-40B4-BE49-F238E27FC236}">
                <a16:creationId xmlns:a16="http://schemas.microsoft.com/office/drawing/2014/main" id="{6AEDCC31-570B-4BFD-9D58-50CBD119375A}"/>
              </a:ext>
            </a:extLst>
          </p:cNvPr>
          <p:cNvSpPr txBox="1">
            <a:spLocks/>
          </p:cNvSpPr>
          <p:nvPr/>
        </p:nvSpPr>
        <p:spPr>
          <a:xfrm>
            <a:off x="1138715" y="104915"/>
            <a:ext cx="5480868" cy="575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常用卧位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仰卧位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5F24D2E-88AC-492E-A1F4-80AC224F0D58}"/>
              </a:ext>
            </a:extLst>
          </p:cNvPr>
          <p:cNvSpPr txBox="1">
            <a:spLocks noRot="1"/>
          </p:cNvSpPr>
          <p:nvPr/>
        </p:nvSpPr>
        <p:spPr>
          <a:xfrm>
            <a:off x="653910" y="956310"/>
            <a:ext cx="6972300" cy="685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（二）仰卧位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—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中凹仰卧位（休克卧位）</a:t>
            </a:r>
          </a:p>
        </p:txBody>
      </p:sp>
      <p:sp>
        <p:nvSpPr>
          <p:cNvPr id="9" name="ï$ḻiďê">
            <a:extLst>
              <a:ext uri="{FF2B5EF4-FFF2-40B4-BE49-F238E27FC236}">
                <a16:creationId xmlns:a16="http://schemas.microsoft.com/office/drawing/2014/main" id="{C9EA1FB4-20D9-4061-9395-4C0EC6F108B7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1639893" y="1858010"/>
            <a:ext cx="2847975" cy="44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9pPr>
          </a:lstStyle>
          <a:p>
            <a:pPr lvl="0" defTabSz="913765">
              <a:buSzPct val="25000"/>
              <a:defRPr/>
            </a:pPr>
            <a:r>
              <a:rPr lang="zh-CN" alt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适用范围</a:t>
            </a:r>
            <a:r>
              <a:rPr lang="en-US" altLang="zh-CN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: </a:t>
            </a:r>
            <a:endParaRPr lang="en-US" altLang="zh-CN" sz="2800" b="1" spc="12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6EF8F051-22D8-40EA-AE69-328FF0172882}"/>
              </a:ext>
            </a:extLst>
          </p:cNvPr>
          <p:cNvSpPr/>
          <p:nvPr/>
        </p:nvSpPr>
        <p:spPr>
          <a:xfrm>
            <a:off x="1441723" y="2605915"/>
            <a:ext cx="9480590" cy="2268576"/>
          </a:xfrm>
          <a:prstGeom prst="round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C6320D6F-B04F-4A95-868E-853978495638}"/>
              </a:ext>
            </a:extLst>
          </p:cNvPr>
          <p:cNvSpPr txBox="1">
            <a:spLocks noRot="1"/>
          </p:cNvSpPr>
          <p:nvPr/>
        </p:nvSpPr>
        <p:spPr>
          <a:xfrm>
            <a:off x="1705384" y="2724161"/>
            <a:ext cx="9345953" cy="226857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休克病人</a:t>
            </a:r>
            <a:endParaRPr lang="zh-CN" altLang="zh-CN" sz="2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</a:endParaRPr>
          </a:p>
          <a:p>
            <a:pPr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altLang="zh-CN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抬高头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、</a:t>
            </a:r>
            <a:r>
              <a:rPr lang="zh-CN" altLang="zh-CN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胸部，有利于保持气道通畅，增加肺活量，改善缺氧状况；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altLang="zh-CN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抬高下肢，可促进静脉回流，增加心排血量，缓解休克症状。</a:t>
            </a:r>
          </a:p>
        </p:txBody>
      </p:sp>
    </p:spTree>
    <p:extLst>
      <p:ext uri="{BB962C8B-B14F-4D97-AF65-F5344CB8AC3E}">
        <p14:creationId xmlns:p14="http://schemas.microsoft.com/office/powerpoint/2010/main" val="3291142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1">
            <a:extLst>
              <a:ext uri="{FF2B5EF4-FFF2-40B4-BE49-F238E27FC236}">
                <a16:creationId xmlns:a16="http://schemas.microsoft.com/office/drawing/2014/main" id="{6AEDCC31-570B-4BFD-9D58-50CBD119375A}"/>
              </a:ext>
            </a:extLst>
          </p:cNvPr>
          <p:cNvSpPr txBox="1">
            <a:spLocks/>
          </p:cNvSpPr>
          <p:nvPr/>
        </p:nvSpPr>
        <p:spPr>
          <a:xfrm>
            <a:off x="1138715" y="104915"/>
            <a:ext cx="5480868" cy="575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常用卧位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仰卧位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5F24D2E-88AC-492E-A1F4-80AC224F0D58}"/>
              </a:ext>
            </a:extLst>
          </p:cNvPr>
          <p:cNvSpPr txBox="1">
            <a:spLocks noRot="1"/>
          </p:cNvSpPr>
          <p:nvPr/>
        </p:nvSpPr>
        <p:spPr>
          <a:xfrm>
            <a:off x="653910" y="956310"/>
            <a:ext cx="6972300" cy="685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（三）仰卧位</a:t>
            </a:r>
            <a:r>
              <a:rPr lang="en-US" altLang="zh-CN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—</a:t>
            </a:r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屈膝仰卧位</a:t>
            </a:r>
          </a:p>
        </p:txBody>
      </p:sp>
      <p:sp>
        <p:nvSpPr>
          <p:cNvPr id="7" name="ï$ḻiďê">
            <a:extLst>
              <a:ext uri="{FF2B5EF4-FFF2-40B4-BE49-F238E27FC236}">
                <a16:creationId xmlns:a16="http://schemas.microsoft.com/office/drawing/2014/main" id="{3F5539BC-B709-4747-966C-410BDFA55B0D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1639893" y="1858010"/>
            <a:ext cx="2847975" cy="44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9pPr>
          </a:lstStyle>
          <a:p>
            <a:pPr lvl="0" defTabSz="913765">
              <a:buSzPct val="25000"/>
              <a:defRPr/>
            </a:pPr>
            <a:r>
              <a:rPr lang="zh-CN" alt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姿势要求</a:t>
            </a:r>
            <a:r>
              <a:rPr lang="en-US" altLang="zh-CN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: </a:t>
            </a:r>
            <a:endParaRPr lang="en-US" altLang="zh-CN" sz="2800" b="1" spc="12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</p:txBody>
      </p:sp>
      <p:pic>
        <p:nvPicPr>
          <p:cNvPr id="9" name="图片 8" descr="T~$3{@YD%D0_A{LA)Y7LS8A">
            <a:extLst>
              <a:ext uri="{FF2B5EF4-FFF2-40B4-BE49-F238E27FC236}">
                <a16:creationId xmlns:a16="http://schemas.microsoft.com/office/drawing/2014/main" id="{C8F73CCA-C4ED-47CB-B83D-14EF647B6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772" y="1998399"/>
            <a:ext cx="4935855" cy="3079750"/>
          </a:xfrm>
          <a:prstGeom prst="rect">
            <a:avLst/>
          </a:prstGeom>
        </p:spPr>
      </p:pic>
      <p:sp>
        <p:nvSpPr>
          <p:cNvPr id="10" name="Text Box 11">
            <a:extLst>
              <a:ext uri="{FF2B5EF4-FFF2-40B4-BE49-F238E27FC236}">
                <a16:creationId xmlns:a16="http://schemas.microsoft.com/office/drawing/2014/main" id="{A11047B8-E804-43E0-8119-443425AD7BB3}"/>
              </a:ext>
            </a:extLst>
          </p:cNvPr>
          <p:cNvSpPr txBox="1"/>
          <p:nvPr/>
        </p:nvSpPr>
        <p:spPr>
          <a:xfrm>
            <a:off x="1922058" y="5274640"/>
            <a:ext cx="9395050" cy="53206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仰卧，头下垫枕头，两臂放于身体两侧，两膝屈起稍外分。</a:t>
            </a:r>
          </a:p>
        </p:txBody>
      </p:sp>
    </p:spTree>
    <p:extLst>
      <p:ext uri="{BB962C8B-B14F-4D97-AF65-F5344CB8AC3E}">
        <p14:creationId xmlns:p14="http://schemas.microsoft.com/office/powerpoint/2010/main" val="1999291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1">
            <a:extLst>
              <a:ext uri="{FF2B5EF4-FFF2-40B4-BE49-F238E27FC236}">
                <a16:creationId xmlns:a16="http://schemas.microsoft.com/office/drawing/2014/main" id="{6AEDCC31-570B-4BFD-9D58-50CBD119375A}"/>
              </a:ext>
            </a:extLst>
          </p:cNvPr>
          <p:cNvSpPr txBox="1">
            <a:spLocks/>
          </p:cNvSpPr>
          <p:nvPr/>
        </p:nvSpPr>
        <p:spPr>
          <a:xfrm>
            <a:off x="1138715" y="104915"/>
            <a:ext cx="5480868" cy="575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常用卧位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仰卧位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5F24D2E-88AC-492E-A1F4-80AC224F0D58}"/>
              </a:ext>
            </a:extLst>
          </p:cNvPr>
          <p:cNvSpPr txBox="1">
            <a:spLocks noRot="1"/>
          </p:cNvSpPr>
          <p:nvPr/>
        </p:nvSpPr>
        <p:spPr>
          <a:xfrm>
            <a:off x="653910" y="956310"/>
            <a:ext cx="6972300" cy="685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（三）仰卧位</a:t>
            </a:r>
            <a:r>
              <a:rPr lang="en-US" altLang="zh-CN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—</a:t>
            </a:r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屈膝仰卧位</a:t>
            </a:r>
          </a:p>
        </p:txBody>
      </p:sp>
      <p:sp>
        <p:nvSpPr>
          <p:cNvPr id="9" name="ï$ḻiďê">
            <a:extLst>
              <a:ext uri="{FF2B5EF4-FFF2-40B4-BE49-F238E27FC236}">
                <a16:creationId xmlns:a16="http://schemas.microsoft.com/office/drawing/2014/main" id="{C9EA1FB4-20D9-4061-9395-4C0EC6F108B7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1639893" y="1858010"/>
            <a:ext cx="2847975" cy="44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9pPr>
          </a:lstStyle>
          <a:p>
            <a:pPr lvl="0" defTabSz="913765">
              <a:buSzPct val="25000"/>
              <a:defRPr/>
            </a:pPr>
            <a:r>
              <a:rPr lang="zh-CN" alt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适用范围</a:t>
            </a:r>
            <a:r>
              <a:rPr lang="en-US" altLang="zh-CN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: </a:t>
            </a:r>
            <a:endParaRPr lang="en-US" altLang="zh-CN" sz="2800" b="1" spc="12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6EF8F051-22D8-40EA-AE69-328FF0172882}"/>
              </a:ext>
            </a:extLst>
          </p:cNvPr>
          <p:cNvSpPr/>
          <p:nvPr/>
        </p:nvSpPr>
        <p:spPr>
          <a:xfrm>
            <a:off x="1441723" y="2605915"/>
            <a:ext cx="8510145" cy="1531079"/>
          </a:xfrm>
          <a:prstGeom prst="round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D5367A1-F95C-456D-B316-02C5A55089AC}"/>
              </a:ext>
            </a:extLst>
          </p:cNvPr>
          <p:cNvSpPr>
            <a:spLocks noGrp="1" noRot="1"/>
          </p:cNvSpPr>
          <p:nvPr/>
        </p:nvSpPr>
        <p:spPr>
          <a:xfrm>
            <a:off x="1719736" y="2777311"/>
            <a:ext cx="7823759" cy="144846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342900" lvl="0" indent="-3429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32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8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•"/>
              <a:defRPr sz="26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–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25000"/>
              </a:lnSpc>
              <a:buNone/>
            </a:pPr>
            <a:r>
              <a:rPr lang="en-US" altLang="zh-CN" sz="2400" b="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1.</a:t>
            </a:r>
            <a:r>
              <a:rPr lang="zh-CN" altLang="en-US" sz="2400" b="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腹部检查    放松腹肌，便于检查。</a:t>
            </a:r>
            <a:endParaRPr lang="zh-CN" altLang="zh-CN" sz="2400" b="0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</a:endParaRPr>
          </a:p>
          <a:p>
            <a:pPr marL="0" indent="0" eaLnBrk="1" hangingPunct="1">
              <a:lnSpc>
                <a:spcPct val="125000"/>
              </a:lnSpc>
              <a:buNone/>
            </a:pPr>
            <a:r>
              <a:rPr lang="en-US" altLang="zh-CN" sz="2400" b="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2.</a:t>
            </a:r>
            <a:r>
              <a:rPr lang="zh-CN" altLang="en-US" sz="2400" b="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导尿或会阴冲洗等   暴露操作部位，便于操作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。</a:t>
            </a:r>
            <a:endParaRPr lang="zh-CN" altLang="zh-CN" sz="2400" b="1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37446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6"/>
          <p:cNvSpPr/>
          <p:nvPr/>
        </p:nvSpPr>
        <p:spPr>
          <a:xfrm>
            <a:off x="1504716" y="1910727"/>
            <a:ext cx="4060221" cy="23048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侧卧，两臂屈肘，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一手在胸前，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一手在枕边，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下腿伸直，上腿弯曲。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膝间、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背部、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胸腹放软枕。</a:t>
            </a:r>
          </a:p>
        </p:txBody>
      </p:sp>
      <p:pic>
        <p:nvPicPr>
          <p:cNvPr id="3" name="图片 2" descr="){RBDZMN0L9A59ZF)_`4W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752" y="1561382"/>
            <a:ext cx="4932680" cy="3133725"/>
          </a:xfrm>
          <a:prstGeom prst="rect">
            <a:avLst/>
          </a:prstGeom>
        </p:spPr>
      </p:pic>
      <p:sp>
        <p:nvSpPr>
          <p:cNvPr id="5" name="文本占位符 1">
            <a:extLst>
              <a:ext uri="{FF2B5EF4-FFF2-40B4-BE49-F238E27FC236}">
                <a16:creationId xmlns:a16="http://schemas.microsoft.com/office/drawing/2014/main" id="{63F3B6CE-4BAD-41EC-8015-DF7F3CA7DDA9}"/>
              </a:ext>
            </a:extLst>
          </p:cNvPr>
          <p:cNvSpPr txBox="1">
            <a:spLocks/>
          </p:cNvSpPr>
          <p:nvPr/>
        </p:nvSpPr>
        <p:spPr>
          <a:xfrm>
            <a:off x="1138714" y="104915"/>
            <a:ext cx="6114777" cy="575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常用卧位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侧卧位</a:t>
            </a:r>
          </a:p>
        </p:txBody>
      </p:sp>
      <p:sp>
        <p:nvSpPr>
          <p:cNvPr id="6" name="ï$ḻiďê">
            <a:extLst>
              <a:ext uri="{FF2B5EF4-FFF2-40B4-BE49-F238E27FC236}">
                <a16:creationId xmlns:a16="http://schemas.microsoft.com/office/drawing/2014/main" id="{731B6582-0366-4BA7-93F6-3AC602E5FA08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1275255" y="1112437"/>
            <a:ext cx="2847975" cy="44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 anchorCtr="0">
            <a:noAutofit/>
          </a:bodyPr>
          <a:lstStyle>
            <a:defPPr>
              <a:defRPr lang="zh-CN"/>
            </a:defPPr>
            <a:lvl1pPr lvl="0" defTabSz="913765">
              <a:buSzPct val="25000"/>
              <a:defRPr sz="2800" b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defRPr>
            </a:lvl1pPr>
            <a:lvl2pPr defTabSz="913765">
              <a:defRPr>
                <a:solidFill>
                  <a:srgbClr val="262626"/>
                </a:solidFill>
              </a:defRPr>
            </a:lvl2pPr>
            <a:lvl3pPr defTabSz="913765">
              <a:defRPr>
                <a:solidFill>
                  <a:srgbClr val="262626"/>
                </a:solidFill>
              </a:defRPr>
            </a:lvl3pPr>
            <a:lvl4pPr defTabSz="913765">
              <a:defRPr>
                <a:solidFill>
                  <a:srgbClr val="262626"/>
                </a:solidFill>
              </a:defRPr>
            </a:lvl4pPr>
            <a:lvl5pPr defTabSz="913765">
              <a:defRPr>
                <a:solidFill>
                  <a:srgbClr val="262626"/>
                </a:solidFill>
              </a:defRPr>
            </a:lvl5pPr>
            <a:lvl6pPr defTabSz="913765">
              <a:defRPr>
                <a:solidFill>
                  <a:srgbClr val="262626"/>
                </a:solidFill>
              </a:defRPr>
            </a:lvl6pPr>
            <a:lvl7pPr defTabSz="913765">
              <a:defRPr>
                <a:solidFill>
                  <a:srgbClr val="262626"/>
                </a:solidFill>
              </a:defRPr>
            </a:lvl7pPr>
            <a:lvl8pPr defTabSz="913765">
              <a:defRPr>
                <a:solidFill>
                  <a:srgbClr val="262626"/>
                </a:solidFill>
              </a:defRPr>
            </a:lvl8pPr>
            <a:lvl9pPr defTabSz="913765">
              <a:defRPr>
                <a:solidFill>
                  <a:srgbClr val="262626"/>
                </a:solidFill>
              </a:defRPr>
            </a:lvl9pPr>
          </a:lstStyle>
          <a:p>
            <a:r>
              <a:rPr lang="zh-CN" altLang="en-US" dirty="0">
                <a:sym typeface="+mn-ea"/>
              </a:rPr>
              <a:t>姿势要求</a:t>
            </a:r>
            <a:r>
              <a:rPr lang="en-US" altLang="zh-CN" dirty="0">
                <a:sym typeface="+mn-ea"/>
              </a:rPr>
              <a:t>: 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A3B14C3-374F-4BF2-A0DA-66A6C6CC111D}"/>
              </a:ext>
            </a:extLst>
          </p:cNvPr>
          <p:cNvSpPr/>
          <p:nvPr/>
        </p:nvSpPr>
        <p:spPr>
          <a:xfrm>
            <a:off x="1138714" y="1791633"/>
            <a:ext cx="4835740" cy="2664957"/>
          </a:xfrm>
          <a:prstGeom prst="round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){RBDZMN0L9A59ZF)_`4W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491" y="1886458"/>
            <a:ext cx="4337588" cy="2755664"/>
          </a:xfrm>
          <a:prstGeom prst="rect">
            <a:avLst/>
          </a:prstGeom>
        </p:spPr>
      </p:pic>
      <p:sp>
        <p:nvSpPr>
          <p:cNvPr id="5" name="文本占位符 1">
            <a:extLst>
              <a:ext uri="{FF2B5EF4-FFF2-40B4-BE49-F238E27FC236}">
                <a16:creationId xmlns:a16="http://schemas.microsoft.com/office/drawing/2014/main" id="{63F3B6CE-4BAD-41EC-8015-DF7F3CA7DDA9}"/>
              </a:ext>
            </a:extLst>
          </p:cNvPr>
          <p:cNvSpPr txBox="1">
            <a:spLocks/>
          </p:cNvSpPr>
          <p:nvPr/>
        </p:nvSpPr>
        <p:spPr>
          <a:xfrm>
            <a:off x="1138714" y="104915"/>
            <a:ext cx="6114777" cy="575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常用卧位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侧卧位</a:t>
            </a:r>
          </a:p>
        </p:txBody>
      </p:sp>
      <p:sp>
        <p:nvSpPr>
          <p:cNvPr id="6" name="ï$ḻiďê">
            <a:extLst>
              <a:ext uri="{FF2B5EF4-FFF2-40B4-BE49-F238E27FC236}">
                <a16:creationId xmlns:a16="http://schemas.microsoft.com/office/drawing/2014/main" id="{731B6582-0366-4BA7-93F6-3AC602E5FA08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1275255" y="1112437"/>
            <a:ext cx="2847975" cy="44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9pPr>
          </a:lstStyle>
          <a:p>
            <a:pPr lvl="0" defTabSz="913765">
              <a:buSzPct val="25000"/>
              <a:defRPr/>
            </a:pPr>
            <a:r>
              <a:rPr lang="zh-CN" alt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适用范围</a:t>
            </a:r>
            <a:r>
              <a:rPr lang="en-US" altLang="zh-CN" sz="2800" b="1" dirty="0">
                <a:solidFill>
                  <a:srgbClr val="FF99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: </a:t>
            </a:r>
            <a:endParaRPr lang="en-US" altLang="zh-CN" sz="2800" b="1" spc="120" dirty="0">
              <a:solidFill>
                <a:srgbClr val="FF9900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A3B14C3-374F-4BF2-A0DA-66A6C6CC111D}"/>
              </a:ext>
            </a:extLst>
          </p:cNvPr>
          <p:cNvSpPr/>
          <p:nvPr/>
        </p:nvSpPr>
        <p:spPr>
          <a:xfrm>
            <a:off x="1067691" y="2124324"/>
            <a:ext cx="5776991" cy="2407505"/>
          </a:xfrm>
          <a:prstGeom prst="round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8EC30F0-4E05-49C3-B188-D2787DC545AE}"/>
              </a:ext>
            </a:extLst>
          </p:cNvPr>
          <p:cNvSpPr/>
          <p:nvPr/>
        </p:nvSpPr>
        <p:spPr>
          <a:xfrm>
            <a:off x="1275255" y="2124324"/>
            <a:ext cx="5503358" cy="23048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1.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肛门、胃镜与肠镜等检查。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2.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灌肠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3.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臀部肌内注射：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上腿伸直、下腿弯曲</a:t>
            </a:r>
            <a:endParaRPr lang="en-US" altLang="zh-CN" sz="24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4.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预防压力性溃疡</a:t>
            </a:r>
            <a:endParaRPr lang="zh-CN" altLang="en-US" sz="2400" b="1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79008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7"/>
          <p:cNvSpPr/>
          <p:nvPr/>
        </p:nvSpPr>
        <p:spPr>
          <a:xfrm>
            <a:off x="1597981" y="4515638"/>
            <a:ext cx="9330431" cy="53206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摇起床头支架</a:t>
            </a:r>
            <a:r>
              <a:rPr lang="en-US" altLang="zh-CN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30°</a:t>
            </a:r>
            <a:r>
              <a:rPr lang="zh-CN" altLang="en-US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～</a:t>
            </a:r>
            <a:r>
              <a:rPr lang="en-US" altLang="zh-CN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50°</a:t>
            </a:r>
            <a:r>
              <a:rPr lang="zh-CN" altLang="en-US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，摇起膝下支架，防下滑，足底部垫软枕。</a:t>
            </a:r>
          </a:p>
        </p:txBody>
      </p:sp>
      <p:pic>
        <p:nvPicPr>
          <p:cNvPr id="2" name="图片 1" descr="2A4P8L8~YA~(HG)DPUBZO$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993" y="1493831"/>
            <a:ext cx="4390161" cy="2838897"/>
          </a:xfrm>
          <a:prstGeom prst="rect">
            <a:avLst/>
          </a:prstGeom>
        </p:spPr>
      </p:pic>
      <p:sp>
        <p:nvSpPr>
          <p:cNvPr id="5" name="文本占位符 1">
            <a:extLst>
              <a:ext uri="{FF2B5EF4-FFF2-40B4-BE49-F238E27FC236}">
                <a16:creationId xmlns:a16="http://schemas.microsoft.com/office/drawing/2014/main" id="{91137537-3429-4C2A-9856-82CA16BA03C0}"/>
              </a:ext>
            </a:extLst>
          </p:cNvPr>
          <p:cNvSpPr txBox="1">
            <a:spLocks/>
          </p:cNvSpPr>
          <p:nvPr/>
        </p:nvSpPr>
        <p:spPr>
          <a:xfrm>
            <a:off x="987249" y="93696"/>
            <a:ext cx="6114777" cy="575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常用卧位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半坐卧位</a:t>
            </a:r>
          </a:p>
        </p:txBody>
      </p:sp>
      <p:sp>
        <p:nvSpPr>
          <p:cNvPr id="6" name="ï$ḻiďê">
            <a:extLst>
              <a:ext uri="{FF2B5EF4-FFF2-40B4-BE49-F238E27FC236}">
                <a16:creationId xmlns:a16="http://schemas.microsoft.com/office/drawing/2014/main" id="{E335F781-2D58-440F-BC62-72076F80AFAC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1465988" y="1044886"/>
            <a:ext cx="2847975" cy="44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9pPr>
          </a:lstStyle>
          <a:p>
            <a:pPr lvl="0" defTabSz="913765">
              <a:buSzPct val="25000"/>
              <a:defRPr/>
            </a:pPr>
            <a:r>
              <a:rPr lang="zh-CN" alt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姿势</a:t>
            </a:r>
            <a:r>
              <a:rPr lang="zh-CN" alt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要求</a:t>
            </a:r>
            <a:r>
              <a:rPr lang="en-US" altLang="zh-CN" sz="2800" b="1" dirty="0">
                <a:solidFill>
                  <a:srgbClr val="FF99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: </a:t>
            </a:r>
            <a:endParaRPr lang="en-US" altLang="zh-CN" sz="2800" b="1" spc="120" dirty="0">
              <a:solidFill>
                <a:srgbClr val="FF9900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3"/>
          <p:cNvSpPr>
            <a:spLocks noGrp="1" noRot="1"/>
          </p:cNvSpPr>
          <p:nvPr>
            <p:ph type="body" idx="4294967295"/>
          </p:nvPr>
        </p:nvSpPr>
        <p:spPr>
          <a:xfrm>
            <a:off x="6526915" y="2246862"/>
            <a:ext cx="5271508" cy="2792095"/>
          </a:xfrm>
        </p:spPr>
        <p:txBody>
          <a:bodyPr wrap="square" lIns="91440" tIns="45720" rIns="91440" bIns="45720" anchor="t">
            <a:normAutofit/>
          </a:bodyPr>
          <a:lstStyle/>
          <a:p>
            <a:pPr eaLnBrk="1" hangingPunct="1">
              <a:lnSpc>
                <a:spcPct val="130000"/>
              </a:lnSpc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1.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颜面部及颈部手术后病人。</a:t>
            </a:r>
          </a:p>
          <a:p>
            <a:pPr marL="0" indent="0" eaLnBrk="1" hangingPunct="1">
              <a:lnSpc>
                <a:spcPct val="130000"/>
              </a:lnSpc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2.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心肺疾病所引起呼吸困难的病人。 </a:t>
            </a:r>
          </a:p>
          <a:p>
            <a:pPr marL="0" indent="0" eaLnBrk="1" hangingPunct="1">
              <a:lnSpc>
                <a:spcPct val="130000"/>
              </a:lnSpc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3.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腹腔、盆腔手术后或有炎症的病人。</a:t>
            </a:r>
            <a:r>
              <a:rPr lang="zh-CN" altLang="en-US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 </a:t>
            </a:r>
          </a:p>
          <a:p>
            <a:pPr marL="0" indent="0" eaLnBrk="1" hangingPunct="1">
              <a:lnSpc>
                <a:spcPct val="130000"/>
              </a:lnSpc>
              <a:buNone/>
            </a:pPr>
            <a:r>
              <a:rPr lang="en-US" altLang="zh-CN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4.</a:t>
            </a:r>
            <a:r>
              <a:rPr lang="zh-CN" altLang="en-US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疾病恢复期体质虚弱的病人。</a:t>
            </a:r>
          </a:p>
        </p:txBody>
      </p:sp>
      <p:pic>
        <p:nvPicPr>
          <p:cNvPr id="2" name="图片 1" descr="2A4P8L8~YA~(HG)DPUBZO$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574" y="1976126"/>
            <a:ext cx="4316730" cy="27920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文本占位符 1">
            <a:extLst>
              <a:ext uri="{FF2B5EF4-FFF2-40B4-BE49-F238E27FC236}">
                <a16:creationId xmlns:a16="http://schemas.microsoft.com/office/drawing/2014/main" id="{8CD5B355-BC36-4BBD-B941-53109D763F51}"/>
              </a:ext>
            </a:extLst>
          </p:cNvPr>
          <p:cNvSpPr txBox="1">
            <a:spLocks/>
          </p:cNvSpPr>
          <p:nvPr/>
        </p:nvSpPr>
        <p:spPr>
          <a:xfrm>
            <a:off x="987249" y="93696"/>
            <a:ext cx="6114777" cy="575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常用卧位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半坐卧位</a:t>
            </a:r>
          </a:p>
        </p:txBody>
      </p:sp>
      <p:sp>
        <p:nvSpPr>
          <p:cNvPr id="6" name="ï$ḻiďê">
            <a:extLst>
              <a:ext uri="{FF2B5EF4-FFF2-40B4-BE49-F238E27FC236}">
                <a16:creationId xmlns:a16="http://schemas.microsoft.com/office/drawing/2014/main" id="{11986211-1230-4B18-833B-1304B142EF64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1572574" y="1043366"/>
            <a:ext cx="2847975" cy="44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9pPr>
          </a:lstStyle>
          <a:p>
            <a:pPr lvl="0" defTabSz="913765">
              <a:buSzPct val="25000"/>
              <a:defRPr/>
            </a:pPr>
            <a:r>
              <a:rPr lang="zh-CN" alt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适用范围</a:t>
            </a:r>
            <a:r>
              <a:rPr lang="en-US" altLang="zh-CN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:</a:t>
            </a:r>
            <a:r>
              <a:rPr lang="en-US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 </a:t>
            </a:r>
            <a:endParaRPr lang="en-US" altLang="zh-CN" sz="2800" b="1" spc="12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FA0E6140-801C-4811-96F9-9AB58A7164E6}"/>
              </a:ext>
            </a:extLst>
          </p:cNvPr>
          <p:cNvSpPr/>
          <p:nvPr/>
        </p:nvSpPr>
        <p:spPr>
          <a:xfrm>
            <a:off x="6258758" y="1976126"/>
            <a:ext cx="5632334" cy="2848921"/>
          </a:xfrm>
          <a:prstGeom prst="round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 Box 5"/>
          <p:cNvSpPr txBox="1"/>
          <p:nvPr/>
        </p:nvSpPr>
        <p:spPr>
          <a:xfrm>
            <a:off x="1668814" y="4769710"/>
            <a:ext cx="9153066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床头抬高</a:t>
            </a:r>
            <a:r>
              <a:rPr lang="en-US" altLang="zh-CN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70°</a:t>
            </a:r>
            <a:r>
              <a:rPr lang="zh-CN" altLang="en-US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～</a:t>
            </a:r>
            <a:r>
              <a:rPr lang="en-US" altLang="zh-CN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80°</a:t>
            </a:r>
            <a:r>
              <a:rPr lang="zh-CN" altLang="en-US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，床上放跨床小桌，膝下抬高</a:t>
            </a:r>
            <a:r>
              <a:rPr lang="en-US" altLang="zh-CN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15°</a:t>
            </a:r>
            <a:r>
              <a:rPr lang="zh-CN" altLang="en-US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～</a:t>
            </a:r>
            <a:r>
              <a:rPr lang="en-US" altLang="zh-CN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20°</a:t>
            </a:r>
            <a:endParaRPr lang="en-US" altLang="zh-CN" sz="24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5" name="文本占位符 1">
            <a:extLst>
              <a:ext uri="{FF2B5EF4-FFF2-40B4-BE49-F238E27FC236}">
                <a16:creationId xmlns:a16="http://schemas.microsoft.com/office/drawing/2014/main" id="{83F589D3-FABA-4259-8237-6B0120026610}"/>
              </a:ext>
            </a:extLst>
          </p:cNvPr>
          <p:cNvSpPr txBox="1">
            <a:spLocks/>
          </p:cNvSpPr>
          <p:nvPr/>
        </p:nvSpPr>
        <p:spPr>
          <a:xfrm>
            <a:off x="987249" y="93696"/>
            <a:ext cx="6114777" cy="575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常用卧位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端坐位</a:t>
            </a:r>
          </a:p>
        </p:txBody>
      </p:sp>
      <p:sp>
        <p:nvSpPr>
          <p:cNvPr id="6" name="ï$ḻiďê">
            <a:extLst>
              <a:ext uri="{FF2B5EF4-FFF2-40B4-BE49-F238E27FC236}">
                <a16:creationId xmlns:a16="http://schemas.microsoft.com/office/drawing/2014/main" id="{4E679183-BDA4-4F7E-AF76-06F08D18CB29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1465988" y="1044886"/>
            <a:ext cx="2847975" cy="44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9pPr>
          </a:lstStyle>
          <a:p>
            <a:pPr lvl="0" defTabSz="913765">
              <a:buSzPct val="25000"/>
              <a:defRPr/>
            </a:pPr>
            <a:r>
              <a:rPr lang="zh-CN" alt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姿势要求</a:t>
            </a:r>
            <a:r>
              <a:rPr lang="en-US" altLang="zh-CN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: </a:t>
            </a:r>
            <a:endParaRPr lang="en-US" altLang="zh-CN" sz="2800" b="1" spc="12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887B0C3-C5ED-4CDA-8DF7-741838273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725" y="1493831"/>
            <a:ext cx="4471610" cy="293736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3"/>
          <p:cNvSpPr>
            <a:spLocks noGrp="1" noRot="1"/>
          </p:cNvSpPr>
          <p:nvPr/>
        </p:nvSpPr>
        <p:spPr>
          <a:xfrm>
            <a:off x="1236844" y="1787207"/>
            <a:ext cx="4171019" cy="238207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342900" lvl="0" indent="-3429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32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8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•"/>
              <a:defRPr sz="26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–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40000"/>
              </a:lnSpc>
              <a:buNone/>
            </a:pPr>
            <a:r>
              <a:rPr lang="en-US" altLang="zh-CN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1.</a:t>
            </a: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左心</a:t>
            </a:r>
            <a:r>
              <a:rPr lang="zh-CN" altLang="zh-CN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衰竭 </a:t>
            </a:r>
            <a:endParaRPr lang="zh-CN" altLang="zh-CN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</a:endParaRPr>
          </a:p>
          <a:p>
            <a:pPr marL="0" indent="0" eaLnBrk="1" hangingPunct="1">
              <a:lnSpc>
                <a:spcPct val="140000"/>
              </a:lnSpc>
              <a:buNone/>
            </a:pPr>
            <a:r>
              <a:rPr lang="en-US" altLang="zh-CN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2.</a:t>
            </a:r>
            <a:r>
              <a:rPr lang="zh-CN" altLang="zh-CN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心包积液者</a:t>
            </a:r>
          </a:p>
          <a:p>
            <a:pPr marL="0" indent="0" eaLnBrk="1" hangingPunct="1">
              <a:lnSpc>
                <a:spcPct val="140000"/>
              </a:lnSpc>
              <a:buNone/>
            </a:pPr>
            <a:r>
              <a:rPr lang="en-US" altLang="zh-CN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3.</a:t>
            </a:r>
            <a:r>
              <a:rPr lang="zh-CN" altLang="zh-CN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支气管哮喘发作者</a:t>
            </a:r>
            <a:endParaRPr lang="zh-CN" altLang="zh-CN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</a:endParaRPr>
          </a:p>
          <a:p>
            <a:pPr eaLnBrk="1" hangingPunct="1">
              <a:lnSpc>
                <a:spcPct val="140000"/>
              </a:lnSpc>
              <a:buNone/>
            </a:pPr>
            <a:r>
              <a:rPr lang="zh-CN" altLang="zh-CN" sz="2400" dirty="0">
                <a:solidFill>
                  <a:schemeClr val="tx2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极度呼吸困难，病人被迫端坐。</a:t>
            </a:r>
            <a:endParaRPr lang="zh-CN" altLang="zh-CN" sz="2400" b="1" dirty="0">
              <a:solidFill>
                <a:schemeClr val="tx2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5" name="ï$ḻiďê">
            <a:extLst>
              <a:ext uri="{FF2B5EF4-FFF2-40B4-BE49-F238E27FC236}">
                <a16:creationId xmlns:a16="http://schemas.microsoft.com/office/drawing/2014/main" id="{54A84EC1-2776-4F9D-8F2C-1B1730EDAF71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1196662" y="1043366"/>
            <a:ext cx="2847975" cy="44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9pPr>
          </a:lstStyle>
          <a:p>
            <a:pPr lvl="0" defTabSz="913765">
              <a:buSzPct val="25000"/>
              <a:defRPr/>
            </a:pPr>
            <a:r>
              <a:rPr lang="zh-CN" alt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适用范围</a:t>
            </a:r>
            <a:r>
              <a:rPr lang="en-US" altLang="zh-CN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: </a:t>
            </a:r>
            <a:endParaRPr lang="en-US" altLang="zh-CN" sz="2800" b="1" spc="12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6" name="文本占位符 1">
            <a:extLst>
              <a:ext uri="{FF2B5EF4-FFF2-40B4-BE49-F238E27FC236}">
                <a16:creationId xmlns:a16="http://schemas.microsoft.com/office/drawing/2014/main" id="{73C54145-F756-4ED3-85F7-49DF78CA80CF}"/>
              </a:ext>
            </a:extLst>
          </p:cNvPr>
          <p:cNvSpPr txBox="1">
            <a:spLocks/>
          </p:cNvSpPr>
          <p:nvPr/>
        </p:nvSpPr>
        <p:spPr>
          <a:xfrm>
            <a:off x="987249" y="93696"/>
            <a:ext cx="6114777" cy="575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常用卧位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端坐位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414D636E-01E1-47F7-8938-70C5679680B1}"/>
              </a:ext>
            </a:extLst>
          </p:cNvPr>
          <p:cNvSpPr/>
          <p:nvPr/>
        </p:nvSpPr>
        <p:spPr>
          <a:xfrm>
            <a:off x="1112046" y="1787207"/>
            <a:ext cx="4420614" cy="2612072"/>
          </a:xfrm>
          <a:prstGeom prst="round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1D8F7C-1D3E-4871-BB78-E55C2A5D1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700" y="1492311"/>
            <a:ext cx="4425339" cy="290696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386B1E59-DA95-4934-A5AA-89C73F0B6499}"/>
              </a:ext>
            </a:extLst>
          </p:cNvPr>
          <p:cNvSpPr/>
          <p:nvPr/>
        </p:nvSpPr>
        <p:spPr>
          <a:xfrm>
            <a:off x="2533650" y="3181350"/>
            <a:ext cx="712152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舒适的概述</a:t>
            </a:r>
            <a:endParaRPr lang="en-US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627" name="文本框 6">
            <a:extLst>
              <a:ext uri="{FF2B5EF4-FFF2-40B4-BE49-F238E27FC236}">
                <a16:creationId xmlns:a16="http://schemas.microsoft.com/office/drawing/2014/main" id="{19212515-AB40-421E-A5C3-F28608EB1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0463" y="1760538"/>
            <a:ext cx="2251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第一节</a:t>
            </a:r>
          </a:p>
        </p:txBody>
      </p:sp>
    </p:spTree>
    <p:extLst>
      <p:ext uri="{BB962C8B-B14F-4D97-AF65-F5344CB8AC3E}">
        <p14:creationId xmlns:p14="http://schemas.microsoft.com/office/powerpoint/2010/main" val="1859955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5"/>
          <p:cNvSpPr txBox="1"/>
          <p:nvPr/>
        </p:nvSpPr>
        <p:spPr>
          <a:xfrm>
            <a:off x="1465988" y="2229131"/>
            <a:ext cx="5191125" cy="171393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俯卧、头偏一侧，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两臂屈曲于头两侧，两腿伸直，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胸下、髋部、踝部各放软枕。</a:t>
            </a:r>
          </a:p>
        </p:txBody>
      </p:sp>
      <p:sp>
        <p:nvSpPr>
          <p:cNvPr id="6" name="文本占位符 1">
            <a:extLst>
              <a:ext uri="{FF2B5EF4-FFF2-40B4-BE49-F238E27FC236}">
                <a16:creationId xmlns:a16="http://schemas.microsoft.com/office/drawing/2014/main" id="{CC77BBAD-8413-4972-A0AC-C60037F7DAEB}"/>
              </a:ext>
            </a:extLst>
          </p:cNvPr>
          <p:cNvSpPr txBox="1">
            <a:spLocks/>
          </p:cNvSpPr>
          <p:nvPr/>
        </p:nvSpPr>
        <p:spPr>
          <a:xfrm>
            <a:off x="1138714" y="104915"/>
            <a:ext cx="6114777" cy="575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常用卧位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俯卧位</a:t>
            </a:r>
          </a:p>
        </p:txBody>
      </p:sp>
      <p:sp>
        <p:nvSpPr>
          <p:cNvPr id="7" name="ï$ḻiďê">
            <a:extLst>
              <a:ext uri="{FF2B5EF4-FFF2-40B4-BE49-F238E27FC236}">
                <a16:creationId xmlns:a16="http://schemas.microsoft.com/office/drawing/2014/main" id="{73756551-9FE2-4030-B75A-5C51552B4454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1465988" y="1044886"/>
            <a:ext cx="2847975" cy="44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9pPr>
          </a:lstStyle>
          <a:p>
            <a:pPr lvl="0" defTabSz="913765">
              <a:buSzPct val="25000"/>
              <a:defRPr/>
            </a:pPr>
            <a:r>
              <a:rPr lang="zh-CN" alt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姿势要求</a:t>
            </a:r>
            <a:r>
              <a:rPr lang="en-US" altLang="zh-CN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: </a:t>
            </a:r>
            <a:endParaRPr lang="en-US" altLang="zh-CN" sz="2800" b="1" spc="12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8A99182-4666-4B4E-9D63-BCA9A0D34349}"/>
              </a:ext>
            </a:extLst>
          </p:cNvPr>
          <p:cNvSpPr/>
          <p:nvPr/>
        </p:nvSpPr>
        <p:spPr>
          <a:xfrm>
            <a:off x="1138714" y="1888794"/>
            <a:ext cx="5378038" cy="2673835"/>
          </a:xfrm>
          <a:prstGeom prst="round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AAA77AF-8854-42C2-8548-2136567E2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199" y="1744833"/>
            <a:ext cx="4550570" cy="291500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1">
            <a:extLst>
              <a:ext uri="{FF2B5EF4-FFF2-40B4-BE49-F238E27FC236}">
                <a16:creationId xmlns:a16="http://schemas.microsoft.com/office/drawing/2014/main" id="{CC77BBAD-8413-4972-A0AC-C60037F7DAEB}"/>
              </a:ext>
            </a:extLst>
          </p:cNvPr>
          <p:cNvSpPr txBox="1">
            <a:spLocks/>
          </p:cNvSpPr>
          <p:nvPr/>
        </p:nvSpPr>
        <p:spPr>
          <a:xfrm>
            <a:off x="1138714" y="104915"/>
            <a:ext cx="6114777" cy="575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常用卧位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俯卧位</a:t>
            </a:r>
          </a:p>
        </p:txBody>
      </p:sp>
      <p:sp>
        <p:nvSpPr>
          <p:cNvPr id="7" name="ï$ḻiďê">
            <a:extLst>
              <a:ext uri="{FF2B5EF4-FFF2-40B4-BE49-F238E27FC236}">
                <a16:creationId xmlns:a16="http://schemas.microsoft.com/office/drawing/2014/main" id="{73756551-9FE2-4030-B75A-5C51552B4454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1348127" y="989253"/>
            <a:ext cx="2847975" cy="44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9pPr>
          </a:lstStyle>
          <a:p>
            <a:pPr lvl="0" defTabSz="913765">
              <a:buSzPct val="25000"/>
              <a:defRPr/>
            </a:pPr>
            <a:r>
              <a:rPr lang="zh-CN" alt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适用范围</a:t>
            </a:r>
            <a:r>
              <a:rPr lang="en-US" altLang="zh-CN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: </a:t>
            </a:r>
            <a:endParaRPr lang="en-US" altLang="zh-CN" sz="2800" b="1" spc="12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8A99182-4666-4B4E-9D63-BCA9A0D34349}"/>
              </a:ext>
            </a:extLst>
          </p:cNvPr>
          <p:cNvSpPr/>
          <p:nvPr/>
        </p:nvSpPr>
        <p:spPr>
          <a:xfrm>
            <a:off x="1343487" y="2004468"/>
            <a:ext cx="9842377" cy="2416095"/>
          </a:xfrm>
          <a:prstGeom prst="round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ECA1F0C-370B-477A-B9A3-A7453ECF0577}"/>
              </a:ext>
            </a:extLst>
          </p:cNvPr>
          <p:cNvSpPr txBox="1">
            <a:spLocks noRot="1"/>
          </p:cNvSpPr>
          <p:nvPr/>
        </p:nvSpPr>
        <p:spPr>
          <a:xfrm>
            <a:off x="1634616" y="2088556"/>
            <a:ext cx="9213897" cy="214609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en-US" altLang="zh-CN" sz="26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1.</a:t>
            </a:r>
            <a:r>
              <a:rPr lang="zh-CN" altLang="en-US" sz="26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腰背部检查或配合胰、胆管造影检查时。</a:t>
            </a:r>
          </a:p>
          <a:p>
            <a:pPr marL="0" inden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en-US" altLang="zh-CN" sz="26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2.</a:t>
            </a:r>
            <a:r>
              <a:rPr lang="zh-CN" altLang="en-US" sz="26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脊椎手术后或腰、背、臀部有伤口，不能平卧或侧卧的患者。</a:t>
            </a:r>
          </a:p>
          <a:p>
            <a:pPr marL="0" inden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en-US" altLang="zh-CN" sz="26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3.</a:t>
            </a:r>
            <a:r>
              <a:rPr lang="zh-CN" altLang="en-US" sz="26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胃肠胀气致腹痛。</a:t>
            </a:r>
            <a:endParaRPr lang="zh-CN" altLang="en-US" sz="24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88333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5"/>
          <p:cNvSpPr txBox="1"/>
          <p:nvPr/>
        </p:nvSpPr>
        <p:spPr>
          <a:xfrm>
            <a:off x="3017400" y="3488062"/>
            <a:ext cx="8014164" cy="53206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仰卧，头偏一侧，软枕横于床头，床尾抬高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15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～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30㎝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。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</a:endParaRPr>
          </a:p>
        </p:txBody>
      </p:sp>
      <p:sp>
        <p:nvSpPr>
          <p:cNvPr id="5" name="文本占位符 1">
            <a:extLst>
              <a:ext uri="{FF2B5EF4-FFF2-40B4-BE49-F238E27FC236}">
                <a16:creationId xmlns:a16="http://schemas.microsoft.com/office/drawing/2014/main" id="{061799D1-801C-4D46-B768-2AFDF5C0C59D}"/>
              </a:ext>
            </a:extLst>
          </p:cNvPr>
          <p:cNvSpPr txBox="1">
            <a:spLocks/>
          </p:cNvSpPr>
          <p:nvPr/>
        </p:nvSpPr>
        <p:spPr>
          <a:xfrm>
            <a:off x="1138714" y="104915"/>
            <a:ext cx="6114777" cy="575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常用卧位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头低足高位</a:t>
            </a:r>
          </a:p>
        </p:txBody>
      </p:sp>
      <p:sp>
        <p:nvSpPr>
          <p:cNvPr id="6" name="ï$ḻiďê">
            <a:extLst>
              <a:ext uri="{FF2B5EF4-FFF2-40B4-BE49-F238E27FC236}">
                <a16:creationId xmlns:a16="http://schemas.microsoft.com/office/drawing/2014/main" id="{0EB3DCCD-AAB9-4E49-A95C-9D0137BEDFB9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1138714" y="887962"/>
            <a:ext cx="2847975" cy="44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9pPr>
          </a:lstStyle>
          <a:p>
            <a:pPr lvl="0" defTabSz="913765">
              <a:buSzPct val="25000"/>
              <a:defRPr/>
            </a:pPr>
            <a:r>
              <a:rPr lang="zh-CN" alt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姿势要求</a:t>
            </a:r>
            <a:r>
              <a:rPr lang="en-US" altLang="zh-CN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: </a:t>
            </a:r>
            <a:endParaRPr lang="en-US" altLang="zh-CN" sz="2800" b="1" spc="12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17343FBB-D746-4FFD-A521-7EE3A39B2C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123" y="931814"/>
            <a:ext cx="3863359" cy="2497185"/>
          </a:xfrm>
          <a:prstGeom prst="rect">
            <a:avLst/>
          </a:prstGeom>
        </p:spPr>
      </p:pic>
      <p:sp>
        <p:nvSpPr>
          <p:cNvPr id="8" name="ï$ḻiďê">
            <a:extLst>
              <a:ext uri="{FF2B5EF4-FFF2-40B4-BE49-F238E27FC236}">
                <a16:creationId xmlns:a16="http://schemas.microsoft.com/office/drawing/2014/main" id="{A086089A-8D7B-4CEC-97F9-29C78729EEF2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>
            <a:off x="1160436" y="4020131"/>
            <a:ext cx="2847975" cy="44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9pPr>
          </a:lstStyle>
          <a:p>
            <a:pPr lvl="0" defTabSz="913765">
              <a:buSzPct val="25000"/>
              <a:defRPr/>
            </a:pPr>
            <a:r>
              <a:rPr lang="zh-CN" alt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适用范围</a:t>
            </a:r>
            <a:r>
              <a:rPr lang="en-US" altLang="zh-CN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: </a:t>
            </a:r>
            <a:endParaRPr lang="en-US" altLang="zh-CN" sz="2800" b="1" spc="12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634AA2FB-41E7-4CF3-8C6C-6601747FCA73}"/>
              </a:ext>
            </a:extLst>
          </p:cNvPr>
          <p:cNvSpPr txBox="1">
            <a:spLocks noRot="1"/>
          </p:cNvSpPr>
          <p:nvPr/>
        </p:nvSpPr>
        <p:spPr>
          <a:xfrm>
            <a:off x="3095557" y="4158909"/>
            <a:ext cx="5610657" cy="20123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1.</a:t>
            </a:r>
            <a:r>
              <a:rPr lang="zh-CN" altLang="zh-CN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肺部分泌物引流 ：利于排痰 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2.</a:t>
            </a:r>
            <a:r>
              <a:rPr lang="zh-CN" altLang="zh-CN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十二指肠引流：利于胆汁引流</a:t>
            </a:r>
            <a:r>
              <a:rPr lang="zh-CN" altLang="en-US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（右侧）</a:t>
            </a:r>
            <a:r>
              <a:rPr lang="zh-CN" altLang="zh-CN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   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3.</a:t>
            </a:r>
            <a:r>
              <a:rPr lang="zh-CN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妊娠时胎膜早破</a:t>
            </a:r>
            <a:r>
              <a:rPr lang="zh-CN" altLang="zh-CN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：防脐带脱垂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4.</a:t>
            </a:r>
            <a:r>
              <a:rPr lang="zh-CN" altLang="zh-CN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跟骨、胫骨结节牵引者：反牵引力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</a:pPr>
            <a:endParaRPr lang="zh-CN" altLang="zh-CN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862BD261-1AFF-4143-854A-52771D72CD45}"/>
              </a:ext>
            </a:extLst>
          </p:cNvPr>
          <p:cNvSpPr/>
          <p:nvPr/>
        </p:nvSpPr>
        <p:spPr>
          <a:xfrm>
            <a:off x="3017400" y="4158909"/>
            <a:ext cx="7404984" cy="1999132"/>
          </a:xfrm>
          <a:prstGeom prst="round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7" name="内容占位符 161796" descr="胎膜早破体位！ copy"/>
          <p:cNvPicPr>
            <a:picLocks noGrp="1" noChangeAspect="1"/>
          </p:cNvPicPr>
          <p:nvPr/>
        </p:nvPicPr>
        <p:blipFill>
          <a:blip r:embed="rId2" cstate="print">
            <a:clrChange>
              <a:clrFrom>
                <a:srgbClr val="F9F8F3"/>
              </a:clrFrom>
              <a:clrTo>
                <a:srgbClr val="F9F8F3">
                  <a:alpha val="0"/>
                </a:srgbClr>
              </a:clrTo>
            </a:clrChange>
          </a:blip>
          <a:srcRect t="2324"/>
          <a:stretch>
            <a:fillRect/>
          </a:stretch>
        </p:blipFill>
        <p:spPr>
          <a:xfrm>
            <a:off x="3252470" y="1851471"/>
            <a:ext cx="3034030" cy="2159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8659" name="Line 4"/>
          <p:cNvSpPr/>
          <p:nvPr/>
        </p:nvSpPr>
        <p:spPr>
          <a:xfrm>
            <a:off x="5943600" y="2895600"/>
            <a:ext cx="685800" cy="0"/>
          </a:xfrm>
          <a:prstGeom prst="line">
            <a:avLst/>
          </a:prstGeom>
          <a:ln w="9525">
            <a:noFill/>
          </a:ln>
        </p:spPr>
      </p:sp>
      <p:sp>
        <p:nvSpPr>
          <p:cNvPr id="198660" name="Line 5"/>
          <p:cNvSpPr/>
          <p:nvPr/>
        </p:nvSpPr>
        <p:spPr>
          <a:xfrm>
            <a:off x="6096000" y="2895600"/>
            <a:ext cx="609600" cy="0"/>
          </a:xfrm>
          <a:prstGeom prst="line">
            <a:avLst/>
          </a:prstGeom>
          <a:ln w="9525">
            <a:noFill/>
          </a:ln>
        </p:spPr>
      </p:sp>
      <p:pic>
        <p:nvPicPr>
          <p:cNvPr id="161798" name="图片 161797" descr="骨折牵引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87142">
            <a:off x="7103987" y="2206594"/>
            <a:ext cx="2511183" cy="184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1799" name="图片 161798" descr="VK61V_@FSG_@RO@}QE`O}QA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13557" y="2213526"/>
            <a:ext cx="1956871" cy="158091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[$XI8)8~]{A4(PR~F)N5{{Y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309" y="1743495"/>
            <a:ext cx="2113280" cy="2183130"/>
          </a:xfrm>
          <a:prstGeom prst="rect">
            <a:avLst/>
          </a:prstGeom>
        </p:spPr>
      </p:pic>
      <p:sp>
        <p:nvSpPr>
          <p:cNvPr id="11" name="文本占位符 1">
            <a:extLst>
              <a:ext uri="{FF2B5EF4-FFF2-40B4-BE49-F238E27FC236}">
                <a16:creationId xmlns:a16="http://schemas.microsoft.com/office/drawing/2014/main" id="{1A78ED76-33FC-4984-8C78-BDEB7B149416}"/>
              </a:ext>
            </a:extLst>
          </p:cNvPr>
          <p:cNvSpPr txBox="1">
            <a:spLocks/>
          </p:cNvSpPr>
          <p:nvPr/>
        </p:nvSpPr>
        <p:spPr>
          <a:xfrm>
            <a:off x="1138714" y="104915"/>
            <a:ext cx="6114777" cy="575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常用卧位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头低足高位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C0F539B-834E-44A3-BF70-EC28C23728ED}"/>
              </a:ext>
            </a:extLst>
          </p:cNvPr>
          <p:cNvSpPr/>
          <p:nvPr/>
        </p:nvSpPr>
        <p:spPr>
          <a:xfrm>
            <a:off x="1209735" y="4695782"/>
            <a:ext cx="76049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注意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！！！</a:t>
            </a:r>
            <a:r>
              <a:rPr lang="zh-CN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颅内高压者禁用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！！！</a:t>
            </a: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WHY?</a:t>
            </a:r>
            <a:endParaRPr lang="zh-CN" alt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6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Text Box 5"/>
          <p:cNvSpPr txBox="1"/>
          <p:nvPr/>
        </p:nvSpPr>
        <p:spPr>
          <a:xfrm>
            <a:off x="2865934" y="3580257"/>
            <a:ext cx="8444217" cy="53206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仰卧，抬高床头</a:t>
            </a:r>
            <a:r>
              <a:rPr lang="en-US" altLang="zh-CN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15</a:t>
            </a:r>
            <a:r>
              <a:rPr lang="zh-CN" altLang="en-US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～</a:t>
            </a:r>
            <a:r>
              <a:rPr lang="en-US" altLang="zh-CN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30㎝</a:t>
            </a:r>
            <a:r>
              <a:rPr lang="zh-CN" altLang="en-US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，枕头横立床尾。</a:t>
            </a:r>
          </a:p>
        </p:txBody>
      </p:sp>
      <p:sp>
        <p:nvSpPr>
          <p:cNvPr id="6" name="文本占位符 1">
            <a:extLst>
              <a:ext uri="{FF2B5EF4-FFF2-40B4-BE49-F238E27FC236}">
                <a16:creationId xmlns:a16="http://schemas.microsoft.com/office/drawing/2014/main" id="{4AC74738-E18B-41A3-BD3B-1C9CEA3B2D8C}"/>
              </a:ext>
            </a:extLst>
          </p:cNvPr>
          <p:cNvSpPr txBox="1">
            <a:spLocks/>
          </p:cNvSpPr>
          <p:nvPr/>
        </p:nvSpPr>
        <p:spPr>
          <a:xfrm>
            <a:off x="1138714" y="104915"/>
            <a:ext cx="6114777" cy="575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常用卧位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头高足低位</a:t>
            </a:r>
          </a:p>
        </p:txBody>
      </p:sp>
      <p:sp>
        <p:nvSpPr>
          <p:cNvPr id="7" name="ï$ḻiďê">
            <a:extLst>
              <a:ext uri="{FF2B5EF4-FFF2-40B4-BE49-F238E27FC236}">
                <a16:creationId xmlns:a16="http://schemas.microsoft.com/office/drawing/2014/main" id="{BE7815F2-4BDD-49D8-99FD-C83A5E87EC9E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1138714" y="1021681"/>
            <a:ext cx="2847975" cy="44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9pPr>
          </a:lstStyle>
          <a:p>
            <a:pPr lvl="0" defTabSz="913765">
              <a:buSzPct val="25000"/>
              <a:defRPr/>
            </a:pPr>
            <a:r>
              <a:rPr lang="zh-CN" alt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姿势要求</a:t>
            </a:r>
            <a:r>
              <a:rPr lang="en-US" altLang="zh-CN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: </a:t>
            </a:r>
            <a:endParaRPr lang="en-US" altLang="zh-CN" sz="2800" b="1" spc="12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880D841-6C73-41B7-80F9-E789438D5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64" y="1088035"/>
            <a:ext cx="3625331" cy="2350142"/>
          </a:xfrm>
          <a:prstGeom prst="rect">
            <a:avLst/>
          </a:prstGeom>
        </p:spPr>
      </p:pic>
      <p:sp>
        <p:nvSpPr>
          <p:cNvPr id="9" name="ï$ḻiďê">
            <a:extLst>
              <a:ext uri="{FF2B5EF4-FFF2-40B4-BE49-F238E27FC236}">
                <a16:creationId xmlns:a16="http://schemas.microsoft.com/office/drawing/2014/main" id="{9EF22E09-6CCD-4D6E-AFA4-9AA562EAA1C5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>
            <a:off x="1138713" y="4121017"/>
            <a:ext cx="2847975" cy="44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9pPr>
          </a:lstStyle>
          <a:p>
            <a:pPr lvl="0" defTabSz="913765">
              <a:buSzPct val="25000"/>
              <a:defRPr/>
            </a:pPr>
            <a:r>
              <a:rPr lang="zh-CN" alt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适用范围</a:t>
            </a:r>
            <a:r>
              <a:rPr lang="en-US" altLang="zh-CN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: </a:t>
            </a:r>
            <a:endParaRPr lang="en-US" altLang="zh-CN" sz="2800" b="1" spc="12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63157C5C-90FD-4318-B4BF-349C94772657}"/>
              </a:ext>
            </a:extLst>
          </p:cNvPr>
          <p:cNvSpPr txBox="1">
            <a:spLocks noRot="1"/>
          </p:cNvSpPr>
          <p:nvPr/>
        </p:nvSpPr>
        <p:spPr>
          <a:xfrm>
            <a:off x="2865934" y="4569962"/>
            <a:ext cx="8282690" cy="126635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1.</a:t>
            </a:r>
            <a:r>
              <a:rPr lang="zh-CN" altLang="zh-CN" sz="2400" b="1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颈椎骨折进行颅骨牵引者。</a:t>
            </a:r>
          </a:p>
          <a:p>
            <a:pPr marL="0" inden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2.</a:t>
            </a:r>
            <a:r>
              <a:rPr lang="zh-CN" altLang="en-US" sz="2400" b="1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颅脑疾病或颅脑手术后：</a:t>
            </a:r>
            <a:r>
              <a:rPr lang="zh-CN" altLang="zh-CN" sz="2400" b="1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预防脑水肿，减轻颅内压。</a:t>
            </a:r>
            <a:endParaRPr lang="zh-CN" altLang="zh-CN" sz="2400" b="1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C7A9BAD-379F-4A0E-9C3A-4E03989EABA4}"/>
              </a:ext>
            </a:extLst>
          </p:cNvPr>
          <p:cNvSpPr/>
          <p:nvPr/>
        </p:nvSpPr>
        <p:spPr>
          <a:xfrm>
            <a:off x="2865933" y="4492101"/>
            <a:ext cx="7662983" cy="1500326"/>
          </a:xfrm>
          <a:prstGeom prst="round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 Box 5"/>
          <p:cNvSpPr txBox="1"/>
          <p:nvPr/>
        </p:nvSpPr>
        <p:spPr>
          <a:xfrm>
            <a:off x="1152527" y="2393961"/>
            <a:ext cx="5108751" cy="151079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跪卧，头偏一侧，两臂屈曲于头两侧，</a:t>
            </a:r>
            <a:endParaRPr lang="en-US" altLang="zh-CN" sz="24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两小腿平放于床上，大腿垂直床面，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胸贴床面，腹悬空，背伸直，臀抬起</a:t>
            </a:r>
          </a:p>
        </p:txBody>
      </p:sp>
      <p:pic>
        <p:nvPicPr>
          <p:cNvPr id="3" name="图片 2" descr="]7X)@)FQ{(Q{SD3NICP]G@J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026" y="1787818"/>
            <a:ext cx="4367178" cy="2723084"/>
          </a:xfrm>
          <a:prstGeom prst="rect">
            <a:avLst/>
          </a:prstGeom>
        </p:spPr>
      </p:pic>
      <p:sp>
        <p:nvSpPr>
          <p:cNvPr id="5" name="文本占位符 1">
            <a:extLst>
              <a:ext uri="{FF2B5EF4-FFF2-40B4-BE49-F238E27FC236}">
                <a16:creationId xmlns:a16="http://schemas.microsoft.com/office/drawing/2014/main" id="{37F45E45-4A3F-4EDE-BE4B-C2AACC6A0C1C}"/>
              </a:ext>
            </a:extLst>
          </p:cNvPr>
          <p:cNvSpPr txBox="1">
            <a:spLocks/>
          </p:cNvSpPr>
          <p:nvPr/>
        </p:nvSpPr>
        <p:spPr>
          <a:xfrm>
            <a:off x="987249" y="93696"/>
            <a:ext cx="6114777" cy="575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常用卧位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膝胸卧位</a:t>
            </a:r>
          </a:p>
        </p:txBody>
      </p:sp>
      <p:sp>
        <p:nvSpPr>
          <p:cNvPr id="6" name="ï$ḻiďê">
            <a:extLst>
              <a:ext uri="{FF2B5EF4-FFF2-40B4-BE49-F238E27FC236}">
                <a16:creationId xmlns:a16="http://schemas.microsoft.com/office/drawing/2014/main" id="{9E8A10B4-51F4-46EF-AB70-3411386D1554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1233996" y="1035801"/>
            <a:ext cx="2911291" cy="44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9pPr>
          </a:lstStyle>
          <a:p>
            <a:pPr lvl="0" defTabSz="913765">
              <a:buSzPct val="25000"/>
              <a:defRPr/>
            </a:pPr>
            <a:r>
              <a:rPr lang="zh-CN" alt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姿势要求</a:t>
            </a:r>
            <a:r>
              <a:rPr lang="en-US" altLang="zh-CN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: </a:t>
            </a:r>
            <a:endParaRPr lang="en-US" altLang="zh-CN" sz="2800" b="1" spc="12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0A33F00C-DB8E-45D1-A03C-D6F7D1744E65}"/>
              </a:ext>
            </a:extLst>
          </p:cNvPr>
          <p:cNvSpPr/>
          <p:nvPr/>
        </p:nvSpPr>
        <p:spPr>
          <a:xfrm>
            <a:off x="1005778" y="1787818"/>
            <a:ext cx="5402251" cy="2939960"/>
          </a:xfrm>
          <a:prstGeom prst="round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3"/>
          <p:cNvSpPr>
            <a:spLocks noGrp="1" noRot="1"/>
          </p:cNvSpPr>
          <p:nvPr>
            <p:ph type="body" idx="4294967295"/>
          </p:nvPr>
        </p:nvSpPr>
        <p:spPr>
          <a:xfrm>
            <a:off x="1793636" y="1730224"/>
            <a:ext cx="6260596" cy="1824877"/>
          </a:xfrm>
        </p:spPr>
        <p:txBody>
          <a:bodyPr wrap="square" lIns="91440" tIns="45720" rIns="91440" bIns="45720" anchor="t">
            <a:normAutofit/>
          </a:bodyPr>
          <a:lstStyle/>
          <a:p>
            <a:pPr eaLnBrk="1" hangingPunct="1">
              <a:lnSpc>
                <a:spcPct val="140000"/>
              </a:lnSpc>
              <a:buNone/>
            </a:pPr>
            <a:r>
              <a:rPr lang="en-US" altLang="zh-CN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1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.</a:t>
            </a:r>
            <a:r>
              <a:rPr lang="zh-CN" altLang="zh-CN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肛门、直肠、乙状结肠镜检查及治疗 </a:t>
            </a:r>
          </a:p>
          <a:p>
            <a:pPr marL="0" indent="0" eaLnBrk="1" hangingPunct="1">
              <a:lnSpc>
                <a:spcPct val="140000"/>
              </a:lnSpc>
              <a:buNone/>
            </a:pP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2.</a:t>
            </a:r>
            <a:r>
              <a:rPr lang="zh-CN" altLang="zh-CN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矫正胎位不正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或</a:t>
            </a:r>
            <a:r>
              <a:rPr lang="zh-CN" altLang="zh-CN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子宫后倾 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，＜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15min</a:t>
            </a:r>
            <a:endParaRPr lang="zh-CN" altLang="zh-CN" sz="2400" b="1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  <a:p>
            <a:pPr marL="0" indent="0" eaLnBrk="1" hangingPunct="1">
              <a:lnSpc>
                <a:spcPct val="140000"/>
              </a:lnSpc>
              <a:buNone/>
            </a:pP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3.</a:t>
            </a:r>
            <a:r>
              <a:rPr lang="zh-CN" altLang="zh-CN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促进产后子宫复原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。</a:t>
            </a:r>
            <a:endParaRPr lang="zh-CN" altLang="zh-CN" sz="2400" b="1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</a:endParaRPr>
          </a:p>
        </p:txBody>
      </p:sp>
      <p:sp>
        <p:nvSpPr>
          <p:cNvPr id="5" name="ï$ḻiďê">
            <a:extLst>
              <a:ext uri="{FF2B5EF4-FFF2-40B4-BE49-F238E27FC236}">
                <a16:creationId xmlns:a16="http://schemas.microsoft.com/office/drawing/2014/main" id="{DB7F5D4F-2E1F-4BB8-9253-5E1E7801B826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1270733" y="994446"/>
            <a:ext cx="2847975" cy="44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9pPr>
          </a:lstStyle>
          <a:p>
            <a:pPr lvl="0" defTabSz="913765">
              <a:buSzPct val="25000"/>
              <a:defRPr/>
            </a:pPr>
            <a:r>
              <a:rPr lang="zh-CN" alt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适用范围</a:t>
            </a:r>
            <a:r>
              <a:rPr lang="en-US" altLang="zh-CN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: </a:t>
            </a:r>
            <a:endParaRPr lang="en-US" altLang="zh-CN" sz="2800" b="1" spc="12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6" name="文本占位符 1">
            <a:extLst>
              <a:ext uri="{FF2B5EF4-FFF2-40B4-BE49-F238E27FC236}">
                <a16:creationId xmlns:a16="http://schemas.microsoft.com/office/drawing/2014/main" id="{BF513925-1427-4635-93A7-BD0610DF4935}"/>
              </a:ext>
            </a:extLst>
          </p:cNvPr>
          <p:cNvSpPr txBox="1">
            <a:spLocks/>
          </p:cNvSpPr>
          <p:nvPr/>
        </p:nvSpPr>
        <p:spPr>
          <a:xfrm>
            <a:off x="987249" y="93696"/>
            <a:ext cx="6114777" cy="575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常用卧位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膝胸卧位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98255BC7-A2E1-4D7D-8CC2-143246B674F6}"/>
              </a:ext>
            </a:extLst>
          </p:cNvPr>
          <p:cNvSpPr/>
          <p:nvPr/>
        </p:nvSpPr>
        <p:spPr>
          <a:xfrm>
            <a:off x="1509380" y="1588181"/>
            <a:ext cx="9173240" cy="1966920"/>
          </a:xfrm>
          <a:prstGeom prst="round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79D01FB-99C7-4836-9B3D-526BD4353205}"/>
              </a:ext>
            </a:extLst>
          </p:cNvPr>
          <p:cNvGrpSpPr/>
          <p:nvPr/>
        </p:nvGrpSpPr>
        <p:grpSpPr>
          <a:xfrm>
            <a:off x="2298496" y="3842672"/>
            <a:ext cx="2977373" cy="2278415"/>
            <a:chOff x="2042795" y="1453515"/>
            <a:chExt cx="2322830" cy="1991995"/>
          </a:xfrm>
        </p:grpSpPr>
        <p:pic>
          <p:nvPicPr>
            <p:cNvPr id="9" name="图片 8" descr="头先露大宫腔！ copy">
              <a:extLst>
                <a:ext uri="{FF2B5EF4-FFF2-40B4-BE49-F238E27FC236}">
                  <a16:creationId xmlns:a16="http://schemas.microsoft.com/office/drawing/2014/main" id="{AE6FEB66-C90C-4C93-A08D-306658DAC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42795" y="1453515"/>
              <a:ext cx="2322830" cy="199199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对角圆角矩形 2">
              <a:extLst>
                <a:ext uri="{FF2B5EF4-FFF2-40B4-BE49-F238E27FC236}">
                  <a16:creationId xmlns:a16="http://schemas.microsoft.com/office/drawing/2014/main" id="{90CC54E9-4131-4F06-B18E-A97CC5FF5871}"/>
                </a:ext>
              </a:extLst>
            </p:cNvPr>
            <p:cNvSpPr/>
            <p:nvPr/>
          </p:nvSpPr>
          <p:spPr>
            <a:xfrm>
              <a:off x="3451225" y="3161665"/>
              <a:ext cx="914400" cy="283845"/>
            </a:xfrm>
            <a:prstGeom prst="round2DiagRect">
              <a:avLst/>
            </a:prstGeom>
            <a:solidFill>
              <a:schemeClr val="bg2"/>
            </a:solidFill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zh-CN" altLang="en-US">
                  <a:solidFill>
                    <a:srgbClr val="000000"/>
                  </a:solidFill>
                </a:rPr>
                <a:t>头位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83C87D4-5728-4A50-89C3-80485A2C95AE}"/>
              </a:ext>
            </a:extLst>
          </p:cNvPr>
          <p:cNvGrpSpPr/>
          <p:nvPr/>
        </p:nvGrpSpPr>
        <p:grpSpPr>
          <a:xfrm>
            <a:off x="6651395" y="3842671"/>
            <a:ext cx="3023410" cy="2278415"/>
            <a:chOff x="2008505" y="3897630"/>
            <a:chExt cx="2357120" cy="2021205"/>
          </a:xfrm>
        </p:grpSpPr>
        <p:pic>
          <p:nvPicPr>
            <p:cNvPr id="12" name="图片 11" descr="臀先露大宫腔！ copy">
              <a:extLst>
                <a:ext uri="{FF2B5EF4-FFF2-40B4-BE49-F238E27FC236}">
                  <a16:creationId xmlns:a16="http://schemas.microsoft.com/office/drawing/2014/main" id="{E58D3651-EC81-47E1-8BBC-E5513A7FA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08505" y="3897630"/>
              <a:ext cx="2357120" cy="20212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" name="对角圆角矩形 3">
              <a:extLst>
                <a:ext uri="{FF2B5EF4-FFF2-40B4-BE49-F238E27FC236}">
                  <a16:creationId xmlns:a16="http://schemas.microsoft.com/office/drawing/2014/main" id="{0249DAA0-590D-4A1B-9131-C13926C7FCC5}"/>
                </a:ext>
              </a:extLst>
            </p:cNvPr>
            <p:cNvSpPr/>
            <p:nvPr/>
          </p:nvSpPr>
          <p:spPr>
            <a:xfrm>
              <a:off x="3451225" y="5634990"/>
              <a:ext cx="914400" cy="283845"/>
            </a:xfrm>
            <a:prstGeom prst="round2DiagRect">
              <a:avLst/>
            </a:prstGeom>
            <a:solidFill>
              <a:schemeClr val="bg2"/>
            </a:solidFill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zh-CN" altLang="en-US">
                  <a:solidFill>
                    <a:srgbClr val="000000"/>
                  </a:solidFill>
                </a:rPr>
                <a:t>臀位</a:t>
              </a:r>
            </a:p>
          </p:txBody>
        </p:sp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F09D7C3C-D9AE-4885-AF97-0C46E52BC431}"/>
                  </a:ext>
                </a:extLst>
              </p14:cNvPr>
              <p14:cNvContentPartPr/>
              <p14:nvPr/>
            </p14:nvContentPartPr>
            <p14:xfrm>
              <a:off x="8795763" y="2473874"/>
              <a:ext cx="360" cy="360"/>
            </p14:xfrm>
          </p:contentPart>
        </mc:Choice>
        <mc:Fallback xmlns=""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F09D7C3C-D9AE-4885-AF97-0C46E52BC43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77763" y="2455874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1">
            <a:extLst>
              <a:ext uri="{FF2B5EF4-FFF2-40B4-BE49-F238E27FC236}">
                <a16:creationId xmlns:a16="http://schemas.microsoft.com/office/drawing/2014/main" id="{BF513925-1427-4635-93A7-BD0610DF4935}"/>
              </a:ext>
            </a:extLst>
          </p:cNvPr>
          <p:cNvSpPr txBox="1">
            <a:spLocks/>
          </p:cNvSpPr>
          <p:nvPr/>
        </p:nvSpPr>
        <p:spPr>
          <a:xfrm>
            <a:off x="987249" y="93696"/>
            <a:ext cx="6114777" cy="575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常用卧位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膝胸卧位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F09D7C3C-D9AE-4885-AF97-0C46E52BC431}"/>
                  </a:ext>
                </a:extLst>
              </p14:cNvPr>
              <p14:cNvContentPartPr/>
              <p14:nvPr/>
            </p14:nvContentPartPr>
            <p14:xfrm>
              <a:off x="8795763" y="2473874"/>
              <a:ext cx="360" cy="360"/>
            </p14:xfrm>
          </p:contentPart>
        </mc:Choice>
        <mc:Fallback xmlns=""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F09D7C3C-D9AE-4885-AF97-0C46E52BC43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77763" y="2455874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57" name="图片 56" descr="图片包含 游戏机&#10;&#10;描述已自动生成">
            <a:extLst>
              <a:ext uri="{FF2B5EF4-FFF2-40B4-BE49-F238E27FC236}">
                <a16:creationId xmlns:a16="http://schemas.microsoft.com/office/drawing/2014/main" id="{38130125-671C-4030-9AB9-DA2CE8B65A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86" y="1450147"/>
            <a:ext cx="5681176" cy="3879177"/>
          </a:xfrm>
          <a:prstGeom prst="rect">
            <a:avLst/>
          </a:prstGeom>
        </p:spPr>
      </p:pic>
      <p:pic>
        <p:nvPicPr>
          <p:cNvPr id="59" name="图片 58" descr="图片包含 游戏机, 画&#10;&#10;描述已自动生成">
            <a:extLst>
              <a:ext uri="{FF2B5EF4-FFF2-40B4-BE49-F238E27FC236}">
                <a16:creationId xmlns:a16="http://schemas.microsoft.com/office/drawing/2014/main" id="{B335CE43-54EB-497C-9ED4-79D3D03422D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49" y="1386527"/>
            <a:ext cx="3876382" cy="372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511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Rot="1"/>
          </p:cNvSpPr>
          <p:nvPr>
            <p:ph type="body" idx="4294967295"/>
          </p:nvPr>
        </p:nvSpPr>
        <p:spPr>
          <a:xfrm>
            <a:off x="1465988" y="3570867"/>
            <a:ext cx="9590980" cy="639191"/>
          </a:xfrm>
        </p:spPr>
        <p:txBody>
          <a:bodyPr wrap="square" lIns="91440" tIns="45720" rIns="91440" bIns="45720" anchor="t">
            <a:normAutofit/>
          </a:bodyPr>
          <a:lstStyle/>
          <a:p>
            <a:pPr eaLnBrk="1" hangingPunct="1">
              <a:lnSpc>
                <a:spcPct val="140000"/>
              </a:lnSpc>
              <a:buNone/>
            </a:pPr>
            <a:r>
              <a:rPr lang="zh-CN" altLang="zh-CN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仰卧检查台上，两腿分开放于支腿架上</a:t>
            </a:r>
            <a:r>
              <a:rPr lang="zh-CN" altLang="en-US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zh-CN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臀齐台边，双手放胸前</a:t>
            </a:r>
            <a:r>
              <a:rPr lang="zh-CN" altLang="en-US" sz="24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zh-CN" sz="24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占位符 1">
            <a:extLst>
              <a:ext uri="{FF2B5EF4-FFF2-40B4-BE49-F238E27FC236}">
                <a16:creationId xmlns:a16="http://schemas.microsoft.com/office/drawing/2014/main" id="{999E72E4-499B-4A6E-B12D-C154EF6D1B10}"/>
              </a:ext>
            </a:extLst>
          </p:cNvPr>
          <p:cNvSpPr txBox="1">
            <a:spLocks/>
          </p:cNvSpPr>
          <p:nvPr/>
        </p:nvSpPr>
        <p:spPr>
          <a:xfrm>
            <a:off x="987249" y="93696"/>
            <a:ext cx="6114777" cy="575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常用卧位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截石位</a:t>
            </a:r>
          </a:p>
        </p:txBody>
      </p:sp>
      <p:sp>
        <p:nvSpPr>
          <p:cNvPr id="6" name="ï$ḻiďê">
            <a:extLst>
              <a:ext uri="{FF2B5EF4-FFF2-40B4-BE49-F238E27FC236}">
                <a16:creationId xmlns:a16="http://schemas.microsoft.com/office/drawing/2014/main" id="{FAA76A67-BD77-4E5D-8F56-E94517C8027C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1465988" y="1044886"/>
            <a:ext cx="2847975" cy="44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9pPr>
          </a:lstStyle>
          <a:p>
            <a:pPr lvl="0" defTabSz="913765">
              <a:buSzPct val="25000"/>
              <a:defRPr/>
            </a:pPr>
            <a:r>
              <a:rPr lang="zh-CN" alt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姿势要求</a:t>
            </a:r>
            <a:r>
              <a:rPr lang="en-US" altLang="zh-CN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: </a:t>
            </a:r>
            <a:endParaRPr lang="en-US" altLang="zh-CN" sz="2800" b="1" spc="12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B0A68F8-35A8-4B2E-BBEB-2B29E4D9D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90" y="1122567"/>
            <a:ext cx="3500836" cy="2306433"/>
          </a:xfrm>
          <a:prstGeom prst="rect">
            <a:avLst/>
          </a:prstGeom>
        </p:spPr>
      </p:pic>
      <p:sp>
        <p:nvSpPr>
          <p:cNvPr id="9" name="ï$ḻiďê">
            <a:extLst>
              <a:ext uri="{FF2B5EF4-FFF2-40B4-BE49-F238E27FC236}">
                <a16:creationId xmlns:a16="http://schemas.microsoft.com/office/drawing/2014/main" id="{F542C34E-3607-41C3-8119-6D6D5CBE4D8D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>
            <a:off x="1534013" y="4327674"/>
            <a:ext cx="2847975" cy="44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9pPr>
          </a:lstStyle>
          <a:p>
            <a:pPr lvl="0" defTabSz="913765">
              <a:buSzPct val="25000"/>
              <a:defRPr/>
            </a:pPr>
            <a:r>
              <a:rPr lang="zh-CN" alt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适用范围</a:t>
            </a:r>
            <a:r>
              <a:rPr lang="en-US" altLang="zh-CN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: </a:t>
            </a:r>
            <a:endParaRPr lang="en-US" altLang="zh-CN" sz="2800" b="1" spc="12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B78C44C-6F81-49CF-B6A3-0FD23B43CEE6}"/>
              </a:ext>
            </a:extLst>
          </p:cNvPr>
          <p:cNvSpPr/>
          <p:nvPr/>
        </p:nvSpPr>
        <p:spPr>
          <a:xfrm>
            <a:off x="3406682" y="4415972"/>
            <a:ext cx="7251305" cy="1641793"/>
          </a:xfrm>
          <a:prstGeom prst="round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31D02C28-D8ED-4C3E-81F5-D0A36416647D}"/>
              </a:ext>
            </a:extLst>
          </p:cNvPr>
          <p:cNvSpPr txBox="1">
            <a:spLocks noRot="1"/>
          </p:cNvSpPr>
          <p:nvPr/>
        </p:nvSpPr>
        <p:spPr>
          <a:xfrm>
            <a:off x="3492153" y="4372521"/>
            <a:ext cx="7219746" cy="175281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1.</a:t>
            </a:r>
            <a:r>
              <a:rPr lang="zh-CN" altLang="zh-CN" sz="2400" b="1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会阴、肛门部位的检查、手术和治疗：如阴道灌洗、会阴冲洗、膀胱镜、妇科检查。 </a:t>
            </a:r>
          </a:p>
          <a:p>
            <a:pPr marL="0" inden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2.</a:t>
            </a:r>
            <a:r>
              <a:rPr lang="zh-CN" altLang="zh-CN" sz="2400" b="1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产妇分娩。</a:t>
            </a:r>
            <a:endParaRPr lang="zh-CN" altLang="zh-CN" sz="2400" b="1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8380" y="-308053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导入病例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98194" y="1268039"/>
            <a:ext cx="11674996" cy="4923790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3200" b="1" dirty="0"/>
              <a:t>患者女，25岁，拟于2018.</a:t>
            </a:r>
            <a:r>
              <a:rPr lang="en-US" altLang="zh-CN" sz="3200" b="1" dirty="0"/>
              <a:t>12</a:t>
            </a:r>
            <a:r>
              <a:rPr lang="zh-CN" altLang="en-US" sz="3200" b="1" dirty="0"/>
              <a:t>.18上午10时行剖宫产术，医嘱术前会阴部备皮、留置导尿。</a:t>
            </a:r>
          </a:p>
          <a:p>
            <a:pPr marL="0" indent="0">
              <a:buNone/>
            </a:pPr>
            <a:r>
              <a:rPr lang="zh-CN" altLang="en-US" sz="3200" b="1" dirty="0"/>
              <a:t>问题：</a:t>
            </a:r>
          </a:p>
          <a:p>
            <a:pPr marL="0" indent="0">
              <a:buNone/>
            </a:pPr>
            <a:r>
              <a:rPr lang="zh-CN" altLang="en-US" sz="3200" b="1" dirty="0"/>
              <a:t>1.给患者实施留置导尿术时应采取哪种卧位？</a:t>
            </a:r>
          </a:p>
          <a:p>
            <a:pPr marL="0" indent="0">
              <a:buNone/>
            </a:pPr>
            <a:r>
              <a:rPr lang="zh-CN" altLang="en-US" sz="3200" b="1" dirty="0"/>
              <a:t>2.患者手术时行椎管内麻醉，术后应采取哪种卧位？为什么？</a:t>
            </a:r>
          </a:p>
          <a:p>
            <a:pPr marL="0" indent="0">
              <a:buNone/>
            </a:pPr>
            <a:r>
              <a:rPr lang="zh-CN" altLang="en-US" sz="3200" b="1" dirty="0"/>
              <a:t>3.患者术后12小时，主诉伤口疼痛，应采取哪种卧位？为什么？</a:t>
            </a:r>
          </a:p>
        </p:txBody>
      </p:sp>
      <p:pic>
        <p:nvPicPr>
          <p:cNvPr id="5" name="图片 4" descr="85IO7H`%_`QD9[(AAB~QT)6">
            <a:extLst>
              <a:ext uri="{FF2B5EF4-FFF2-40B4-BE49-F238E27FC236}">
                <a16:creationId xmlns:a16="http://schemas.microsoft.com/office/drawing/2014/main" id="{364B28B8-E6B6-447E-8AA8-031D802BB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83" y="4666061"/>
            <a:ext cx="2329725" cy="1441940"/>
          </a:xfrm>
          <a:prstGeom prst="rect">
            <a:avLst/>
          </a:prstGeom>
        </p:spPr>
      </p:pic>
      <p:pic>
        <p:nvPicPr>
          <p:cNvPr id="6" name="图片 5" descr="T~$3{@YD%D0_A{LA)Y7LS8A">
            <a:extLst>
              <a:ext uri="{FF2B5EF4-FFF2-40B4-BE49-F238E27FC236}">
                <a16:creationId xmlns:a16="http://schemas.microsoft.com/office/drawing/2014/main" id="{EAF76E6C-46FD-49EF-8EC3-4DDA14003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598" y="4666061"/>
            <a:ext cx="2328493" cy="1452874"/>
          </a:xfrm>
          <a:prstGeom prst="rect">
            <a:avLst/>
          </a:prstGeom>
        </p:spPr>
      </p:pic>
      <p:pic>
        <p:nvPicPr>
          <p:cNvPr id="7" name="图片 6" descr="2A4P8L8~YA~(HG)DPUBZO$T">
            <a:extLst>
              <a:ext uri="{FF2B5EF4-FFF2-40B4-BE49-F238E27FC236}">
                <a16:creationId xmlns:a16="http://schemas.microsoft.com/office/drawing/2014/main" id="{561BCEB0-EBD2-49DF-B613-3ACA3E186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4081" y="4666061"/>
            <a:ext cx="2229862" cy="144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07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4C2D8D6-2CF6-49E1-BB3B-B4F242060F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6650" y="134938"/>
            <a:ext cx="3314700" cy="439737"/>
          </a:xfrm>
        </p:spPr>
        <p:txBody>
          <a:bodyPr/>
          <a:lstStyle/>
          <a:p>
            <a:pPr>
              <a:defRPr/>
            </a:pPr>
            <a:r>
              <a:rPr lang="zh-CN" altLang="en-US" spc="600" dirty="0"/>
              <a:t>章节框架</a:t>
            </a:r>
          </a:p>
        </p:txBody>
      </p:sp>
      <p:sp>
        <p:nvSpPr>
          <p:cNvPr id="18435" name="矩形 3">
            <a:extLst>
              <a:ext uri="{FF2B5EF4-FFF2-40B4-BE49-F238E27FC236}">
                <a16:creationId xmlns:a16="http://schemas.microsoft.com/office/drawing/2014/main" id="{7D60F9A9-25FB-4682-98FC-BCA6CA753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7813" y="6381750"/>
            <a:ext cx="2954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ABA690D8-7289-440F-84EA-3E5A04784469}"/>
              </a:ext>
            </a:extLst>
          </p:cNvPr>
          <p:cNvSpPr txBox="1">
            <a:spLocks/>
          </p:cNvSpPr>
          <p:nvPr/>
        </p:nvSpPr>
        <p:spPr>
          <a:xfrm>
            <a:off x="1056562" y="1095129"/>
            <a:ext cx="8818245" cy="4586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一、舒适与不舒适的概念</a:t>
            </a:r>
          </a:p>
          <a:p>
            <a:pPr marL="0" indent="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（一）舒适</a:t>
            </a:r>
          </a:p>
          <a:p>
            <a:pPr marL="0" indent="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（二）不舒适</a:t>
            </a:r>
          </a:p>
          <a:p>
            <a:pPr marL="0" indent="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二、不舒适的原因</a:t>
            </a:r>
          </a:p>
          <a:p>
            <a:pPr marL="0" indent="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  身体因素、心理</a:t>
            </a:r>
            <a:r>
              <a:rPr lang="en-US" altLang="zh-CN" b="1" dirty="0">
                <a:latin typeface="仿宋" panose="02010609060101010101" pitchFamily="49" charset="-122"/>
                <a:ea typeface="仿宋" panose="02010609060101010101" pitchFamily="49" charset="-122"/>
              </a:rPr>
              <a:t>-</a:t>
            </a: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社会因素、环境因素</a:t>
            </a:r>
          </a:p>
          <a:p>
            <a:pPr marL="0" indent="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三、不舒适病人的护理原则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E454388-A781-49A0-A964-BE26FA75BD3B}"/>
              </a:ext>
            </a:extLst>
          </p:cNvPr>
          <p:cNvGrpSpPr/>
          <p:nvPr/>
        </p:nvGrpSpPr>
        <p:grpSpPr>
          <a:xfrm>
            <a:off x="7640854" y="914401"/>
            <a:ext cx="1526959" cy="985421"/>
            <a:chOff x="5956916" y="1464816"/>
            <a:chExt cx="1526959" cy="985421"/>
          </a:xfrm>
          <a:solidFill>
            <a:schemeClr val="accent1">
              <a:lumMod val="50000"/>
            </a:schemeClr>
          </a:solidFill>
        </p:grpSpPr>
        <p:sp>
          <p:nvSpPr>
            <p:cNvPr id="2" name="箭头: 下 1">
              <a:extLst>
                <a:ext uri="{FF2B5EF4-FFF2-40B4-BE49-F238E27FC236}">
                  <a16:creationId xmlns:a16="http://schemas.microsoft.com/office/drawing/2014/main" id="{5B5872EB-F3CD-45D4-8C18-5595EE8E4874}"/>
                </a:ext>
              </a:extLst>
            </p:cNvPr>
            <p:cNvSpPr/>
            <p:nvPr/>
          </p:nvSpPr>
          <p:spPr>
            <a:xfrm rot="5400000">
              <a:off x="6227685" y="1194047"/>
              <a:ext cx="985421" cy="1526959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74B27B02-DED2-404E-8D07-CD0565D1EC8C}"/>
                </a:ext>
              </a:extLst>
            </p:cNvPr>
            <p:cNvSpPr/>
            <p:nvPr/>
          </p:nvSpPr>
          <p:spPr>
            <a:xfrm>
              <a:off x="6409678" y="1775534"/>
              <a:ext cx="1047564" cy="35510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了解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E164A1A5-AFE5-4022-A2BB-C420B0FE784F}"/>
              </a:ext>
            </a:extLst>
          </p:cNvPr>
          <p:cNvGrpSpPr/>
          <p:nvPr/>
        </p:nvGrpSpPr>
        <p:grpSpPr>
          <a:xfrm>
            <a:off x="7645302" y="2895708"/>
            <a:ext cx="1526959" cy="985421"/>
            <a:chOff x="5956916" y="1464816"/>
            <a:chExt cx="1526959" cy="985421"/>
          </a:xfrm>
          <a:solidFill>
            <a:schemeClr val="accent1">
              <a:lumMod val="50000"/>
            </a:schemeClr>
          </a:solidFill>
        </p:grpSpPr>
        <p:sp>
          <p:nvSpPr>
            <p:cNvPr id="26" name="箭头: 下 25">
              <a:extLst>
                <a:ext uri="{FF2B5EF4-FFF2-40B4-BE49-F238E27FC236}">
                  <a16:creationId xmlns:a16="http://schemas.microsoft.com/office/drawing/2014/main" id="{EEFAC137-0C9F-4F98-91C0-D8AF6B83834B}"/>
                </a:ext>
              </a:extLst>
            </p:cNvPr>
            <p:cNvSpPr/>
            <p:nvPr/>
          </p:nvSpPr>
          <p:spPr>
            <a:xfrm rot="5400000">
              <a:off x="6227685" y="1194047"/>
              <a:ext cx="985421" cy="1526959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5706DB2C-A2E2-4E06-BBE1-9686D324318D}"/>
                </a:ext>
              </a:extLst>
            </p:cNvPr>
            <p:cNvSpPr/>
            <p:nvPr/>
          </p:nvSpPr>
          <p:spPr>
            <a:xfrm>
              <a:off x="6409678" y="1775534"/>
              <a:ext cx="1047564" cy="35510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了解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69737FDC-F595-406C-98F3-38F1403C5EC8}"/>
              </a:ext>
            </a:extLst>
          </p:cNvPr>
          <p:cNvGrpSpPr/>
          <p:nvPr/>
        </p:nvGrpSpPr>
        <p:grpSpPr>
          <a:xfrm>
            <a:off x="7640854" y="4191847"/>
            <a:ext cx="1526959" cy="985421"/>
            <a:chOff x="5956916" y="1464816"/>
            <a:chExt cx="1526959" cy="985421"/>
          </a:xfrm>
          <a:solidFill>
            <a:schemeClr val="accent1">
              <a:lumMod val="50000"/>
            </a:schemeClr>
          </a:solidFill>
        </p:grpSpPr>
        <p:sp>
          <p:nvSpPr>
            <p:cNvPr id="30" name="箭头: 下 29">
              <a:extLst>
                <a:ext uri="{FF2B5EF4-FFF2-40B4-BE49-F238E27FC236}">
                  <a16:creationId xmlns:a16="http://schemas.microsoft.com/office/drawing/2014/main" id="{F8F706E3-E633-465F-8BF6-D7ADBBADE7A8}"/>
                </a:ext>
              </a:extLst>
            </p:cNvPr>
            <p:cNvSpPr/>
            <p:nvPr/>
          </p:nvSpPr>
          <p:spPr>
            <a:xfrm rot="5400000">
              <a:off x="6227685" y="1194047"/>
              <a:ext cx="985421" cy="1526959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42551F09-6429-43D2-9742-4246C7446BB3}"/>
                </a:ext>
              </a:extLst>
            </p:cNvPr>
            <p:cNvSpPr/>
            <p:nvPr/>
          </p:nvSpPr>
          <p:spPr>
            <a:xfrm>
              <a:off x="6409678" y="1775534"/>
              <a:ext cx="1047564" cy="35510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熟悉</a:t>
              </a: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>
            <p:custDataLst>
              <p:tags r:id="rId1"/>
            </p:custDataLst>
          </p:nvPr>
        </p:nvSpPr>
        <p:spPr>
          <a:xfrm>
            <a:off x="914084" y="2335736"/>
            <a:ext cx="3837940" cy="2089150"/>
          </a:xfrm>
          <a:custGeom>
            <a:avLst/>
            <a:gdLst>
              <a:gd name="connsiteX0" fmla="*/ 1467058 w 2242162"/>
              <a:gd name="connsiteY0" fmla="*/ 0 h 1609725"/>
              <a:gd name="connsiteX1" fmla="*/ 1528595 w 2242162"/>
              <a:gd name="connsiteY1" fmla="*/ 0 h 1609725"/>
              <a:gd name="connsiteX2" fmla="*/ 1433774 w 2242162"/>
              <a:gd name="connsiteY2" fmla="*/ 190500 h 1609725"/>
              <a:gd name="connsiteX3" fmla="*/ 1369615 w 2242162"/>
              <a:gd name="connsiteY3" fmla="*/ 190500 h 1609725"/>
              <a:gd name="connsiteX4" fmla="*/ 420686 w 2242162"/>
              <a:gd name="connsiteY4" fmla="*/ 0 h 1609725"/>
              <a:gd name="connsiteX5" fmla="*/ 1415705 w 2242162"/>
              <a:gd name="connsiteY5" fmla="*/ 0 h 1609725"/>
              <a:gd name="connsiteX6" fmla="*/ 1318262 w 2242162"/>
              <a:gd name="connsiteY6" fmla="*/ 190500 h 1609725"/>
              <a:gd name="connsiteX7" fmla="*/ 516377 w 2242162"/>
              <a:gd name="connsiteY7" fmla="*/ 190500 h 1609725"/>
              <a:gd name="connsiteX8" fmla="*/ 195262 w 2242162"/>
              <a:gd name="connsiteY8" fmla="*/ 511615 h 1609725"/>
              <a:gd name="connsiteX9" fmla="*/ 195262 w 2242162"/>
              <a:gd name="connsiteY9" fmla="*/ 1098110 h 1609725"/>
              <a:gd name="connsiteX10" fmla="*/ 516377 w 2242162"/>
              <a:gd name="connsiteY10" fmla="*/ 1419225 h 1609725"/>
              <a:gd name="connsiteX11" fmla="*/ 2242162 w 2242162"/>
              <a:gd name="connsiteY11" fmla="*/ 1419225 h 1609725"/>
              <a:gd name="connsiteX12" fmla="*/ 2232693 w 2242162"/>
              <a:gd name="connsiteY12" fmla="*/ 1433269 h 1609725"/>
              <a:gd name="connsiteX13" fmla="*/ 2215707 w 2242162"/>
              <a:gd name="connsiteY13" fmla="*/ 1517403 h 1609725"/>
              <a:gd name="connsiteX14" fmla="*/ 2232693 w 2242162"/>
              <a:gd name="connsiteY14" fmla="*/ 1601538 h 1609725"/>
              <a:gd name="connsiteX15" fmla="*/ 2238213 w 2242162"/>
              <a:gd name="connsiteY15" fmla="*/ 1609725 h 1609725"/>
              <a:gd name="connsiteX16" fmla="*/ 420686 w 2242162"/>
              <a:gd name="connsiteY16" fmla="*/ 1609725 h 1609725"/>
              <a:gd name="connsiteX17" fmla="*/ 0 w 2242162"/>
              <a:gd name="connsiteY17" fmla="*/ 1189039 h 1609725"/>
              <a:gd name="connsiteX18" fmla="*/ 0 w 2242162"/>
              <a:gd name="connsiteY18" fmla="*/ 420686 h 1609725"/>
              <a:gd name="connsiteX19" fmla="*/ 420686 w 2242162"/>
              <a:gd name="connsiteY19" fmla="*/ 0 h 160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242162" h="1609725">
                <a:moveTo>
                  <a:pt x="1467058" y="0"/>
                </a:moveTo>
                <a:lnTo>
                  <a:pt x="1528595" y="0"/>
                </a:lnTo>
                <a:lnTo>
                  <a:pt x="1433774" y="190500"/>
                </a:lnTo>
                <a:lnTo>
                  <a:pt x="1369615" y="190500"/>
                </a:lnTo>
                <a:close/>
                <a:moveTo>
                  <a:pt x="420686" y="0"/>
                </a:moveTo>
                <a:lnTo>
                  <a:pt x="1415705" y="0"/>
                </a:lnTo>
                <a:lnTo>
                  <a:pt x="1318262" y="190500"/>
                </a:lnTo>
                <a:lnTo>
                  <a:pt x="516377" y="190500"/>
                </a:lnTo>
                <a:cubicBezTo>
                  <a:pt x="339030" y="190500"/>
                  <a:pt x="195262" y="334268"/>
                  <a:pt x="195262" y="511615"/>
                </a:cubicBezTo>
                <a:lnTo>
                  <a:pt x="195262" y="1098110"/>
                </a:lnTo>
                <a:cubicBezTo>
                  <a:pt x="195262" y="1275457"/>
                  <a:pt x="339030" y="1419225"/>
                  <a:pt x="516377" y="1419225"/>
                </a:cubicBezTo>
                <a:lnTo>
                  <a:pt x="2242162" y="1419225"/>
                </a:lnTo>
                <a:lnTo>
                  <a:pt x="2232693" y="1433269"/>
                </a:lnTo>
                <a:cubicBezTo>
                  <a:pt x="2221755" y="1459128"/>
                  <a:pt x="2215707" y="1487559"/>
                  <a:pt x="2215707" y="1517403"/>
                </a:cubicBezTo>
                <a:cubicBezTo>
                  <a:pt x="2215707" y="1547247"/>
                  <a:pt x="2221755" y="1575678"/>
                  <a:pt x="2232693" y="1601538"/>
                </a:cubicBezTo>
                <a:lnTo>
                  <a:pt x="2238213" y="1609725"/>
                </a:lnTo>
                <a:lnTo>
                  <a:pt x="420686" y="1609725"/>
                </a:lnTo>
                <a:cubicBezTo>
                  <a:pt x="188348" y="1609725"/>
                  <a:pt x="0" y="1421377"/>
                  <a:pt x="0" y="1189039"/>
                </a:cubicBezTo>
                <a:lnTo>
                  <a:pt x="0" y="420686"/>
                </a:lnTo>
                <a:cubicBezTo>
                  <a:pt x="0" y="188348"/>
                  <a:pt x="188348" y="0"/>
                  <a:pt x="42068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44000" bIns="108000" rtlCol="0" anchor="ctr">
            <a:norm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zh-CN" altLang="en-US" sz="32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协助病人移向床头</a:t>
            </a:r>
            <a:endParaRPr lang="zh-CN" altLang="en-US" sz="32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</a:endParaRPr>
          </a:p>
        </p:txBody>
      </p:sp>
      <p:sp>
        <p:nvSpPr>
          <p:cNvPr id="6" name="任意多边形 5"/>
          <p:cNvSpPr/>
          <p:nvPr>
            <p:custDataLst>
              <p:tags r:id="rId2"/>
            </p:custDataLst>
          </p:nvPr>
        </p:nvSpPr>
        <p:spPr>
          <a:xfrm>
            <a:off x="4648836" y="3907155"/>
            <a:ext cx="815126" cy="723900"/>
          </a:xfrm>
          <a:custGeom>
            <a:avLst/>
            <a:gdLst>
              <a:gd name="connsiteX0" fmla="*/ 258792 w 517586"/>
              <a:gd name="connsiteY0" fmla="*/ 50995 h 517586"/>
              <a:gd name="connsiteX1" fmla="*/ 466589 w 517586"/>
              <a:gd name="connsiteY1" fmla="*/ 258792 h 517586"/>
              <a:gd name="connsiteX2" fmla="*/ 258792 w 517586"/>
              <a:gd name="connsiteY2" fmla="*/ 466589 h 517586"/>
              <a:gd name="connsiteX3" fmla="*/ 50995 w 517586"/>
              <a:gd name="connsiteY3" fmla="*/ 258792 h 517586"/>
              <a:gd name="connsiteX4" fmla="*/ 258792 w 517586"/>
              <a:gd name="connsiteY4" fmla="*/ 50995 h 517586"/>
              <a:gd name="connsiteX5" fmla="*/ 258792 w 517586"/>
              <a:gd name="connsiteY5" fmla="*/ 21565 h 517586"/>
              <a:gd name="connsiteX6" fmla="*/ 21565 w 517586"/>
              <a:gd name="connsiteY6" fmla="*/ 258792 h 517586"/>
              <a:gd name="connsiteX7" fmla="*/ 258792 w 517586"/>
              <a:gd name="connsiteY7" fmla="*/ 496019 h 517586"/>
              <a:gd name="connsiteX8" fmla="*/ 496019 w 517586"/>
              <a:gd name="connsiteY8" fmla="*/ 258792 h 517586"/>
              <a:gd name="connsiteX9" fmla="*/ 258792 w 517586"/>
              <a:gd name="connsiteY9" fmla="*/ 21565 h 517586"/>
              <a:gd name="connsiteX10" fmla="*/ 258793 w 517586"/>
              <a:gd name="connsiteY10" fmla="*/ 0 h 517586"/>
              <a:gd name="connsiteX11" fmla="*/ 517586 w 517586"/>
              <a:gd name="connsiteY11" fmla="*/ 258793 h 517586"/>
              <a:gd name="connsiteX12" fmla="*/ 258793 w 517586"/>
              <a:gd name="connsiteY12" fmla="*/ 517586 h 517586"/>
              <a:gd name="connsiteX13" fmla="*/ 0 w 517586"/>
              <a:gd name="connsiteY13" fmla="*/ 258793 h 517586"/>
              <a:gd name="connsiteX14" fmla="*/ 258793 w 517586"/>
              <a:gd name="connsiteY14" fmla="*/ 0 h 517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17586" h="517586">
                <a:moveTo>
                  <a:pt x="258792" y="50995"/>
                </a:moveTo>
                <a:cubicBezTo>
                  <a:pt x="373555" y="50995"/>
                  <a:pt x="466589" y="144029"/>
                  <a:pt x="466589" y="258792"/>
                </a:cubicBezTo>
                <a:cubicBezTo>
                  <a:pt x="466589" y="373555"/>
                  <a:pt x="373555" y="466589"/>
                  <a:pt x="258792" y="466589"/>
                </a:cubicBezTo>
                <a:cubicBezTo>
                  <a:pt x="144029" y="466589"/>
                  <a:pt x="50995" y="373555"/>
                  <a:pt x="50995" y="258792"/>
                </a:cubicBezTo>
                <a:cubicBezTo>
                  <a:pt x="50995" y="144029"/>
                  <a:pt x="144029" y="50995"/>
                  <a:pt x="258792" y="50995"/>
                </a:cubicBezTo>
                <a:close/>
                <a:moveTo>
                  <a:pt x="258792" y="21565"/>
                </a:moveTo>
                <a:cubicBezTo>
                  <a:pt x="127775" y="21565"/>
                  <a:pt x="21565" y="127775"/>
                  <a:pt x="21565" y="258792"/>
                </a:cubicBezTo>
                <a:cubicBezTo>
                  <a:pt x="21565" y="389809"/>
                  <a:pt x="127775" y="496019"/>
                  <a:pt x="258792" y="496019"/>
                </a:cubicBezTo>
                <a:cubicBezTo>
                  <a:pt x="389809" y="496019"/>
                  <a:pt x="496019" y="389809"/>
                  <a:pt x="496019" y="258792"/>
                </a:cubicBezTo>
                <a:cubicBezTo>
                  <a:pt x="496019" y="127775"/>
                  <a:pt x="389809" y="21565"/>
                  <a:pt x="258792" y="21565"/>
                </a:cubicBezTo>
                <a:close/>
                <a:moveTo>
                  <a:pt x="258793" y="0"/>
                </a:moveTo>
                <a:cubicBezTo>
                  <a:pt x="401720" y="0"/>
                  <a:pt x="517586" y="115866"/>
                  <a:pt x="517586" y="258793"/>
                </a:cubicBezTo>
                <a:cubicBezTo>
                  <a:pt x="517586" y="401720"/>
                  <a:pt x="401720" y="517586"/>
                  <a:pt x="258793" y="517586"/>
                </a:cubicBezTo>
                <a:cubicBezTo>
                  <a:pt x="115866" y="517586"/>
                  <a:pt x="0" y="401720"/>
                  <a:pt x="0" y="258793"/>
                </a:cubicBezTo>
                <a:cubicBezTo>
                  <a:pt x="0" y="115866"/>
                  <a:pt x="115866" y="0"/>
                  <a:pt x="2587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r>
              <a:rPr lang="zh-CN" altLang="en-US" sz="20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（一）</a:t>
            </a:r>
          </a:p>
        </p:txBody>
      </p:sp>
      <p:sp>
        <p:nvSpPr>
          <p:cNvPr id="49" name="任意多边形 48"/>
          <p:cNvSpPr/>
          <p:nvPr>
            <p:custDataLst>
              <p:tags r:id="rId3"/>
            </p:custDataLst>
          </p:nvPr>
        </p:nvSpPr>
        <p:spPr>
          <a:xfrm>
            <a:off x="6631940" y="2380615"/>
            <a:ext cx="3674110" cy="2089150"/>
          </a:xfrm>
          <a:custGeom>
            <a:avLst/>
            <a:gdLst>
              <a:gd name="connsiteX0" fmla="*/ 1467058 w 2242162"/>
              <a:gd name="connsiteY0" fmla="*/ 0 h 1609725"/>
              <a:gd name="connsiteX1" fmla="*/ 1528595 w 2242162"/>
              <a:gd name="connsiteY1" fmla="*/ 0 h 1609725"/>
              <a:gd name="connsiteX2" fmla="*/ 1433774 w 2242162"/>
              <a:gd name="connsiteY2" fmla="*/ 190500 h 1609725"/>
              <a:gd name="connsiteX3" fmla="*/ 1369615 w 2242162"/>
              <a:gd name="connsiteY3" fmla="*/ 190500 h 1609725"/>
              <a:gd name="connsiteX4" fmla="*/ 420686 w 2242162"/>
              <a:gd name="connsiteY4" fmla="*/ 0 h 1609725"/>
              <a:gd name="connsiteX5" fmla="*/ 1415705 w 2242162"/>
              <a:gd name="connsiteY5" fmla="*/ 0 h 1609725"/>
              <a:gd name="connsiteX6" fmla="*/ 1318262 w 2242162"/>
              <a:gd name="connsiteY6" fmla="*/ 190500 h 1609725"/>
              <a:gd name="connsiteX7" fmla="*/ 516377 w 2242162"/>
              <a:gd name="connsiteY7" fmla="*/ 190500 h 1609725"/>
              <a:gd name="connsiteX8" fmla="*/ 195262 w 2242162"/>
              <a:gd name="connsiteY8" fmla="*/ 511615 h 1609725"/>
              <a:gd name="connsiteX9" fmla="*/ 195262 w 2242162"/>
              <a:gd name="connsiteY9" fmla="*/ 1098110 h 1609725"/>
              <a:gd name="connsiteX10" fmla="*/ 516377 w 2242162"/>
              <a:gd name="connsiteY10" fmla="*/ 1419225 h 1609725"/>
              <a:gd name="connsiteX11" fmla="*/ 2242162 w 2242162"/>
              <a:gd name="connsiteY11" fmla="*/ 1419225 h 1609725"/>
              <a:gd name="connsiteX12" fmla="*/ 2232693 w 2242162"/>
              <a:gd name="connsiteY12" fmla="*/ 1433269 h 1609725"/>
              <a:gd name="connsiteX13" fmla="*/ 2215707 w 2242162"/>
              <a:gd name="connsiteY13" fmla="*/ 1517403 h 1609725"/>
              <a:gd name="connsiteX14" fmla="*/ 2232693 w 2242162"/>
              <a:gd name="connsiteY14" fmla="*/ 1601538 h 1609725"/>
              <a:gd name="connsiteX15" fmla="*/ 2238213 w 2242162"/>
              <a:gd name="connsiteY15" fmla="*/ 1609725 h 1609725"/>
              <a:gd name="connsiteX16" fmla="*/ 420686 w 2242162"/>
              <a:gd name="connsiteY16" fmla="*/ 1609725 h 1609725"/>
              <a:gd name="connsiteX17" fmla="*/ 0 w 2242162"/>
              <a:gd name="connsiteY17" fmla="*/ 1189039 h 1609725"/>
              <a:gd name="connsiteX18" fmla="*/ 0 w 2242162"/>
              <a:gd name="connsiteY18" fmla="*/ 420686 h 1609725"/>
              <a:gd name="connsiteX19" fmla="*/ 420686 w 2242162"/>
              <a:gd name="connsiteY19" fmla="*/ 0 h 160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242162" h="1609725">
                <a:moveTo>
                  <a:pt x="1467058" y="0"/>
                </a:moveTo>
                <a:lnTo>
                  <a:pt x="1528595" y="0"/>
                </a:lnTo>
                <a:lnTo>
                  <a:pt x="1433774" y="190500"/>
                </a:lnTo>
                <a:lnTo>
                  <a:pt x="1369615" y="190500"/>
                </a:lnTo>
                <a:close/>
                <a:moveTo>
                  <a:pt x="420686" y="0"/>
                </a:moveTo>
                <a:lnTo>
                  <a:pt x="1415705" y="0"/>
                </a:lnTo>
                <a:lnTo>
                  <a:pt x="1318262" y="190500"/>
                </a:lnTo>
                <a:lnTo>
                  <a:pt x="516377" y="190500"/>
                </a:lnTo>
                <a:cubicBezTo>
                  <a:pt x="339030" y="190500"/>
                  <a:pt x="195262" y="334268"/>
                  <a:pt x="195262" y="511615"/>
                </a:cubicBezTo>
                <a:lnTo>
                  <a:pt x="195262" y="1098110"/>
                </a:lnTo>
                <a:cubicBezTo>
                  <a:pt x="195262" y="1275457"/>
                  <a:pt x="339030" y="1419225"/>
                  <a:pt x="516377" y="1419225"/>
                </a:cubicBezTo>
                <a:lnTo>
                  <a:pt x="2242162" y="1419225"/>
                </a:lnTo>
                <a:lnTo>
                  <a:pt x="2232693" y="1433269"/>
                </a:lnTo>
                <a:cubicBezTo>
                  <a:pt x="2221755" y="1459128"/>
                  <a:pt x="2215707" y="1487559"/>
                  <a:pt x="2215707" y="1517403"/>
                </a:cubicBezTo>
                <a:cubicBezTo>
                  <a:pt x="2215707" y="1547247"/>
                  <a:pt x="2221755" y="1575678"/>
                  <a:pt x="2232693" y="1601538"/>
                </a:cubicBezTo>
                <a:lnTo>
                  <a:pt x="2238213" y="1609725"/>
                </a:lnTo>
                <a:lnTo>
                  <a:pt x="420686" y="1609725"/>
                </a:lnTo>
                <a:cubicBezTo>
                  <a:pt x="188348" y="1609725"/>
                  <a:pt x="0" y="1421377"/>
                  <a:pt x="0" y="1189039"/>
                </a:cubicBezTo>
                <a:lnTo>
                  <a:pt x="0" y="420686"/>
                </a:lnTo>
                <a:cubicBezTo>
                  <a:pt x="0" y="188348"/>
                  <a:pt x="188348" y="0"/>
                  <a:pt x="42068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44000" bIns="108000" rtlCol="0" anchor="ctr">
            <a:norm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协助病人翻身侧卧   </a:t>
            </a:r>
          </a:p>
        </p:txBody>
      </p:sp>
      <p:sp>
        <p:nvSpPr>
          <p:cNvPr id="50" name="任意多边形 49"/>
          <p:cNvSpPr/>
          <p:nvPr>
            <p:custDataLst>
              <p:tags r:id="rId4"/>
            </p:custDataLst>
          </p:nvPr>
        </p:nvSpPr>
        <p:spPr>
          <a:xfrm>
            <a:off x="10263505" y="3972976"/>
            <a:ext cx="799465" cy="714375"/>
          </a:xfrm>
          <a:custGeom>
            <a:avLst/>
            <a:gdLst>
              <a:gd name="connsiteX0" fmla="*/ 258792 w 517586"/>
              <a:gd name="connsiteY0" fmla="*/ 50995 h 517586"/>
              <a:gd name="connsiteX1" fmla="*/ 466589 w 517586"/>
              <a:gd name="connsiteY1" fmla="*/ 258792 h 517586"/>
              <a:gd name="connsiteX2" fmla="*/ 258792 w 517586"/>
              <a:gd name="connsiteY2" fmla="*/ 466589 h 517586"/>
              <a:gd name="connsiteX3" fmla="*/ 50995 w 517586"/>
              <a:gd name="connsiteY3" fmla="*/ 258792 h 517586"/>
              <a:gd name="connsiteX4" fmla="*/ 258792 w 517586"/>
              <a:gd name="connsiteY4" fmla="*/ 50995 h 517586"/>
              <a:gd name="connsiteX5" fmla="*/ 258792 w 517586"/>
              <a:gd name="connsiteY5" fmla="*/ 21565 h 517586"/>
              <a:gd name="connsiteX6" fmla="*/ 21565 w 517586"/>
              <a:gd name="connsiteY6" fmla="*/ 258792 h 517586"/>
              <a:gd name="connsiteX7" fmla="*/ 258792 w 517586"/>
              <a:gd name="connsiteY7" fmla="*/ 496019 h 517586"/>
              <a:gd name="connsiteX8" fmla="*/ 496019 w 517586"/>
              <a:gd name="connsiteY8" fmla="*/ 258792 h 517586"/>
              <a:gd name="connsiteX9" fmla="*/ 258792 w 517586"/>
              <a:gd name="connsiteY9" fmla="*/ 21565 h 517586"/>
              <a:gd name="connsiteX10" fmla="*/ 258793 w 517586"/>
              <a:gd name="connsiteY10" fmla="*/ 0 h 517586"/>
              <a:gd name="connsiteX11" fmla="*/ 517586 w 517586"/>
              <a:gd name="connsiteY11" fmla="*/ 258793 h 517586"/>
              <a:gd name="connsiteX12" fmla="*/ 258793 w 517586"/>
              <a:gd name="connsiteY12" fmla="*/ 517586 h 517586"/>
              <a:gd name="connsiteX13" fmla="*/ 0 w 517586"/>
              <a:gd name="connsiteY13" fmla="*/ 258793 h 517586"/>
              <a:gd name="connsiteX14" fmla="*/ 258793 w 517586"/>
              <a:gd name="connsiteY14" fmla="*/ 0 h 517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17586" h="517586">
                <a:moveTo>
                  <a:pt x="258792" y="50995"/>
                </a:moveTo>
                <a:cubicBezTo>
                  <a:pt x="373555" y="50995"/>
                  <a:pt x="466589" y="144029"/>
                  <a:pt x="466589" y="258792"/>
                </a:cubicBezTo>
                <a:cubicBezTo>
                  <a:pt x="466589" y="373555"/>
                  <a:pt x="373555" y="466589"/>
                  <a:pt x="258792" y="466589"/>
                </a:cubicBezTo>
                <a:cubicBezTo>
                  <a:pt x="144029" y="466589"/>
                  <a:pt x="50995" y="373555"/>
                  <a:pt x="50995" y="258792"/>
                </a:cubicBezTo>
                <a:cubicBezTo>
                  <a:pt x="50995" y="144029"/>
                  <a:pt x="144029" y="50995"/>
                  <a:pt x="258792" y="50995"/>
                </a:cubicBezTo>
                <a:close/>
                <a:moveTo>
                  <a:pt x="258792" y="21565"/>
                </a:moveTo>
                <a:cubicBezTo>
                  <a:pt x="127775" y="21565"/>
                  <a:pt x="21565" y="127775"/>
                  <a:pt x="21565" y="258792"/>
                </a:cubicBezTo>
                <a:cubicBezTo>
                  <a:pt x="21565" y="389809"/>
                  <a:pt x="127775" y="496019"/>
                  <a:pt x="258792" y="496019"/>
                </a:cubicBezTo>
                <a:cubicBezTo>
                  <a:pt x="389809" y="496019"/>
                  <a:pt x="496019" y="389809"/>
                  <a:pt x="496019" y="258792"/>
                </a:cubicBezTo>
                <a:cubicBezTo>
                  <a:pt x="496019" y="127775"/>
                  <a:pt x="389809" y="21565"/>
                  <a:pt x="258792" y="21565"/>
                </a:cubicBezTo>
                <a:close/>
                <a:moveTo>
                  <a:pt x="258793" y="0"/>
                </a:moveTo>
                <a:cubicBezTo>
                  <a:pt x="401720" y="0"/>
                  <a:pt x="517586" y="115866"/>
                  <a:pt x="517586" y="258793"/>
                </a:cubicBezTo>
                <a:cubicBezTo>
                  <a:pt x="517586" y="401720"/>
                  <a:pt x="401720" y="517586"/>
                  <a:pt x="258793" y="517586"/>
                </a:cubicBezTo>
                <a:cubicBezTo>
                  <a:pt x="115866" y="517586"/>
                  <a:pt x="0" y="401720"/>
                  <a:pt x="0" y="258793"/>
                </a:cubicBezTo>
                <a:cubicBezTo>
                  <a:pt x="0" y="115866"/>
                  <a:pt x="115866" y="0"/>
                  <a:pt x="2587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r>
              <a:rPr lang="zh-CN" altLang="en-US" sz="20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（二</a:t>
            </a: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）</a:t>
            </a:r>
          </a:p>
        </p:txBody>
      </p:sp>
      <p:sp>
        <p:nvSpPr>
          <p:cNvPr id="7" name="文本占位符 1">
            <a:extLst>
              <a:ext uri="{FF2B5EF4-FFF2-40B4-BE49-F238E27FC236}">
                <a16:creationId xmlns:a16="http://schemas.microsoft.com/office/drawing/2014/main" id="{F3061438-6FB7-4AE6-A5F8-6EB5F23211E4}"/>
              </a:ext>
            </a:extLst>
          </p:cNvPr>
          <p:cNvSpPr txBox="1">
            <a:spLocks/>
          </p:cNvSpPr>
          <p:nvPr/>
        </p:nvSpPr>
        <p:spPr>
          <a:xfrm>
            <a:off x="987249" y="93696"/>
            <a:ext cx="6114777" cy="575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卧位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的变换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4"/>
          <p:cNvSpPr/>
          <p:nvPr/>
        </p:nvSpPr>
        <p:spPr>
          <a:xfrm>
            <a:off x="2589892" y="979148"/>
            <a:ext cx="8460828" cy="110816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协助已滑向床尾而自己不能移动的患者移向床头，恢复舒适与安全。 </a:t>
            </a:r>
            <a:endParaRPr lang="zh-CN" altLang="en-US" sz="32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占位符 1">
            <a:extLst>
              <a:ext uri="{FF2B5EF4-FFF2-40B4-BE49-F238E27FC236}">
                <a16:creationId xmlns:a16="http://schemas.microsoft.com/office/drawing/2014/main" id="{7096D1B1-85B3-468D-96D4-0D7ACF2D649E}"/>
              </a:ext>
            </a:extLst>
          </p:cNvPr>
          <p:cNvSpPr txBox="1">
            <a:spLocks/>
          </p:cNvSpPr>
          <p:nvPr/>
        </p:nvSpPr>
        <p:spPr>
          <a:xfrm>
            <a:off x="987249" y="93696"/>
            <a:ext cx="7800975" cy="575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卧位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的变换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协助病人移向床头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72E601D1-CB4A-492B-A73C-FC04447E167E}"/>
              </a:ext>
            </a:extLst>
          </p:cNvPr>
          <p:cNvGrpSpPr/>
          <p:nvPr/>
        </p:nvGrpSpPr>
        <p:grpSpPr>
          <a:xfrm>
            <a:off x="987249" y="1178678"/>
            <a:ext cx="1453446" cy="776040"/>
            <a:chOff x="1535974" y="1089901"/>
            <a:chExt cx="1453446" cy="776040"/>
          </a:xfrm>
        </p:grpSpPr>
        <p:sp>
          <p:nvSpPr>
            <p:cNvPr id="2" name="半闭框 1">
              <a:extLst>
                <a:ext uri="{FF2B5EF4-FFF2-40B4-BE49-F238E27FC236}">
                  <a16:creationId xmlns:a16="http://schemas.microsoft.com/office/drawing/2014/main" id="{C54B9963-B1D0-4B5C-B968-27604EB61880}"/>
                </a:ext>
              </a:extLst>
            </p:cNvPr>
            <p:cNvSpPr/>
            <p:nvPr/>
          </p:nvSpPr>
          <p:spPr>
            <a:xfrm>
              <a:off x="1535974" y="1089901"/>
              <a:ext cx="1105133" cy="319760"/>
            </a:xfrm>
            <a:prstGeom prst="half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半闭框 5">
              <a:extLst>
                <a:ext uri="{FF2B5EF4-FFF2-40B4-BE49-F238E27FC236}">
                  <a16:creationId xmlns:a16="http://schemas.microsoft.com/office/drawing/2014/main" id="{EE3A316A-F6C9-47F2-83C4-915F8D1A2D09}"/>
                </a:ext>
              </a:extLst>
            </p:cNvPr>
            <p:cNvSpPr/>
            <p:nvPr/>
          </p:nvSpPr>
          <p:spPr>
            <a:xfrm rot="10800000">
              <a:off x="1884287" y="1546181"/>
              <a:ext cx="1105133" cy="319760"/>
            </a:xfrm>
            <a:prstGeom prst="half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86CA6159-18D3-481A-A168-EABFA3A38570}"/>
                </a:ext>
              </a:extLst>
            </p:cNvPr>
            <p:cNvSpPr/>
            <p:nvPr/>
          </p:nvSpPr>
          <p:spPr>
            <a:xfrm>
              <a:off x="1884287" y="1182841"/>
              <a:ext cx="9060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None/>
              </a:pPr>
              <a:r>
                <a:rPr lang="zh-CN" altLang="en-US" sz="2800" b="1" dirty="0">
                  <a:solidFill>
                    <a:schemeClr val="tx2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目的</a:t>
              </a:r>
              <a:endParaRPr lang="en-US" altLang="zh-CN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9B4EEA0E-2589-4E98-91D3-60AC7E589B39}"/>
              </a:ext>
            </a:extLst>
          </p:cNvPr>
          <p:cNvGrpSpPr/>
          <p:nvPr/>
        </p:nvGrpSpPr>
        <p:grpSpPr>
          <a:xfrm>
            <a:off x="987249" y="3429000"/>
            <a:ext cx="1453446" cy="776040"/>
            <a:chOff x="1535974" y="1089901"/>
            <a:chExt cx="1453446" cy="776040"/>
          </a:xfrm>
        </p:grpSpPr>
        <p:sp>
          <p:nvSpPr>
            <p:cNvPr id="9" name="半闭框 8">
              <a:extLst>
                <a:ext uri="{FF2B5EF4-FFF2-40B4-BE49-F238E27FC236}">
                  <a16:creationId xmlns:a16="http://schemas.microsoft.com/office/drawing/2014/main" id="{12A89F8A-06A1-419C-821C-17C90D1F325F}"/>
                </a:ext>
              </a:extLst>
            </p:cNvPr>
            <p:cNvSpPr/>
            <p:nvPr/>
          </p:nvSpPr>
          <p:spPr>
            <a:xfrm>
              <a:off x="1535974" y="1089901"/>
              <a:ext cx="1105133" cy="319760"/>
            </a:xfrm>
            <a:prstGeom prst="half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半闭框 9">
              <a:extLst>
                <a:ext uri="{FF2B5EF4-FFF2-40B4-BE49-F238E27FC236}">
                  <a16:creationId xmlns:a16="http://schemas.microsoft.com/office/drawing/2014/main" id="{257D0F26-63C6-49DB-9B53-7A6727428E54}"/>
                </a:ext>
              </a:extLst>
            </p:cNvPr>
            <p:cNvSpPr/>
            <p:nvPr/>
          </p:nvSpPr>
          <p:spPr>
            <a:xfrm rot="10800000">
              <a:off x="1884287" y="1546181"/>
              <a:ext cx="1105133" cy="319760"/>
            </a:xfrm>
            <a:prstGeom prst="half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34B1144-3F1F-43FA-9C1E-9B8654C971B3}"/>
                </a:ext>
              </a:extLst>
            </p:cNvPr>
            <p:cNvSpPr/>
            <p:nvPr/>
          </p:nvSpPr>
          <p:spPr>
            <a:xfrm>
              <a:off x="1884287" y="1182841"/>
              <a:ext cx="9060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None/>
              </a:pPr>
              <a:r>
                <a:rPr lang="zh-CN" altLang="en-US" sz="2800" b="1" dirty="0">
                  <a:solidFill>
                    <a:schemeClr val="tx2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流程</a:t>
              </a:r>
              <a:endParaRPr lang="en-US" altLang="zh-CN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FF0E0A0F-5502-4E6C-B136-FFE401CB4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614" y="1178678"/>
            <a:ext cx="8254699" cy="541981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同侧圆角矩形 1"/>
          <p:cNvSpPr/>
          <p:nvPr/>
        </p:nvSpPr>
        <p:spPr>
          <a:xfrm>
            <a:off x="1987176" y="3201950"/>
            <a:ext cx="2294280" cy="575005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一人协助法</a:t>
            </a:r>
          </a:p>
        </p:txBody>
      </p:sp>
      <p:sp>
        <p:nvSpPr>
          <p:cNvPr id="11" name="文本占位符 1">
            <a:extLst>
              <a:ext uri="{FF2B5EF4-FFF2-40B4-BE49-F238E27FC236}">
                <a16:creationId xmlns:a16="http://schemas.microsoft.com/office/drawing/2014/main" id="{C1D4D1D5-7BCE-4642-96A8-4F46BD95C193}"/>
              </a:ext>
            </a:extLst>
          </p:cNvPr>
          <p:cNvSpPr txBox="1">
            <a:spLocks/>
          </p:cNvSpPr>
          <p:nvPr/>
        </p:nvSpPr>
        <p:spPr>
          <a:xfrm>
            <a:off x="987249" y="93696"/>
            <a:ext cx="7800975" cy="575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卧位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的变换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协助病人移向床头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96340C6-5DFD-4B39-AFB6-AD1DE3EF2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43" y="1013504"/>
            <a:ext cx="2629128" cy="19491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67C502-0739-412A-82E8-D6A88C6EB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265" y="999538"/>
            <a:ext cx="2606266" cy="194688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C358898-183A-4AAE-B067-7A050953C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44" y="4016299"/>
            <a:ext cx="2709027" cy="18421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FDBCA-72ED-4681-94B4-AE5FF2010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265" y="4016299"/>
            <a:ext cx="2613887" cy="1842163"/>
          </a:xfrm>
          <a:prstGeom prst="rect">
            <a:avLst/>
          </a:prstGeom>
        </p:spPr>
      </p:pic>
      <p:sp>
        <p:nvSpPr>
          <p:cNvPr id="17" name="同侧圆角矩形 1">
            <a:extLst>
              <a:ext uri="{FF2B5EF4-FFF2-40B4-BE49-F238E27FC236}">
                <a16:creationId xmlns:a16="http://schemas.microsoft.com/office/drawing/2014/main" id="{3671C718-726C-4911-A479-7A3B527A93A4}"/>
              </a:ext>
            </a:extLst>
          </p:cNvPr>
          <p:cNvSpPr/>
          <p:nvPr/>
        </p:nvSpPr>
        <p:spPr>
          <a:xfrm>
            <a:off x="8149531" y="3201949"/>
            <a:ext cx="2294280" cy="575005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二人协助法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327ECAF-0219-46B6-846B-7BEB22A790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771" y="1029689"/>
            <a:ext cx="2591025" cy="19329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79A7C2A-6A33-470F-ABAD-DED0B9CE8F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671" y="1029689"/>
            <a:ext cx="2583404" cy="19329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B30CED9-F3F1-4EE8-99A3-5AF52E3368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771" y="4016296"/>
            <a:ext cx="2583404" cy="181201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8024F35-FC7F-4DE4-9C86-E543F6F2BA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240" y="4016296"/>
            <a:ext cx="2606266" cy="181201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>
            <a:extLst>
              <a:ext uri="{FF2B5EF4-FFF2-40B4-BE49-F238E27FC236}">
                <a16:creationId xmlns:a16="http://schemas.microsoft.com/office/drawing/2014/main" id="{88083486-FDC2-4565-81FC-F5E36AB59657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982663" y="2055320"/>
            <a:ext cx="9937750" cy="3600450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buFontTx/>
              <a:buNone/>
              <a:defRPr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cs typeface="等线" panose="02010600030101010101" pitchFamily="2" charset="-122"/>
              </a:rPr>
              <a:t>1.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cs typeface="等线" panose="02010600030101010101" pitchFamily="2" charset="-122"/>
              </a:rPr>
              <a:t>注意节力：尽量让患者靠近护士，使重力线通过支撑面，缩短重力臂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cs typeface="等线" panose="02010600030101010101" pitchFamily="2" charset="-122"/>
              </a:rPr>
              <a:t>。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cs typeface="等线" panose="02010600030101010101" pitchFamily="2" charset="-122"/>
            </a:endParaRPr>
          </a:p>
          <a:p>
            <a:pPr>
              <a:lnSpc>
                <a:spcPct val="125000"/>
              </a:lnSpc>
              <a:buFontTx/>
              <a:buNone/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cs typeface="等线" panose="02010600030101010101" pitchFamily="2" charset="-122"/>
              </a:rPr>
              <a:t>2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cs typeface="等线" panose="02010600030101010101" pitchFamily="2" charset="-122"/>
              </a:rPr>
              <a:t>.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cs typeface="等线" panose="02010600030101010101" pitchFamily="2" charset="-122"/>
              </a:rPr>
              <a:t>移动患者时动作应轻稳 ，协调一致，不可拖拉，以免擦伤患者皮肤。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cs typeface="等线" panose="02010600030101010101" pitchFamily="2" charset="-122"/>
            </a:endParaRPr>
          </a:p>
          <a:p>
            <a:pPr>
              <a:lnSpc>
                <a:spcPct val="125000"/>
              </a:lnSpc>
              <a:buFontTx/>
              <a:buNone/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cs typeface="等线" panose="02010600030101010101" pitchFamily="2" charset="-122"/>
              </a:rPr>
              <a:t>3.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cs typeface="等线" panose="02010600030101010101" pitchFamily="2" charset="-122"/>
              </a:rPr>
              <a:t>若患者身上有各种导管或者输液装置时，应安置妥当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cs typeface="等线" panose="02010600030101010101" pitchFamily="2" charset="-122"/>
              </a:rPr>
              <a:t>。</a:t>
            </a:r>
          </a:p>
        </p:txBody>
      </p:sp>
      <p:sp>
        <p:nvSpPr>
          <p:cNvPr id="62467" name="灯片编号占位符 3">
            <a:extLst>
              <a:ext uri="{FF2B5EF4-FFF2-40B4-BE49-F238E27FC236}">
                <a16:creationId xmlns:a16="http://schemas.microsoft.com/office/drawing/2014/main" id="{479749B6-290A-4E5A-8B53-5FB15598D0A3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</p:spTree>
  </p:cSld>
  <p:clrMapOvr>
    <a:masterClrMapping/>
  </p:clrMapOvr>
  <p:transition spd="slow"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Rot="1"/>
          </p:cNvSpPr>
          <p:nvPr>
            <p:ph type="body" idx="4294967295"/>
          </p:nvPr>
        </p:nvSpPr>
        <p:spPr>
          <a:xfrm>
            <a:off x="2833206" y="919267"/>
            <a:ext cx="8388350" cy="2177436"/>
          </a:xfrm>
        </p:spPr>
        <p:txBody>
          <a:bodyPr wrap="square" lIns="91440" tIns="45720" rIns="91440" bIns="45720" anchor="t"/>
          <a:lstStyle/>
          <a:p>
            <a:pPr marL="0" indent="0" eaLnBrk="1" hangingPunct="1">
              <a:lnSpc>
                <a:spcPct val="120000"/>
              </a:lnSpc>
              <a:buNone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协助病人变换姿势，增进舒适。</a:t>
            </a: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2.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适应治疗、护理的需要，如更换床单。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预防并发症，如压疮、坠积性肺炎等。</a:t>
            </a:r>
          </a:p>
        </p:txBody>
      </p:sp>
      <p:sp>
        <p:nvSpPr>
          <p:cNvPr id="4" name="文本占位符 1">
            <a:extLst>
              <a:ext uri="{FF2B5EF4-FFF2-40B4-BE49-F238E27FC236}">
                <a16:creationId xmlns:a16="http://schemas.microsoft.com/office/drawing/2014/main" id="{C71A9668-AADC-4FA4-A057-864B9FE81D3F}"/>
              </a:ext>
            </a:extLst>
          </p:cNvPr>
          <p:cNvSpPr txBox="1">
            <a:spLocks/>
          </p:cNvSpPr>
          <p:nvPr/>
        </p:nvSpPr>
        <p:spPr>
          <a:xfrm>
            <a:off x="987249" y="93696"/>
            <a:ext cx="7800975" cy="575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卧位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的变换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协助病人翻身侧卧法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FA6C3D8-F325-46BF-A42C-74AEC48B7668}"/>
              </a:ext>
            </a:extLst>
          </p:cNvPr>
          <p:cNvGrpSpPr/>
          <p:nvPr/>
        </p:nvGrpSpPr>
        <p:grpSpPr>
          <a:xfrm>
            <a:off x="703164" y="1027757"/>
            <a:ext cx="1453446" cy="776040"/>
            <a:chOff x="1535974" y="1089901"/>
            <a:chExt cx="1453446" cy="776040"/>
          </a:xfrm>
        </p:grpSpPr>
        <p:sp>
          <p:nvSpPr>
            <p:cNvPr id="10" name="半闭框 9">
              <a:extLst>
                <a:ext uri="{FF2B5EF4-FFF2-40B4-BE49-F238E27FC236}">
                  <a16:creationId xmlns:a16="http://schemas.microsoft.com/office/drawing/2014/main" id="{61C0C16A-4AC8-465D-AFA9-5F389ABF1019}"/>
                </a:ext>
              </a:extLst>
            </p:cNvPr>
            <p:cNvSpPr/>
            <p:nvPr/>
          </p:nvSpPr>
          <p:spPr>
            <a:xfrm>
              <a:off x="1535974" y="1089901"/>
              <a:ext cx="1105133" cy="319760"/>
            </a:xfrm>
            <a:prstGeom prst="half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半闭框 10">
              <a:extLst>
                <a:ext uri="{FF2B5EF4-FFF2-40B4-BE49-F238E27FC236}">
                  <a16:creationId xmlns:a16="http://schemas.microsoft.com/office/drawing/2014/main" id="{B4D61691-2123-4FF2-A9A7-AB2050CDFBEC}"/>
                </a:ext>
              </a:extLst>
            </p:cNvPr>
            <p:cNvSpPr/>
            <p:nvPr/>
          </p:nvSpPr>
          <p:spPr>
            <a:xfrm rot="10800000">
              <a:off x="1884287" y="1546181"/>
              <a:ext cx="1105133" cy="319760"/>
            </a:xfrm>
            <a:prstGeom prst="half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C30F96C-5ADB-43A2-8C51-964397F5AA74}"/>
                </a:ext>
              </a:extLst>
            </p:cNvPr>
            <p:cNvSpPr/>
            <p:nvPr/>
          </p:nvSpPr>
          <p:spPr>
            <a:xfrm>
              <a:off x="1884287" y="1182841"/>
              <a:ext cx="9060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None/>
              </a:pPr>
              <a:r>
                <a:rPr lang="zh-CN" altLang="en-US" sz="2800" b="1" dirty="0">
                  <a:solidFill>
                    <a:schemeClr val="tx2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目的</a:t>
              </a:r>
              <a:endParaRPr lang="en-US" altLang="zh-CN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2FA59BA9-C4B7-4DF1-9FE2-559F5E55C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299" y="1616856"/>
            <a:ext cx="9339881" cy="5102794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282FD447-044B-44B3-AF04-F22B971403F0}"/>
              </a:ext>
            </a:extLst>
          </p:cNvPr>
          <p:cNvGrpSpPr/>
          <p:nvPr/>
        </p:nvGrpSpPr>
        <p:grpSpPr>
          <a:xfrm>
            <a:off x="777762" y="3686452"/>
            <a:ext cx="1453446" cy="776040"/>
            <a:chOff x="1535974" y="1089901"/>
            <a:chExt cx="1453446" cy="776040"/>
          </a:xfrm>
        </p:grpSpPr>
        <p:sp>
          <p:nvSpPr>
            <p:cNvPr id="14" name="半闭框 13">
              <a:extLst>
                <a:ext uri="{FF2B5EF4-FFF2-40B4-BE49-F238E27FC236}">
                  <a16:creationId xmlns:a16="http://schemas.microsoft.com/office/drawing/2014/main" id="{291DD8AE-CD9F-4972-9844-A1AEB391EDC4}"/>
                </a:ext>
              </a:extLst>
            </p:cNvPr>
            <p:cNvSpPr/>
            <p:nvPr/>
          </p:nvSpPr>
          <p:spPr>
            <a:xfrm>
              <a:off x="1535974" y="1089901"/>
              <a:ext cx="1105133" cy="319760"/>
            </a:xfrm>
            <a:prstGeom prst="half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半闭框 14">
              <a:extLst>
                <a:ext uri="{FF2B5EF4-FFF2-40B4-BE49-F238E27FC236}">
                  <a16:creationId xmlns:a16="http://schemas.microsoft.com/office/drawing/2014/main" id="{B5A39E36-2FDF-41F1-80C4-D5FC33E16ED1}"/>
                </a:ext>
              </a:extLst>
            </p:cNvPr>
            <p:cNvSpPr/>
            <p:nvPr/>
          </p:nvSpPr>
          <p:spPr>
            <a:xfrm rot="10800000">
              <a:off x="1884287" y="1546181"/>
              <a:ext cx="1105133" cy="319760"/>
            </a:xfrm>
            <a:prstGeom prst="half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31E8E8B-E759-4901-B5AE-6213D1260407}"/>
                </a:ext>
              </a:extLst>
            </p:cNvPr>
            <p:cNvSpPr/>
            <p:nvPr/>
          </p:nvSpPr>
          <p:spPr>
            <a:xfrm>
              <a:off x="1884287" y="1182841"/>
              <a:ext cx="9060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None/>
              </a:pPr>
              <a:r>
                <a:rPr lang="zh-CN" altLang="en-US" sz="2800" b="1" dirty="0">
                  <a:solidFill>
                    <a:schemeClr val="tx2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流程</a:t>
              </a:r>
              <a:endParaRPr lang="en-US" altLang="zh-CN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">
            <a:extLst>
              <a:ext uri="{FF2B5EF4-FFF2-40B4-BE49-F238E27FC236}">
                <a16:creationId xmlns:a16="http://schemas.microsoft.com/office/drawing/2014/main" id="{6691AC3A-33A6-4C3B-8BA4-12591975F723}"/>
              </a:ext>
            </a:extLst>
          </p:cNvPr>
          <p:cNvSpPr txBox="1">
            <a:spLocks/>
          </p:cNvSpPr>
          <p:nvPr/>
        </p:nvSpPr>
        <p:spPr>
          <a:xfrm>
            <a:off x="987249" y="93696"/>
            <a:ext cx="8574001" cy="575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卧位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的变换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一人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协助病人翻身侧卧法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8A59088-91F5-42E7-9F05-A8B8A8B1F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3" y="983830"/>
            <a:ext cx="2613887" cy="198131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4105EF-C3C3-41E1-A414-B61906E50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58" y="979419"/>
            <a:ext cx="2621507" cy="19813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627E117-C1BD-45CD-9D8B-D7CBF98EA4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23" y="979419"/>
            <a:ext cx="2613887" cy="19769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3F4117F-301D-4261-AA6D-CF7CA460B0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868" y="979418"/>
            <a:ext cx="2583404" cy="197690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818F24-FD4F-42EB-ACEA-7334C91DE0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3" y="3429000"/>
            <a:ext cx="2606266" cy="198131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6C0EDF9-1FA6-4BB0-B795-AA57A7FD52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58" y="3384585"/>
            <a:ext cx="2606266" cy="198131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868EA1C-D4CC-43BB-A44F-52F8BBCD77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303" y="3428999"/>
            <a:ext cx="2598645" cy="19368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745FEE1-A220-4393-96C7-CC97A4F82E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868" y="3428998"/>
            <a:ext cx="2621507" cy="1936897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">
            <a:extLst>
              <a:ext uri="{FF2B5EF4-FFF2-40B4-BE49-F238E27FC236}">
                <a16:creationId xmlns:a16="http://schemas.microsoft.com/office/drawing/2014/main" id="{6691AC3A-33A6-4C3B-8BA4-12591975F723}"/>
              </a:ext>
            </a:extLst>
          </p:cNvPr>
          <p:cNvSpPr txBox="1">
            <a:spLocks/>
          </p:cNvSpPr>
          <p:nvPr/>
        </p:nvSpPr>
        <p:spPr>
          <a:xfrm>
            <a:off x="987249" y="93696"/>
            <a:ext cx="8183384" cy="575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卧位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的变换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二人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协助病人翻身侧卧法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9909CB5-A712-46CE-A633-41FF2B781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18" y="995258"/>
            <a:ext cx="2606266" cy="19813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2173645-20FE-4CAB-ACBA-285FDD476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581" y="995258"/>
            <a:ext cx="2621507" cy="198131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56D6F2D-29C1-4CEA-A421-722739566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685" y="995258"/>
            <a:ext cx="2575783" cy="19813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70ABC56-8E22-47F5-B8B5-0009C9EAB7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065" y="995257"/>
            <a:ext cx="2583404" cy="19813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0681E8C-8BFC-413E-99A8-0EBE062C8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18" y="3429000"/>
            <a:ext cx="3402006" cy="220832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9A538C6-164F-47C0-8246-B15C477434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831" y="3429000"/>
            <a:ext cx="3386752" cy="220832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68CE395-EEA3-48E7-A8CA-46654B3DE2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690" y="3429000"/>
            <a:ext cx="3390651" cy="22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109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>
            <a:extLst>
              <a:ext uri="{FF2B5EF4-FFF2-40B4-BE49-F238E27FC236}">
                <a16:creationId xmlns:a16="http://schemas.microsoft.com/office/drawing/2014/main" id="{88083486-FDC2-4565-81FC-F5E36AB59657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973786" y="1895522"/>
            <a:ext cx="9937750" cy="3600450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buFontTx/>
              <a:buNone/>
              <a:defRPr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等线" panose="02010600030101010101" pitchFamily="2" charset="-122"/>
              </a:rPr>
              <a:t>1.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等线" panose="02010600030101010101" pitchFamily="2" charset="-122"/>
              </a:rPr>
              <a:t>检查敷料有无脱落、浸湿，</a:t>
            </a:r>
            <a:r>
              <a:rPr lang="zh-CN" altLang="en-US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等线" panose="02010600030101010101" pitchFamily="2" charset="-122"/>
              </a:rPr>
              <a:t>先换药后翻身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等线" panose="02010600030101010101" pitchFamily="2" charset="-122"/>
              </a:rPr>
              <a:t>。</a:t>
            </a:r>
          </a:p>
          <a:p>
            <a:pPr>
              <a:lnSpc>
                <a:spcPct val="125000"/>
              </a:lnSpc>
              <a:buFontTx/>
              <a:buNone/>
              <a:defRPr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等线" panose="02010600030101010101" pitchFamily="2" charset="-122"/>
              </a:rPr>
              <a:t>2.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等线" panose="02010600030101010101" pitchFamily="2" charset="-122"/>
              </a:rPr>
              <a:t>颅脑手术后患者应取</a:t>
            </a:r>
            <a:r>
              <a:rPr lang="zh-CN" altLang="en-US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等线" panose="02010600030101010101" pitchFamily="2" charset="-122"/>
              </a:rPr>
              <a:t>平卧位或卧于健侧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等线" panose="02010600030101010101" pitchFamily="2" charset="-122"/>
              </a:rPr>
              <a:t>，头部翻动时不可过于剧烈，以免形成脑疝，压迫脑干造成突然死亡。</a:t>
            </a:r>
          </a:p>
          <a:p>
            <a:pPr>
              <a:lnSpc>
                <a:spcPct val="125000"/>
              </a:lnSpc>
              <a:buFontTx/>
              <a:buNone/>
              <a:defRPr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等线" panose="02010600030101010101" pitchFamily="2" charset="-122"/>
              </a:rPr>
              <a:t>3.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等线" panose="02010600030101010101" pitchFamily="2" charset="-122"/>
              </a:rPr>
              <a:t>术后行颈椎和颅骨牵引的患者翻身时</a:t>
            </a:r>
            <a:r>
              <a:rPr lang="zh-CN" altLang="en-US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等线" panose="02010600030101010101" pitchFamily="2" charset="-122"/>
              </a:rPr>
              <a:t>不可放松牵引，牵引处的血痂不可动。</a:t>
            </a:r>
          </a:p>
          <a:p>
            <a:pPr>
              <a:lnSpc>
                <a:spcPct val="125000"/>
              </a:lnSpc>
              <a:buFontTx/>
              <a:buNone/>
              <a:defRPr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等线" panose="02010600030101010101" pitchFamily="2" charset="-122"/>
              </a:rPr>
              <a:t>4.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等线" panose="02010600030101010101" pitchFamily="2" charset="-122"/>
              </a:rPr>
              <a:t>有石膏或伤口较大的患者翻身后应注意防止患部受压。</a:t>
            </a:r>
          </a:p>
        </p:txBody>
      </p:sp>
      <p:sp>
        <p:nvSpPr>
          <p:cNvPr id="62467" name="灯片编号占位符 3">
            <a:extLst>
              <a:ext uri="{FF2B5EF4-FFF2-40B4-BE49-F238E27FC236}">
                <a16:creationId xmlns:a16="http://schemas.microsoft.com/office/drawing/2014/main" id="{479749B6-290A-4E5A-8B53-5FB15598D0A3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121113040"/>
      </p:ext>
    </p:extLst>
  </p:cSld>
  <p:clrMapOvr>
    <a:masterClrMapping/>
  </p:clrMapOvr>
  <p:transition spd="slow"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13334" y="950693"/>
            <a:ext cx="9226063" cy="20919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120000"/>
              </a:lnSpc>
              <a:buNone/>
            </a:pPr>
            <a:r>
              <a:rPr lang="en-US" altLang="zh-CN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1.</a:t>
            </a:r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协助颅骨牵引、脊椎损伤、脊椎手术、髋关节术后的病</a:t>
            </a:r>
            <a:endParaRPr lang="en-US" altLang="zh-CN" sz="28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eaLnBrk="1" hangingPunct="1">
              <a:lnSpc>
                <a:spcPct val="120000"/>
              </a:lnSpc>
              <a:buNone/>
            </a:pPr>
            <a:r>
              <a:rPr lang="en-US" altLang="zh-CN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</a:t>
            </a:r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人在床上翻身。</a:t>
            </a:r>
            <a:endParaRPr lang="zh-CN" altLang="en-US" sz="28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en-US" altLang="zh-CN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2.</a:t>
            </a:r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预防脊椎再损伤及关节脱位。</a:t>
            </a:r>
            <a:endParaRPr lang="zh-CN" altLang="en-US" sz="28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en-US" altLang="zh-CN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3.</a:t>
            </a:r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预防压疮，增加病人舒适感。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占位符 1">
            <a:extLst>
              <a:ext uri="{FF2B5EF4-FFF2-40B4-BE49-F238E27FC236}">
                <a16:creationId xmlns:a16="http://schemas.microsoft.com/office/drawing/2014/main" id="{95BE500F-64DD-4B1D-8E0A-A4F4E430CC22}"/>
              </a:ext>
            </a:extLst>
          </p:cNvPr>
          <p:cNvSpPr txBox="1">
            <a:spLocks/>
          </p:cNvSpPr>
          <p:nvPr/>
        </p:nvSpPr>
        <p:spPr>
          <a:xfrm>
            <a:off x="987249" y="93696"/>
            <a:ext cx="6114777" cy="575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</a:t>
            </a:r>
            <a:r>
              <a:rPr lang="zh-CN" altLang="en-US" sz="3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轴线翻身法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06E8DBFD-4AF7-414C-9CF4-5CCFF7B8AC11}"/>
              </a:ext>
            </a:extLst>
          </p:cNvPr>
          <p:cNvGrpSpPr/>
          <p:nvPr/>
        </p:nvGrpSpPr>
        <p:grpSpPr>
          <a:xfrm>
            <a:off x="504048" y="1032041"/>
            <a:ext cx="1453446" cy="776040"/>
            <a:chOff x="1535974" y="1089901"/>
            <a:chExt cx="1453446" cy="776040"/>
          </a:xfrm>
        </p:grpSpPr>
        <p:sp>
          <p:nvSpPr>
            <p:cNvPr id="10" name="半闭框 9">
              <a:extLst>
                <a:ext uri="{FF2B5EF4-FFF2-40B4-BE49-F238E27FC236}">
                  <a16:creationId xmlns:a16="http://schemas.microsoft.com/office/drawing/2014/main" id="{EC2E7296-B44B-4A3F-9742-60B5AC580066}"/>
                </a:ext>
              </a:extLst>
            </p:cNvPr>
            <p:cNvSpPr/>
            <p:nvPr/>
          </p:nvSpPr>
          <p:spPr>
            <a:xfrm>
              <a:off x="1535974" y="1089901"/>
              <a:ext cx="1105133" cy="319760"/>
            </a:xfrm>
            <a:prstGeom prst="half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半闭框 10">
              <a:extLst>
                <a:ext uri="{FF2B5EF4-FFF2-40B4-BE49-F238E27FC236}">
                  <a16:creationId xmlns:a16="http://schemas.microsoft.com/office/drawing/2014/main" id="{8C895613-B38F-4CD5-BFE8-00236EF6C0F2}"/>
                </a:ext>
              </a:extLst>
            </p:cNvPr>
            <p:cNvSpPr/>
            <p:nvPr/>
          </p:nvSpPr>
          <p:spPr>
            <a:xfrm rot="10800000">
              <a:off x="1884287" y="1546181"/>
              <a:ext cx="1105133" cy="319760"/>
            </a:xfrm>
            <a:prstGeom prst="half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2CB298D4-860A-4A15-9513-B123E23AA56D}"/>
                </a:ext>
              </a:extLst>
            </p:cNvPr>
            <p:cNvSpPr/>
            <p:nvPr/>
          </p:nvSpPr>
          <p:spPr>
            <a:xfrm>
              <a:off x="1884287" y="1182841"/>
              <a:ext cx="9060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None/>
              </a:pPr>
              <a:r>
                <a:rPr lang="zh-CN" altLang="en-US" sz="2800" b="1" dirty="0">
                  <a:solidFill>
                    <a:schemeClr val="tx2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目的</a:t>
              </a:r>
              <a:endParaRPr lang="en-US" altLang="zh-CN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ED54593-D190-4795-B626-D4C362D65822}"/>
              </a:ext>
            </a:extLst>
          </p:cNvPr>
          <p:cNvGrpSpPr/>
          <p:nvPr/>
        </p:nvGrpSpPr>
        <p:grpSpPr>
          <a:xfrm>
            <a:off x="504048" y="4032681"/>
            <a:ext cx="1453446" cy="776040"/>
            <a:chOff x="1535974" y="1089901"/>
            <a:chExt cx="1453446" cy="776040"/>
          </a:xfrm>
        </p:grpSpPr>
        <p:sp>
          <p:nvSpPr>
            <p:cNvPr id="14" name="半闭框 13">
              <a:extLst>
                <a:ext uri="{FF2B5EF4-FFF2-40B4-BE49-F238E27FC236}">
                  <a16:creationId xmlns:a16="http://schemas.microsoft.com/office/drawing/2014/main" id="{D6CDFB94-FC31-4D99-B54D-0E8FB4882909}"/>
                </a:ext>
              </a:extLst>
            </p:cNvPr>
            <p:cNvSpPr/>
            <p:nvPr/>
          </p:nvSpPr>
          <p:spPr>
            <a:xfrm>
              <a:off x="1535974" y="1089901"/>
              <a:ext cx="1105133" cy="319760"/>
            </a:xfrm>
            <a:prstGeom prst="half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半闭框 14">
              <a:extLst>
                <a:ext uri="{FF2B5EF4-FFF2-40B4-BE49-F238E27FC236}">
                  <a16:creationId xmlns:a16="http://schemas.microsoft.com/office/drawing/2014/main" id="{49AF6342-299A-40E2-B3DB-89CAC6B9966C}"/>
                </a:ext>
              </a:extLst>
            </p:cNvPr>
            <p:cNvSpPr/>
            <p:nvPr/>
          </p:nvSpPr>
          <p:spPr>
            <a:xfrm rot="10800000">
              <a:off x="1884287" y="1546181"/>
              <a:ext cx="1105133" cy="319760"/>
            </a:xfrm>
            <a:prstGeom prst="half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98DE832B-C67F-4296-A00D-A5DE19E4CD90}"/>
                </a:ext>
              </a:extLst>
            </p:cNvPr>
            <p:cNvSpPr/>
            <p:nvPr/>
          </p:nvSpPr>
          <p:spPr>
            <a:xfrm>
              <a:off x="1884287" y="1182841"/>
              <a:ext cx="9060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None/>
              </a:pPr>
              <a:r>
                <a:rPr lang="zh-CN" altLang="en-US" sz="2800" b="1" dirty="0">
                  <a:solidFill>
                    <a:schemeClr val="tx2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流程</a:t>
              </a:r>
              <a:endParaRPr lang="en-US" altLang="zh-CN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707C69C8-0F58-4840-B9B9-1CE88451C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556" y="1996652"/>
            <a:ext cx="9516681" cy="5102794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同侧圆角矩形 8">
            <a:extLst>
              <a:ext uri="{FF2B5EF4-FFF2-40B4-BE49-F238E27FC236}">
                <a16:creationId xmlns:a16="http://schemas.microsoft.com/office/drawing/2014/main" id="{DBE11B69-6F3A-41CC-A89B-B54D7192EAE8}"/>
              </a:ext>
            </a:extLst>
          </p:cNvPr>
          <p:cNvSpPr/>
          <p:nvPr/>
        </p:nvSpPr>
        <p:spPr>
          <a:xfrm>
            <a:off x="1278384" y="4810465"/>
            <a:ext cx="2645546" cy="960020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4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二人协助病人轴线翻身法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A85C36-9659-4F42-9F71-8618605BE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67" y="1276783"/>
            <a:ext cx="4478199" cy="3216051"/>
          </a:xfrm>
          <a:prstGeom prst="rect">
            <a:avLst/>
          </a:prstGeom>
        </p:spPr>
      </p:pic>
      <p:sp>
        <p:nvSpPr>
          <p:cNvPr id="9" name="文本占位符 1">
            <a:extLst>
              <a:ext uri="{FF2B5EF4-FFF2-40B4-BE49-F238E27FC236}">
                <a16:creationId xmlns:a16="http://schemas.microsoft.com/office/drawing/2014/main" id="{5F79BD92-DB4D-46ED-8865-2F0EE5BC6A2A}"/>
              </a:ext>
            </a:extLst>
          </p:cNvPr>
          <p:cNvSpPr txBox="1">
            <a:spLocks/>
          </p:cNvSpPr>
          <p:nvPr/>
        </p:nvSpPr>
        <p:spPr>
          <a:xfrm>
            <a:off x="987249" y="93696"/>
            <a:ext cx="6114777" cy="575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accent4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四、轴线翻身法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A4893A6-DE9A-4CE2-A164-C0EB06130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060" y="1276783"/>
            <a:ext cx="5604775" cy="3216051"/>
          </a:xfrm>
          <a:prstGeom prst="rect">
            <a:avLst/>
          </a:prstGeom>
        </p:spPr>
      </p:pic>
      <p:sp>
        <p:nvSpPr>
          <p:cNvPr id="12" name="同侧圆角矩形 8">
            <a:extLst>
              <a:ext uri="{FF2B5EF4-FFF2-40B4-BE49-F238E27FC236}">
                <a16:creationId xmlns:a16="http://schemas.microsoft.com/office/drawing/2014/main" id="{5F861B38-2734-4691-94FB-27F94FB627DB}"/>
              </a:ext>
            </a:extLst>
          </p:cNvPr>
          <p:cNvSpPr/>
          <p:nvPr/>
        </p:nvSpPr>
        <p:spPr>
          <a:xfrm>
            <a:off x="7618520" y="4882966"/>
            <a:ext cx="2645546" cy="960020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4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三人协助病人轴线翻身法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4451" y="149034"/>
            <a:ext cx="7213600" cy="563562"/>
          </a:xfrm>
        </p:spPr>
        <p:txBody>
          <a:bodyPr>
            <a:noAutofit/>
          </a:bodyPr>
          <a:lstStyle/>
          <a:p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一、舒适与不舒适的概念</a:t>
            </a:r>
          </a:p>
        </p:txBody>
      </p:sp>
      <p:sp>
        <p:nvSpPr>
          <p:cNvPr id="8194" name="Text Box 5"/>
          <p:cNvSpPr txBox="1"/>
          <p:nvPr/>
        </p:nvSpPr>
        <p:spPr>
          <a:xfrm>
            <a:off x="820698" y="1067195"/>
            <a:ext cx="10303567" cy="18360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zh-CN" altLang="en-US" sz="3200" b="1" dirty="0">
                <a:solidFill>
                  <a:srgbClr val="9E5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舒适</a:t>
            </a:r>
            <a:r>
              <a:rPr lang="zh-CN" altLang="en-US" sz="3200" b="1" dirty="0">
                <a:solidFill>
                  <a:srgbClr val="9E5E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：</a:t>
            </a:r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是指个体在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身心</a:t>
            </a:r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轻松自在、安宁环境状态下，所具有的  </a:t>
            </a:r>
            <a:endParaRPr lang="en-US" altLang="zh-CN" sz="28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</a:endParaRP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en-US" altLang="zh-CN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       </a:t>
            </a:r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满意、身心健康、没有焦虑与疼痛的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自我感觉。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zh-CN" altLang="en-US" sz="1600" b="1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4" name="图片 3" descr="卡通人物&#10;&#10;描述已自动生成">
            <a:extLst>
              <a:ext uri="{FF2B5EF4-FFF2-40B4-BE49-F238E27FC236}">
                <a16:creationId xmlns:a16="http://schemas.microsoft.com/office/drawing/2014/main" id="{C202EF24-A60E-43C7-8284-361D7DAFA3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179" y="2667672"/>
            <a:ext cx="3238500" cy="32385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5567372-FC93-48F9-B98C-C9BD4CA48C20}"/>
              </a:ext>
            </a:extLst>
          </p:cNvPr>
          <p:cNvSpPr/>
          <p:nvPr/>
        </p:nvSpPr>
        <p:spPr>
          <a:xfrm>
            <a:off x="7119909" y="3089676"/>
            <a:ext cx="2043133" cy="605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buNone/>
            </a:pP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环境舒适</a:t>
            </a:r>
            <a:endParaRPr lang="en-US" altLang="zh-CN" sz="2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9CE989E-008B-43A3-A034-985A23EFC40B}"/>
              </a:ext>
            </a:extLst>
          </p:cNvPr>
          <p:cNvSpPr/>
          <p:nvPr/>
        </p:nvSpPr>
        <p:spPr>
          <a:xfrm>
            <a:off x="2208533" y="3260706"/>
            <a:ext cx="1761803" cy="60535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40000"/>
              </a:lnSpc>
              <a:buNone/>
            </a:pPr>
            <a:r>
              <a:rPr lang="zh-CN" alt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生理舒适</a:t>
            </a:r>
            <a:endParaRPr lang="en-US" altLang="zh-CN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534CD49-9182-4376-A87E-7F81F51DE285}"/>
              </a:ext>
            </a:extLst>
          </p:cNvPr>
          <p:cNvSpPr/>
          <p:nvPr/>
        </p:nvSpPr>
        <p:spPr>
          <a:xfrm>
            <a:off x="1266965" y="4508757"/>
            <a:ext cx="1627369" cy="605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  <a:buNone/>
            </a:pPr>
            <a:r>
              <a:rPr lang="zh-CN" alt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心理舒适</a:t>
            </a:r>
            <a:endParaRPr lang="en-US" altLang="zh-CN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C180C31-09DE-4C0C-B238-FFA24B3CA327}"/>
              </a:ext>
            </a:extLst>
          </p:cNvPr>
          <p:cNvSpPr/>
          <p:nvPr/>
        </p:nvSpPr>
        <p:spPr>
          <a:xfrm>
            <a:off x="8483981" y="4420666"/>
            <a:ext cx="1627369" cy="605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  <a:buNone/>
            </a:pP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社会舒适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>
            <a:extLst>
              <a:ext uri="{FF2B5EF4-FFF2-40B4-BE49-F238E27FC236}">
                <a16:creationId xmlns:a16="http://schemas.microsoft.com/office/drawing/2014/main" id="{88083486-FDC2-4565-81FC-F5E36AB59657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973786" y="1895522"/>
            <a:ext cx="9937750" cy="3600450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buFontTx/>
              <a:buNone/>
              <a:defRPr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等线" panose="02010600030101010101" pitchFamily="2" charset="-122"/>
              </a:rPr>
              <a:t>1.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等线" panose="02010600030101010101" pitchFamily="2" charset="-122"/>
              </a:rPr>
              <a:t>翻转病人时，保持脊柱平直，维持脊柱的正确生理弯曲。翻身角度不可超过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等线" panose="02010600030101010101" pitchFamily="2" charset="-122"/>
              </a:rPr>
              <a:t>60°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等线" panose="02010600030101010101" pitchFamily="2" charset="-122"/>
              </a:rPr>
              <a:t>，避免由于脊柱负重增大而引起关节突骨折。</a:t>
            </a:r>
          </a:p>
          <a:p>
            <a:pPr>
              <a:lnSpc>
                <a:spcPct val="125000"/>
              </a:lnSpc>
              <a:buFontTx/>
              <a:buNone/>
              <a:defRPr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等线" panose="02010600030101010101" pitchFamily="2" charset="-122"/>
              </a:rPr>
              <a:t>2.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等线" panose="02010600030101010101" pitchFamily="2" charset="-122"/>
              </a:rPr>
              <a:t>颈椎损伤时，勿扭曲或旋转病人的头部。</a:t>
            </a:r>
          </a:p>
          <a:p>
            <a:pPr>
              <a:lnSpc>
                <a:spcPct val="125000"/>
              </a:lnSpc>
              <a:buFontTx/>
              <a:buNone/>
              <a:defRPr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等线" panose="02010600030101010101" pitchFamily="2" charset="-122"/>
              </a:rPr>
              <a:t>3.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等线" panose="02010600030101010101" pitchFamily="2" charset="-122"/>
              </a:rPr>
              <a:t>翻身时注意保暖并防止坠床。</a:t>
            </a:r>
          </a:p>
          <a:p>
            <a:pPr>
              <a:lnSpc>
                <a:spcPct val="125000"/>
              </a:lnSpc>
              <a:buFontTx/>
              <a:buNone/>
              <a:defRPr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等线" panose="02010600030101010101" pitchFamily="2" charset="-122"/>
              </a:rPr>
              <a:t>4.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等线" panose="02010600030101010101" pitchFamily="2" charset="-122"/>
              </a:rPr>
              <a:t>记录翻身时间。</a:t>
            </a:r>
          </a:p>
        </p:txBody>
      </p:sp>
      <p:sp>
        <p:nvSpPr>
          <p:cNvPr id="62467" name="灯片编号占位符 3">
            <a:extLst>
              <a:ext uri="{FF2B5EF4-FFF2-40B4-BE49-F238E27FC236}">
                <a16:creationId xmlns:a16="http://schemas.microsoft.com/office/drawing/2014/main" id="{479749B6-290A-4E5A-8B53-5FB15598D0A3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4180315871"/>
      </p:ext>
    </p:extLst>
  </p:cSld>
  <p:clrMapOvr>
    <a:masterClrMapping/>
  </p:clrMapOvr>
  <p:transition spd="slow"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4899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212D8E2-4F78-4DD3-87FC-967B1CDBA7EB}"/>
              </a:ext>
            </a:extLst>
          </p:cNvPr>
          <p:cNvSpPr/>
          <p:nvPr/>
        </p:nvSpPr>
        <p:spPr>
          <a:xfrm>
            <a:off x="3359184" y="3668820"/>
            <a:ext cx="7865762" cy="1279966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94" name="Text Box 5"/>
          <p:cNvSpPr txBox="1"/>
          <p:nvPr/>
        </p:nvSpPr>
        <p:spPr>
          <a:xfrm>
            <a:off x="994451" y="1029004"/>
            <a:ext cx="10730064" cy="125861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zh-CN" altLang="en-US" sz="3200" b="1" dirty="0">
                <a:solidFill>
                  <a:srgbClr val="9E5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不舒适</a:t>
            </a:r>
            <a:r>
              <a:rPr lang="zh-CN" altLang="en-US" sz="2800" b="1" dirty="0">
                <a:solidFill>
                  <a:srgbClr val="9E5E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：</a:t>
            </a:r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是指个体身心处于不健全或有缺陷状态，周围环境存在不 </a:t>
            </a:r>
            <a:endParaRPr lang="en-US" altLang="zh-CN" sz="28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en-US" altLang="zh-CN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         </a:t>
            </a:r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良刺激，个体对生活不满、负荷极重的一种自我感觉。</a:t>
            </a:r>
            <a:endParaRPr lang="zh-CN" altLang="en-US" sz="28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0C553236-D54C-4517-AE61-2400EEB2316C}"/>
              </a:ext>
            </a:extLst>
          </p:cNvPr>
          <p:cNvSpPr txBox="1">
            <a:spLocks/>
          </p:cNvSpPr>
          <p:nvPr/>
        </p:nvSpPr>
        <p:spPr>
          <a:xfrm>
            <a:off x="994451" y="149034"/>
            <a:ext cx="7213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一、舒适与不舒适的概念</a:t>
            </a:r>
          </a:p>
        </p:txBody>
      </p:sp>
      <p:pic>
        <p:nvPicPr>
          <p:cNvPr id="3" name="图片 2" descr="卡通人物&#10;&#10;描述已自动生成">
            <a:extLst>
              <a:ext uri="{FF2B5EF4-FFF2-40B4-BE49-F238E27FC236}">
                <a16:creationId xmlns:a16="http://schemas.microsoft.com/office/drawing/2014/main" id="{31C4CA3A-90A5-489A-BBA5-2D29DA9B40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80" y="2988788"/>
            <a:ext cx="2431107" cy="26400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E3293A9-B389-4F7A-B73A-84542AF952E7}"/>
              </a:ext>
            </a:extLst>
          </p:cNvPr>
          <p:cNvSpPr/>
          <p:nvPr/>
        </p:nvSpPr>
        <p:spPr>
          <a:xfrm>
            <a:off x="3756679" y="3603033"/>
            <a:ext cx="7468267" cy="1284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紧张、精神不振、烦躁不安、消极失望、失眠或身体疼痛、无力，难以坚持日常工作和生活。</a:t>
            </a:r>
            <a:endParaRPr lang="zh-CN" altLang="zh-CN" sz="28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73700" y="154509"/>
            <a:ext cx="7213600" cy="563562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4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、不舒适的原因</a:t>
            </a:r>
          </a:p>
        </p:txBody>
      </p:sp>
      <p:sp>
        <p:nvSpPr>
          <p:cNvPr id="163841" name="Text Box 3"/>
          <p:cNvSpPr txBox="1"/>
          <p:nvPr/>
        </p:nvSpPr>
        <p:spPr>
          <a:xfrm>
            <a:off x="763071" y="1411973"/>
            <a:ext cx="10665858" cy="270843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>
              <a:spcBef>
                <a:spcPct val="50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u"/>
            </a:pPr>
            <a:r>
              <a:rPr lang="zh-CN" altLang="en-US" sz="32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身体因素</a:t>
            </a:r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（</a:t>
            </a:r>
            <a:r>
              <a:rPr lang="zh-CN" altLang="en-US" sz="2800" b="1" dirty="0">
                <a:solidFill>
                  <a:schemeClr val="tx2"/>
                </a:solidFill>
                <a:latin typeface="仿宋" panose="02010609060101010101" pitchFamily="49" charset="-122"/>
                <a:ea typeface="仿宋" panose="02010609060101010101" pitchFamily="49" charset="-122"/>
                <a:cs typeface="华文楷体" panose="02010600040101010101" charset="-122"/>
              </a:rPr>
              <a:t>疾病、个人卫生不良、姿势或体位不当、活动受限</a:t>
            </a:r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）</a:t>
            </a:r>
            <a:endParaRPr lang="en-US" altLang="zh-CN" sz="36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</a:endParaRPr>
          </a:p>
          <a:p>
            <a:pPr marL="457200" indent="-457200">
              <a:spcBef>
                <a:spcPct val="50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u"/>
            </a:pPr>
            <a:r>
              <a:rPr lang="zh-CN" altLang="en-US" sz="32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心理</a:t>
            </a:r>
            <a:r>
              <a:rPr lang="en-US" altLang="zh-CN" sz="32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-</a:t>
            </a:r>
            <a:r>
              <a:rPr lang="zh-CN" altLang="en-US" sz="32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社会因素</a:t>
            </a:r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（</a:t>
            </a:r>
            <a:r>
              <a:rPr lang="zh-CN" altLang="en-US" sz="2800" b="1" dirty="0">
                <a:solidFill>
                  <a:schemeClr val="tx2"/>
                </a:solidFill>
                <a:latin typeface="仿宋" panose="02010609060101010101" pitchFamily="49" charset="-122"/>
                <a:ea typeface="仿宋" panose="02010609060101010101" pitchFamily="49" charset="-122"/>
                <a:cs typeface="华文楷体" panose="02010600040101010101" charset="-122"/>
              </a:rPr>
              <a:t>焦虑与恐惧、压力、角色适应不良、不被</a:t>
            </a:r>
            <a:endParaRPr lang="en-US" altLang="zh-CN" sz="2800" b="1" dirty="0">
              <a:solidFill>
                <a:schemeClr val="tx2"/>
              </a:solidFill>
              <a:latin typeface="仿宋" panose="02010609060101010101" pitchFamily="49" charset="-122"/>
              <a:ea typeface="仿宋" panose="02010609060101010101" pitchFamily="49" charset="-122"/>
              <a:cs typeface="华文楷体" panose="02010600040101010101" charset="-122"/>
            </a:endParaRPr>
          </a:p>
          <a:p>
            <a:pPr>
              <a:spcBef>
                <a:spcPct val="50000"/>
              </a:spcBef>
              <a:buClr>
                <a:schemeClr val="bg2"/>
              </a:buClr>
              <a:buFont typeface="Wingdings" panose="05000000000000000000" pitchFamily="2" charset="2"/>
            </a:pPr>
            <a:r>
              <a:rPr lang="en-US" altLang="zh-CN" sz="2800" b="1" dirty="0">
                <a:solidFill>
                  <a:schemeClr val="tx2"/>
                </a:solidFill>
                <a:latin typeface="仿宋" panose="02010609060101010101" pitchFamily="49" charset="-122"/>
                <a:ea typeface="仿宋" panose="02010609060101010101" pitchFamily="49" charset="-122"/>
                <a:cs typeface="华文楷体" panose="02010600040101010101" charset="-122"/>
              </a:rPr>
              <a:t>                   </a:t>
            </a:r>
            <a:r>
              <a:rPr lang="zh-CN" altLang="en-US" sz="2800" b="1" dirty="0">
                <a:solidFill>
                  <a:schemeClr val="tx2"/>
                </a:solidFill>
                <a:latin typeface="仿宋" panose="02010609060101010101" pitchFamily="49" charset="-122"/>
                <a:ea typeface="仿宋" panose="02010609060101010101" pitchFamily="49" charset="-122"/>
                <a:cs typeface="华文楷体" panose="02010600040101010101" charset="-122"/>
              </a:rPr>
              <a:t>重视自尊受损、缺乏支持</a:t>
            </a:r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）</a:t>
            </a:r>
            <a:endParaRPr lang="zh-CN" altLang="en-US" sz="36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</a:endParaRPr>
          </a:p>
          <a:p>
            <a:pPr marL="457200" indent="-457200">
              <a:spcBef>
                <a:spcPct val="50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u"/>
            </a:pPr>
            <a:r>
              <a:rPr lang="zh-CN" altLang="en-US" sz="32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环境因素</a:t>
            </a:r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（</a:t>
            </a:r>
            <a:r>
              <a:rPr lang="zh-CN" altLang="en-US" sz="2800" b="1" dirty="0">
                <a:solidFill>
                  <a:schemeClr val="tx2"/>
                </a:solidFill>
                <a:latin typeface="仿宋" panose="02010609060101010101" pitchFamily="49" charset="-122"/>
                <a:ea typeface="仿宋" panose="02010609060101010101" pitchFamily="49" charset="-122"/>
                <a:cs typeface="华文楷体" panose="02010600040101010101" charset="-122"/>
              </a:rPr>
              <a:t>不适宜的物理、社会环境</a:t>
            </a:r>
            <a:r>
              <a:rPr lang="zh-CN" altLang="en-US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）</a:t>
            </a:r>
            <a:endParaRPr lang="zh-CN" altLang="en-US" sz="36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0F1C5CC-B44F-4AFD-8A04-523CA3A9FB71}"/>
              </a:ext>
            </a:extLst>
          </p:cNvPr>
          <p:cNvGrpSpPr/>
          <p:nvPr/>
        </p:nvGrpSpPr>
        <p:grpSpPr>
          <a:xfrm>
            <a:off x="763071" y="4203865"/>
            <a:ext cx="2604918" cy="2129145"/>
            <a:chOff x="2525144" y="4212742"/>
            <a:chExt cx="2604918" cy="2129145"/>
          </a:xfrm>
        </p:grpSpPr>
        <p:pic>
          <p:nvPicPr>
            <p:cNvPr id="4" name="图片 3" descr="图片包含 游戏机, 画&#10;&#10;描述已自动生成">
              <a:extLst>
                <a:ext uri="{FF2B5EF4-FFF2-40B4-BE49-F238E27FC236}">
                  <a16:creationId xmlns:a16="http://schemas.microsoft.com/office/drawing/2014/main" id="{79507EF2-FB67-4A0A-A169-26F71010C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020202"/>
                </a:clrFrom>
                <a:clrTo>
                  <a:srgbClr val="02020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5144" y="4664675"/>
              <a:ext cx="1294199" cy="1225277"/>
            </a:xfrm>
            <a:prstGeom prst="rect">
              <a:avLst/>
            </a:prstGeom>
          </p:spPr>
        </p:pic>
        <p:pic>
          <p:nvPicPr>
            <p:cNvPr id="6" name="图片 5" descr="图片包含 游戏机&#10;&#10;描述已自动生成">
              <a:extLst>
                <a:ext uri="{FF2B5EF4-FFF2-40B4-BE49-F238E27FC236}">
                  <a16:creationId xmlns:a16="http://schemas.microsoft.com/office/drawing/2014/main" id="{14497C8C-4828-4AD8-9418-5E163933A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591" y="4212742"/>
              <a:ext cx="1506471" cy="2129145"/>
            </a:xfrm>
            <a:prstGeom prst="rect">
              <a:avLst/>
            </a:prstGeom>
          </p:spPr>
        </p:pic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7013366A-2DA9-4EB7-B53B-0E71DA2B540A}"/>
              </a:ext>
            </a:extLst>
          </p:cNvPr>
          <p:cNvSpPr txBox="1"/>
          <p:nvPr/>
        </p:nvSpPr>
        <p:spPr>
          <a:xfrm>
            <a:off x="3452183" y="5268436"/>
            <a:ext cx="485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不舒适中最为严重的表现形式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5227" y="92331"/>
            <a:ext cx="7213600" cy="563562"/>
          </a:xfrm>
        </p:spPr>
        <p:txBody>
          <a:bodyPr>
            <a:noAutofit/>
          </a:bodyPr>
          <a:lstStyle/>
          <a:p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三、不舒适病人的护理原则</a:t>
            </a:r>
          </a:p>
        </p:txBody>
      </p:sp>
      <p:sp>
        <p:nvSpPr>
          <p:cNvPr id="163841" name="Text Box 3"/>
          <p:cNvSpPr txBox="1"/>
          <p:nvPr/>
        </p:nvSpPr>
        <p:spPr>
          <a:xfrm>
            <a:off x="4466384" y="1599518"/>
            <a:ext cx="5849468" cy="35394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>
              <a:spcBef>
                <a:spcPct val="50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u"/>
            </a:pPr>
            <a:r>
              <a:rPr lang="zh-CN" altLang="en-US" sz="32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细致观察，去除诱因</a:t>
            </a:r>
            <a:endParaRPr lang="en-US" altLang="zh-CN" sz="32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</a:endParaRPr>
          </a:p>
          <a:p>
            <a:pPr marL="457200" indent="-457200">
              <a:spcBef>
                <a:spcPct val="50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u"/>
            </a:pPr>
            <a:r>
              <a:rPr lang="zh-CN" altLang="en-US" sz="32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心理支持</a:t>
            </a:r>
            <a:endParaRPr lang="en-US" altLang="zh-CN" sz="32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</a:endParaRPr>
          </a:p>
          <a:p>
            <a:pPr marL="457200" indent="-457200">
              <a:spcBef>
                <a:spcPct val="50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u"/>
            </a:pPr>
            <a:r>
              <a:rPr lang="zh-CN" altLang="en-US" sz="32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角色尊重</a:t>
            </a:r>
            <a:endParaRPr lang="en-US" altLang="zh-CN" sz="32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</a:endParaRPr>
          </a:p>
          <a:p>
            <a:pPr marL="457200" indent="-457200">
              <a:spcBef>
                <a:spcPct val="50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u"/>
            </a:pPr>
            <a:r>
              <a:rPr lang="zh-CN" altLang="en-US" sz="32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加强生活护理</a:t>
            </a:r>
            <a:endParaRPr lang="en-US" altLang="zh-CN" sz="32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</a:endParaRPr>
          </a:p>
          <a:p>
            <a:pPr marL="457200" indent="-457200">
              <a:spcBef>
                <a:spcPct val="50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u"/>
            </a:pPr>
            <a:r>
              <a:rPr lang="zh-CN" altLang="en-US" sz="32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</a:rPr>
              <a:t>创造良好环境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931973F-5937-4ABA-9CEC-DED3782C7337}"/>
              </a:ext>
            </a:extLst>
          </p:cNvPr>
          <p:cNvSpPr/>
          <p:nvPr/>
        </p:nvSpPr>
        <p:spPr>
          <a:xfrm>
            <a:off x="0" y="682224"/>
            <a:ext cx="3863975" cy="56360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0"/>
          <a:lstStyle/>
          <a:p>
            <a:pPr>
              <a:defRPr/>
            </a:pPr>
            <a:r>
              <a:rPr lang="zh-CN" altLang="en-US" sz="3200" b="1" dirty="0">
                <a:latin typeface="+mj-ea"/>
                <a:ea typeface="+mj-ea"/>
              </a:rPr>
              <a:t>      </a:t>
            </a:r>
            <a:endParaRPr lang="en-US" altLang="zh-CN" sz="3200" b="1" dirty="0">
              <a:latin typeface="+mj-ea"/>
              <a:ea typeface="+mj-ea"/>
            </a:endParaRPr>
          </a:p>
          <a:p>
            <a:pPr algn="ctr">
              <a:defRPr/>
            </a:pPr>
            <a:r>
              <a:rPr lang="zh-CN" altLang="en-US" sz="4400" b="1" dirty="0">
                <a:latin typeface="+mj-ea"/>
                <a:ea typeface="+mj-ea"/>
              </a:rPr>
              <a:t>护理原则</a:t>
            </a:r>
            <a:endParaRPr lang="en-US" altLang="zh-CN" sz="4400" b="1" dirty="0">
              <a:latin typeface="+mj-ea"/>
              <a:ea typeface="+mj-ea"/>
            </a:endParaRPr>
          </a:p>
          <a:p>
            <a:pPr algn="ctr">
              <a:defRPr/>
            </a:pPr>
            <a:endParaRPr lang="en-US" altLang="zh-CN" sz="3200" dirty="0"/>
          </a:p>
          <a:p>
            <a:pPr algn="ctr">
              <a:defRPr/>
            </a:pPr>
            <a:endParaRPr lang="en-US" altLang="zh-CN" sz="3200" dirty="0"/>
          </a:p>
          <a:p>
            <a:pPr algn="ctr">
              <a:defRPr/>
            </a:pPr>
            <a:endParaRPr lang="en-US" altLang="zh-CN" sz="3200" dirty="0"/>
          </a:p>
          <a:p>
            <a:pPr algn="ctr">
              <a:defRPr/>
            </a:pPr>
            <a:endParaRPr lang="en-US" altLang="zh-CN" sz="3200" dirty="0"/>
          </a:p>
          <a:p>
            <a:pPr algn="ctr">
              <a:defRPr/>
            </a:pPr>
            <a:endParaRPr lang="en-US" altLang="zh-CN" sz="3200" dirty="0"/>
          </a:p>
        </p:txBody>
      </p:sp>
      <p:pic>
        <p:nvPicPr>
          <p:cNvPr id="5" name="图片 16" descr="穿白色衣服的人&#10;&#10;描述已自动生成">
            <a:extLst>
              <a:ext uri="{FF2B5EF4-FFF2-40B4-BE49-F238E27FC236}">
                <a16:creationId xmlns:a16="http://schemas.microsoft.com/office/drawing/2014/main" id="{2AB417BF-3724-4E40-8BF8-88B799321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423" y="3369233"/>
            <a:ext cx="4308398" cy="294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7AF5361D-18C0-48EC-9097-4CDCB30F2C5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95705" y="884022"/>
            <a:ext cx="9753600" cy="1502998"/>
          </a:xfrm>
          <a:prstGeom prst="rect">
            <a:avLst/>
          </a:prstGeom>
          <a:noFill/>
        </p:spPr>
        <p:txBody>
          <a:bodyPr vert="horz" wrap="square" rtlCol="0" anchor="ctr" anchorCtr="0">
            <a:noAutofit/>
          </a:bodyPr>
          <a:lstStyle/>
          <a:p>
            <a:r>
              <a:rPr lang="zh-CN" altLang="en-US" sz="3200" b="1" dirty="0">
                <a:solidFill>
                  <a:schemeClr val="tx2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不舒适最严重的形式是（   ）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567F3F1-EB08-44AF-A2E3-5675A719D9B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314575" y="2152649"/>
            <a:ext cx="8534400" cy="642938"/>
          </a:xfrm>
          <a:prstGeom prst="rect">
            <a:avLst/>
          </a:prstGeom>
          <a:noFill/>
        </p:spPr>
        <p:txBody>
          <a:bodyPr vert="horz" rtlCol="0" anchor="ctr" anchorCtr="0">
            <a:noAutofit/>
          </a:bodyPr>
          <a:lstStyle/>
          <a:p>
            <a:r>
              <a:rPr lang="zh-CN" altLang="en-US" sz="3200" b="1" dirty="0">
                <a:solidFill>
                  <a:schemeClr val="tx2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烦躁不安   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A86BA39-B54C-4D29-9D5A-1111205E21C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314575" y="2881313"/>
            <a:ext cx="8534400" cy="642938"/>
          </a:xfrm>
          <a:prstGeom prst="rect">
            <a:avLst/>
          </a:prstGeom>
          <a:noFill/>
        </p:spPr>
        <p:txBody>
          <a:bodyPr vert="horz" rtlCol="0" anchor="ctr" anchorCtr="0">
            <a:noAutofit/>
          </a:bodyPr>
          <a:lstStyle/>
          <a:p>
            <a:r>
              <a:rPr lang="zh-CN" altLang="en-US" sz="3200" b="1" dirty="0">
                <a:solidFill>
                  <a:schemeClr val="tx2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疼痛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32D9DF7-0EB5-45DD-B337-2199941B13E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314575" y="3567113"/>
            <a:ext cx="8534400" cy="642938"/>
          </a:xfrm>
          <a:prstGeom prst="rect">
            <a:avLst/>
          </a:prstGeom>
          <a:noFill/>
        </p:spPr>
        <p:txBody>
          <a:bodyPr vert="horz" rtlCol="0" anchor="ctr" anchorCtr="0">
            <a:noAutofit/>
          </a:bodyPr>
          <a:lstStyle/>
          <a:p>
            <a:r>
              <a:rPr lang="zh-CN" altLang="en-US" sz="3200" b="1" dirty="0">
                <a:solidFill>
                  <a:schemeClr val="tx2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紧张、焦虑</a:t>
            </a:r>
            <a:endParaRPr lang="zh-CN" altLang="en-US" sz="3200" b="1" dirty="0">
              <a:solidFill>
                <a:schemeClr val="tx2"/>
              </a:solidFill>
              <a:latin typeface="仿宋" panose="02010609060101010101" pitchFamily="49" charset="-122"/>
              <a:ea typeface="仿宋" panose="02010609060101010101" pitchFamily="49" charset="-122"/>
              <a:sym typeface="Microsoft Yahei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8DC98A1-6EF9-4977-863D-DBBF4AF11F5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14575" y="4252913"/>
            <a:ext cx="8534400" cy="642938"/>
          </a:xfrm>
          <a:prstGeom prst="rect">
            <a:avLst/>
          </a:prstGeom>
          <a:noFill/>
        </p:spPr>
        <p:txBody>
          <a:bodyPr vert="horz" rtlCol="0" anchor="ctr" anchorCtr="0">
            <a:noAutofit/>
          </a:bodyPr>
          <a:lstStyle/>
          <a:p>
            <a:r>
              <a:rPr lang="zh-CN" altLang="en-US" sz="3200" b="1" dirty="0">
                <a:solidFill>
                  <a:schemeClr val="tx2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不能入睡</a:t>
            </a:r>
            <a:endParaRPr lang="zh-CN" altLang="en-US" sz="3200" b="1" dirty="0">
              <a:solidFill>
                <a:schemeClr val="tx2"/>
              </a:solidFill>
              <a:latin typeface="仿宋" panose="02010609060101010101" pitchFamily="49" charset="-122"/>
              <a:ea typeface="仿宋" panose="02010609060101010101" pitchFamily="49" charset="-122"/>
              <a:sym typeface="Microsoft Yahei" panose="020B0503020204020204" pitchFamily="34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7F4040FD-EFC9-4BF6-9580-AB58C6287BDC}"/>
              </a:ext>
            </a:extLst>
          </p:cNvPr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1447800" y="2259806"/>
            <a:ext cx="514350" cy="514350"/>
          </a:xfrm>
          <a:prstGeom prst="ellipse">
            <a:avLst/>
          </a:prstGeom>
          <a:solidFill>
            <a:srgbClr val="808080"/>
          </a:solidFill>
          <a:ln w="127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algn="ctr"/>
            <a:r>
              <a:rPr lang="en-US" altLang="zh-CN" sz="160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A</a:t>
            </a:r>
            <a:endParaRPr lang="zh-CN" altLang="en-US" sz="160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3919FE5B-08EC-4180-A11B-53D90579A2E6}"/>
              </a:ext>
            </a:extLst>
          </p:cNvPr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1447800" y="2945606"/>
            <a:ext cx="514350" cy="514350"/>
          </a:xfrm>
          <a:prstGeom prst="ellipse">
            <a:avLst/>
          </a:prstGeom>
          <a:solidFill>
            <a:srgbClr val="808080"/>
          </a:solidFill>
          <a:ln w="127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algn="ctr"/>
            <a:r>
              <a:rPr lang="en-US" altLang="zh-CN" sz="160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B</a:t>
            </a:r>
            <a:endParaRPr lang="zh-CN" altLang="en-US" sz="160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2BC5F2B-0FFE-463D-9A54-98F7F90B3D60}"/>
              </a:ext>
            </a:extLst>
          </p:cNvPr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1447800" y="3631406"/>
            <a:ext cx="514350" cy="514350"/>
          </a:xfrm>
          <a:prstGeom prst="ellipse">
            <a:avLst/>
          </a:prstGeom>
          <a:solidFill>
            <a:srgbClr val="808080"/>
          </a:solidFill>
          <a:ln w="127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algn="ctr"/>
            <a:r>
              <a:rPr lang="en-US" altLang="zh-CN" sz="160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C</a:t>
            </a:r>
            <a:endParaRPr lang="zh-CN" altLang="en-US" sz="160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755DFEB3-304A-4123-9234-92C36E15987D}"/>
              </a:ext>
            </a:extLst>
          </p:cNvPr>
          <p:cNvSpPr>
            <a:spLocks noChangeAspect="1"/>
          </p:cNvSpPr>
          <p:nvPr>
            <p:custDataLst>
              <p:tags r:id="rId10"/>
            </p:custDataLst>
          </p:nvPr>
        </p:nvSpPr>
        <p:spPr>
          <a:xfrm>
            <a:off x="1447800" y="4317206"/>
            <a:ext cx="514350" cy="514350"/>
          </a:xfrm>
          <a:prstGeom prst="ellipse">
            <a:avLst/>
          </a:prstGeom>
          <a:solidFill>
            <a:srgbClr val="808080"/>
          </a:solidFill>
          <a:ln w="127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algn="ctr"/>
            <a:r>
              <a:rPr lang="en-US" altLang="zh-CN" sz="160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D</a:t>
            </a:r>
            <a:endParaRPr lang="zh-CN" altLang="en-US" sz="160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4F7C21FD-883D-4868-9BEC-9A8C80449C8B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9207708" y="5768238"/>
            <a:ext cx="1543050" cy="411480"/>
          </a:xfrm>
          <a:prstGeom prst="roundRect">
            <a:avLst/>
          </a:prstGeom>
          <a:solidFill>
            <a:srgbClr val="808080"/>
          </a:solidFill>
          <a:ln w="381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algn="ctr"/>
            <a:r>
              <a:rPr lang="zh-CN" altLang="en-US" sz="160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提交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BABD4BF-EA89-4D05-8159-13D73D1F0384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314575" y="4938713"/>
            <a:ext cx="8534400" cy="642938"/>
          </a:xfrm>
          <a:prstGeom prst="rect">
            <a:avLst/>
          </a:prstGeom>
          <a:noFill/>
        </p:spPr>
        <p:txBody>
          <a:bodyPr vert="horz" rtlCol="0" anchor="ctr" anchorCtr="0">
            <a:noAutofit/>
          </a:bodyPr>
          <a:lstStyle/>
          <a:p>
            <a:r>
              <a:rPr lang="zh-CN" altLang="en-US" sz="3200" b="1" dirty="0">
                <a:solidFill>
                  <a:schemeClr val="tx2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害怕</a:t>
            </a:r>
            <a:endParaRPr lang="zh-CN" altLang="en-US" sz="3200" b="1" dirty="0">
              <a:solidFill>
                <a:schemeClr val="tx2"/>
              </a:solidFill>
              <a:latin typeface="仿宋" panose="02010609060101010101" pitchFamily="49" charset="-122"/>
              <a:ea typeface="仿宋" panose="02010609060101010101" pitchFamily="49" charset="-122"/>
              <a:sym typeface="Microsoft Yahei" panose="020B0503020204020204" pitchFamily="34" charset="-122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DA665AA9-6218-477E-AE2C-46CC05A75A59}"/>
              </a:ext>
            </a:extLst>
          </p:cNvPr>
          <p:cNvSpPr>
            <a:spLocks noChangeAspect="1"/>
          </p:cNvSpPr>
          <p:nvPr>
            <p:custDataLst>
              <p:tags r:id="rId13"/>
            </p:custDataLst>
          </p:nvPr>
        </p:nvSpPr>
        <p:spPr>
          <a:xfrm>
            <a:off x="1447800" y="5003006"/>
            <a:ext cx="514350" cy="514350"/>
          </a:xfrm>
          <a:prstGeom prst="ellipse">
            <a:avLst/>
          </a:prstGeom>
          <a:solidFill>
            <a:srgbClr val="808080"/>
          </a:solidFill>
          <a:ln w="127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algn="ctr"/>
            <a:r>
              <a:rPr lang="en-US" altLang="zh-CN" sz="160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E</a:t>
            </a:r>
            <a:endParaRPr lang="zh-CN" altLang="en-US" sz="160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F68FF64-79D6-4735-886B-56D8A2129139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0" y="0"/>
            <a:ext cx="12192000" cy="635000"/>
            <a:chOff x="0" y="0"/>
            <a:chExt cx="12192000" cy="635000"/>
          </a:xfrm>
        </p:grpSpPr>
        <p:sp>
          <p:nvSpPr>
            <p:cNvPr id="16" name="TitleBackground">
              <a:extLst>
                <a:ext uri="{FF2B5EF4-FFF2-40B4-BE49-F238E27FC236}">
                  <a16:creationId xmlns:a16="http://schemas.microsoft.com/office/drawing/2014/main" id="{A7C4A95E-9793-4F4C-AAAB-44A356A92476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0" y="0"/>
              <a:ext cx="12192000" cy="635000"/>
            </a:xfrm>
            <a:prstGeom prst="rect">
              <a:avLst/>
            </a:prstGeom>
            <a:solidFill>
              <a:srgbClr val="F6F7F8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ColorBlock">
              <a:extLst>
                <a:ext uri="{FF2B5EF4-FFF2-40B4-BE49-F238E27FC236}">
                  <a16:creationId xmlns:a16="http://schemas.microsoft.com/office/drawing/2014/main" id="{94412776-64C2-490A-8519-A10037E55682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0" y="0"/>
              <a:ext cx="190500" cy="635000"/>
            </a:xfrm>
            <a:prstGeom prst="rect">
              <a:avLst/>
            </a:prstGeom>
            <a:solidFill>
              <a:srgbClr val="639EF4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ypeText">
              <a:extLst>
                <a:ext uri="{FF2B5EF4-FFF2-40B4-BE49-F238E27FC236}">
                  <a16:creationId xmlns:a16="http://schemas.microsoft.com/office/drawing/2014/main" id="{526FA4D5-8DC1-42E0-8327-EC8410343D25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254000" y="0"/>
              <a:ext cx="1905000" cy="635000"/>
            </a:xfrm>
            <a:prstGeom prst="rect">
              <a:avLst/>
            </a:prstGeom>
            <a:noFill/>
          </p:spPr>
          <p:txBody>
            <a:bodyPr vert="horz" wrap="none" rtlCol="0" anchor="ctr" anchorCtr="0">
              <a:noAutofit/>
            </a:bodyPr>
            <a:lstStyle/>
            <a:p>
              <a:r>
                <a:rPr lang="zh-CN" altLang="en-US" sz="26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投票</a:t>
              </a:r>
            </a:p>
          </p:txBody>
        </p:sp>
        <p:sp>
          <p:nvSpPr>
            <p:cNvPr id="2" name="TipText">
              <a:extLst>
                <a:ext uri="{FF2B5EF4-FFF2-40B4-BE49-F238E27FC236}">
                  <a16:creationId xmlns:a16="http://schemas.microsoft.com/office/drawing/2014/main" id="{CAD52959-1F01-45CD-94F0-7E013721ABD1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1195705" y="109220"/>
              <a:ext cx="2286000" cy="508000"/>
            </a:xfrm>
            <a:prstGeom prst="rect">
              <a:avLst/>
            </a:prstGeom>
            <a:noFill/>
          </p:spPr>
          <p:txBody>
            <a:bodyPr vert="horz" wrap="none" rtlCol="0" anchor="ctr" anchorCtr="0">
              <a:noAutofit/>
            </a:bodyPr>
            <a:lstStyle/>
            <a:p>
              <a:r>
                <a:rPr lang="zh-CN" altLang="en-US" sz="2000">
                  <a:solidFill>
                    <a:srgbClr val="80808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最多可选</a:t>
              </a:r>
              <a:r>
                <a:rPr lang="en-US" altLang="zh-CN" sz="2000">
                  <a:solidFill>
                    <a:srgbClr val="80808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1</a:t>
              </a:r>
              <a:r>
                <a:rPr lang="zh-CN" altLang="en-US" sz="2000">
                  <a:solidFill>
                    <a:srgbClr val="80808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项</a:t>
              </a: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9D6640F2-1232-4148-AB57-586886DB8043}"/>
              </a:ext>
            </a:extLst>
          </p:cNvPr>
          <p:cNvPicPr>
            <a:picLocks/>
          </p:cNvPicPr>
          <p:nvPr>
            <p:custDataLst>
              <p:tags r:id="rId1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600" y="63500"/>
            <a:ext cx="1422400" cy="50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77108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ddd91b54-95ec-47a4-bafa-ad503c2db9b3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olling"/>
  <p:tag name="RAINPROBLEM" val="Polling"/>
  <p:tag name="ANONYMOUSPOLLING" val="False"/>
  <p:tag name="PROBLEMSCORE" val="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ody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BULLET" val="Wrong"/>
  <p:tag name="RAINPROBLEMTYPE" val="Pollin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PROBLEMTYPE" val="Polling"/>
  <p:tag name="RAINBULLET" val="Wron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BULLET" val="Wrong"/>
  <p:tag name="RAINPROBLEMTYPE" val="Pollin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BULLET" val="Wrong"/>
  <p:tag name="RAINPROBLEMTYPE" val="Pollin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Submit"/>
  <p:tag name="RAINPROBLEMTYPE" val="Pollin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BULLET" val="Wrong"/>
  <p:tag name="RAINPROBLEMTYPE" val="Pollin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Setting"/>
  <p:tag name="RAINPROBLEMTYPE" val="Pollin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  <p:tag name="RAINPROBLEM" val="PollingAnswer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680"/>
  <p:tag name="KSO_WM_UNIT_TYPE" val="l_h_a"/>
  <p:tag name="KSO_WM_UNIT_INDEX" val="1_1_1"/>
  <p:tag name="KSO_WM_UNIT_ID" val="diagram680_2*l_h_a*1_1_1"/>
  <p:tag name="KSO_WM_UNIT_CLEAR" val="1"/>
  <p:tag name="KSO_WM_UNIT_LAYERLEVEL" val="1_1_1"/>
  <p:tag name="KSO_WM_UNIT_VALUE" val="10"/>
  <p:tag name="KSO_WM_UNIT_HIGHLIGHT" val="0"/>
  <p:tag name="KSO_WM_UNIT_COMPATIBLE" val="0"/>
  <p:tag name="KSO_WM_UNIT_PRESET_TEXT_INDEX" val="4"/>
  <p:tag name="KSO_WM_UNIT_PRESET_TEXT_LEN" val="12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680"/>
  <p:tag name="KSO_WM_UNIT_TYPE" val="l_i"/>
  <p:tag name="KSO_WM_UNIT_INDEX" val="1_1"/>
  <p:tag name="KSO_WM_UNIT_ID" val="diagram680_2*l_i*1_1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680"/>
  <p:tag name="KSO_WM_UNIT_TYPE" val="l_h_a"/>
  <p:tag name="KSO_WM_UNIT_INDEX" val="1_2_1"/>
  <p:tag name="KSO_WM_UNIT_ID" val="diagram680_2*l_h_a*1_2_1"/>
  <p:tag name="KSO_WM_UNIT_CLEAR" val="1"/>
  <p:tag name="KSO_WM_UNIT_LAYERLEVEL" val="1_1_1"/>
  <p:tag name="KSO_WM_UNIT_VALUE" val="10"/>
  <p:tag name="KSO_WM_UNIT_HIGHLIGHT" val="0"/>
  <p:tag name="KSO_WM_UNIT_COMPATIBLE" val="0"/>
  <p:tag name="KSO_WM_UNIT_PRESET_TEXT_INDEX" val="4"/>
  <p:tag name="KSO_WM_UNIT_PRESET_TEXT_LEN" val="12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680"/>
  <p:tag name="KSO_WM_UNIT_TYPE" val="l_i"/>
  <p:tag name="KSO_WM_UNIT_INDEX" val="1_2"/>
  <p:tag name="KSO_WM_UNIT_ID" val="diagram680_2*l_i*1_2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680"/>
  <p:tag name="KSO_WM_UNIT_TYPE" val="l_h_a"/>
  <p:tag name="KSO_WM_UNIT_INDEX" val="1_3_1"/>
  <p:tag name="KSO_WM_UNIT_ID" val="diagram680_2*l_h_a*1_3_1"/>
  <p:tag name="KSO_WM_UNIT_CLEAR" val="1"/>
  <p:tag name="KSO_WM_UNIT_LAYERLEVEL" val="1_1_1"/>
  <p:tag name="KSO_WM_UNIT_VALUE" val="10"/>
  <p:tag name="KSO_WM_UNIT_HIGHLIGHT" val="0"/>
  <p:tag name="KSO_WM_UNIT_COMPATIBLE" val="0"/>
  <p:tag name="KSO_WM_UNIT_PRESET_TEXT_INDEX" val="4"/>
  <p:tag name="KSO_WM_UNIT_PRESET_TEXT_LEN" val="12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680"/>
  <p:tag name="KSO_WM_UNIT_TYPE" val="l_i"/>
  <p:tag name="KSO_WM_UNIT_INDEX" val="1_3"/>
  <p:tag name="KSO_WM_UNIT_ID" val="diagram680_2*l_i*1_3"/>
  <p:tag name="KSO_WM_UNIT_CLEAR" val="1"/>
  <p:tag name="KSO_WM_UNIT_LAYERLEVEL" val="1_1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680"/>
  <p:tag name="KSO_WM_UNIT_TYPE" val="l_h_a"/>
  <p:tag name="KSO_WM_UNIT_INDEX" val="1_4_1"/>
  <p:tag name="KSO_WM_UNIT_ID" val="diagram680_2*l_h_a*1_4_1"/>
  <p:tag name="KSO_WM_UNIT_CLEAR" val="1"/>
  <p:tag name="KSO_WM_UNIT_LAYERLEVEL" val="1_1_1"/>
  <p:tag name="KSO_WM_UNIT_VALUE" val="10"/>
  <p:tag name="KSO_WM_UNIT_HIGHLIGHT" val="0"/>
  <p:tag name="KSO_WM_UNIT_COMPATIBLE" val="0"/>
  <p:tag name="KSO_WM_UNIT_PRESET_TEXT_INDEX" val="4"/>
  <p:tag name="KSO_WM_UNIT_PRESET_TEXT_LEN" val="12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680"/>
  <p:tag name="KSO_WM_UNIT_TYPE" val="l_i"/>
  <p:tag name="KSO_WM_UNIT_INDEX" val="1_4"/>
  <p:tag name="KSO_WM_UNIT_ID" val="diagram680_2*l_i*1_4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680"/>
  <p:tag name="KSO_WM_UNIT_TYPE" val="l_h_a"/>
  <p:tag name="KSO_WM_UNIT_INDEX" val="1_5_1"/>
  <p:tag name="KSO_WM_UNIT_ID" val="diagram680_2*l_h_a*1_5_1"/>
  <p:tag name="KSO_WM_UNIT_CLEAR" val="1"/>
  <p:tag name="KSO_WM_UNIT_LAYERLEVEL" val="1_1_1"/>
  <p:tag name="KSO_WM_UNIT_VALUE" val="10"/>
  <p:tag name="KSO_WM_UNIT_HIGHLIGHT" val="0"/>
  <p:tag name="KSO_WM_UNIT_COMPATIBLE" val="0"/>
  <p:tag name="KSO_WM_UNIT_PRESET_TEXT_INDEX" val="4"/>
  <p:tag name="KSO_WM_UNIT_PRESET_TEXT_LEN" val="12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680"/>
  <p:tag name="KSO_WM_UNIT_TYPE" val="l_i"/>
  <p:tag name="KSO_WM_UNIT_INDEX" val="1_5"/>
  <p:tag name="KSO_WM_UNIT_ID" val="diagram680_2*l_i*1_5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680"/>
  <p:tag name="KSO_WM_UNIT_TYPE" val="l_h_a"/>
  <p:tag name="KSO_WM_UNIT_INDEX" val="1_1_1"/>
  <p:tag name="KSO_WM_UNIT_ID" val="diagram680_2*l_h_a*1_1_1"/>
  <p:tag name="KSO_WM_UNIT_CLEAR" val="1"/>
  <p:tag name="KSO_WM_UNIT_LAYERLEVEL" val="1_1_1"/>
  <p:tag name="KSO_WM_UNIT_VALUE" val="10"/>
  <p:tag name="KSO_WM_UNIT_HIGHLIGHT" val="0"/>
  <p:tag name="KSO_WM_UNIT_COMPATIBLE" val="0"/>
  <p:tag name="KSO_WM_UNIT_PRESET_TEXT_INDEX" val="4"/>
  <p:tag name="KSO_WM_UNIT_PRESET_TEXT_LEN" val="12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680"/>
  <p:tag name="KSO_WM_UNIT_TYPE" val="l_i"/>
  <p:tag name="KSO_WM_UNIT_INDEX" val="1_1"/>
  <p:tag name="KSO_WM_UNIT_ID" val="diagram680_2*l_i*1_1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680"/>
  <p:tag name="KSO_WM_UNIT_TYPE" val="l_h_a"/>
  <p:tag name="KSO_WM_UNIT_INDEX" val="1_2_1"/>
  <p:tag name="KSO_WM_UNIT_ID" val="diagram680_2*l_h_a*1_2_1"/>
  <p:tag name="KSO_WM_UNIT_CLEAR" val="1"/>
  <p:tag name="KSO_WM_UNIT_LAYERLEVEL" val="1_1_1"/>
  <p:tag name="KSO_WM_UNIT_VALUE" val="10"/>
  <p:tag name="KSO_WM_UNIT_HIGHLIGHT" val="0"/>
  <p:tag name="KSO_WM_UNIT_COMPATIBLE" val="0"/>
  <p:tag name="KSO_WM_UNIT_PRESET_TEXT_INDEX" val="4"/>
  <p:tag name="KSO_WM_UNIT_PRESET_TEXT_LEN" val="12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680"/>
  <p:tag name="KSO_WM_UNIT_TYPE" val="l_i"/>
  <p:tag name="KSO_WM_UNIT_INDEX" val="1_2"/>
  <p:tag name="KSO_WM_UNIT_ID" val="diagram680_2*l_i*1_2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680"/>
  <p:tag name="KSO_WM_UNIT_TYPE" val="l_h_a"/>
  <p:tag name="KSO_WM_UNIT_INDEX" val="1_3_1"/>
  <p:tag name="KSO_WM_UNIT_ID" val="diagram680_2*l_h_a*1_3_1"/>
  <p:tag name="KSO_WM_UNIT_CLEAR" val="1"/>
  <p:tag name="KSO_WM_UNIT_LAYERLEVEL" val="1_1_1"/>
  <p:tag name="KSO_WM_UNIT_VALUE" val="10"/>
  <p:tag name="KSO_WM_UNIT_HIGHLIGHT" val="0"/>
  <p:tag name="KSO_WM_UNIT_COMPATIBLE" val="0"/>
  <p:tag name="KSO_WM_UNIT_PRESET_TEXT_INDEX" val="4"/>
  <p:tag name="KSO_WM_UNIT_PRESET_TEXT_LEN" val="12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680"/>
  <p:tag name="KSO_WM_UNIT_TYPE" val="l_i"/>
  <p:tag name="KSO_WM_UNIT_INDEX" val="1_3"/>
  <p:tag name="KSO_WM_UNIT_ID" val="diagram680_2*l_i*1_3"/>
  <p:tag name="KSO_WM_UNIT_CLEAR" val="1"/>
  <p:tag name="KSO_WM_UNIT_LAYERLEVEL" val="1_1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680"/>
  <p:tag name="KSO_WM_UNIT_TYPE" val="l_h_a"/>
  <p:tag name="KSO_WM_UNIT_INDEX" val="1_5_1"/>
  <p:tag name="KSO_WM_UNIT_ID" val="diagram680_2*l_h_a*1_5_1"/>
  <p:tag name="KSO_WM_UNIT_CLEAR" val="1"/>
  <p:tag name="KSO_WM_UNIT_LAYERLEVEL" val="1_1_1"/>
  <p:tag name="KSO_WM_UNIT_VALUE" val="10"/>
  <p:tag name="KSO_WM_UNIT_HIGHLIGHT" val="0"/>
  <p:tag name="KSO_WM_UNIT_COMPATIBLE" val="0"/>
  <p:tag name="KSO_WM_UNIT_PRESET_TEXT_INDEX" val="4"/>
  <p:tag name="KSO_WM_UNIT_PRESET_TEXT_LEN" val="12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680"/>
  <p:tag name="KSO_WM_UNIT_TYPE" val="l_i"/>
  <p:tag name="KSO_WM_UNIT_INDEX" val="1_5"/>
  <p:tag name="KSO_WM_UNIT_ID" val="diagram680_2*l_i*1_5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711_3"/>
  <p:tag name="KSO_WM_SLIDE_INDEX" val="3"/>
  <p:tag name="KSO_WM_SLIDE_ITEM_CNT" val="3"/>
  <p:tag name="KSO_WM_SLIDE_LAYOUT" val="l_g"/>
  <p:tag name="KSO_WM_SLIDE_LAYOUT_CNT" val="1_1"/>
  <p:tag name="KSO_WM_SLIDE_TYPE" val="text"/>
  <p:tag name="KSO_WM_BEAUTIFY_FLAG" val="#wm#"/>
  <p:tag name="KSO_WM_SLIDE_POSITION" val="91*146"/>
  <p:tag name="KSO_WM_SLIDE_SIZE" val="778*235"/>
  <p:tag name="KSO_WM_TEMPLATE_CATEGORY" val="diagram"/>
  <p:tag name="KSO_WM_TEMPLATE_INDEX" val="711"/>
  <p:tag name="KSO_WM_TAG_VERSION" val="1.0"/>
  <p:tag name="KSO_WM_DIAGRAM_GROUP_CODE" val="l1-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11"/>
  <p:tag name="KSO_WM_UNIT_TYPE" val="l_h_f"/>
  <p:tag name="KSO_WM_UNIT_INDEX" val="1_1_1"/>
  <p:tag name="KSO_WM_UNIT_ID" val="diagram711_3*l_h_f*1_1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2"/>
  <p:tag name="KSO_WM_DIAGRAM_GROUP_CODE" val="l1-1"/>
  <p:tag name="KSO_WM_UNIT_FILL_FORE_SCHEMECOLOR_INDEX" val="5"/>
  <p:tag name="KSO_WM_UNIT_FILL_TYPE" val="1"/>
  <p:tag name="KSO_WM_UNIT_TEXT_FILL_FORE_SCHEMECOLOR_INDEX" val="5"/>
  <p:tag name="KSO_WM_UNIT_TEXT_FILL_TYPE" val="1"/>
  <p:tag name="KSO_WM_UNIT_USESOURCEFORMAT_APPLY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11"/>
  <p:tag name="KSO_WM_UNIT_TYPE" val="l_i"/>
  <p:tag name="KSO_WM_UNIT_INDEX" val="1_1"/>
  <p:tag name="KSO_WM_UNIT_ID" val="diagram711_3*l_i*1_1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11"/>
  <p:tag name="KSO_WM_UNIT_TYPE" val="l_h_f"/>
  <p:tag name="KSO_WM_UNIT_INDEX" val="1_2_1"/>
  <p:tag name="KSO_WM_UNIT_ID" val="diagram711_3*l_h_f*1_2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2"/>
  <p:tag name="KSO_WM_DIAGRAM_GROUP_CODE" val="l1-1"/>
  <p:tag name="KSO_WM_UNIT_FILL_FORE_SCHEMECOLOR_INDEX" val="5"/>
  <p:tag name="KSO_WM_UNIT_FILL_TYPE" val="1"/>
  <p:tag name="KSO_WM_UNIT_TEXT_FILL_FORE_SCHEMECOLOR_INDEX" val="5"/>
  <p:tag name="KSO_WM_UNIT_TEXT_FILL_TYPE" val="1"/>
  <p:tag name="KSO_WM_UNIT_USESOURCEFORMAT_APPLY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11"/>
  <p:tag name="KSO_WM_UNIT_TYPE" val="l_i"/>
  <p:tag name="KSO_WM_UNIT_INDEX" val="1_2"/>
  <p:tag name="KSO_WM_UNIT_ID" val="diagram711_3*l_i*1_2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11"/>
  <p:tag name="KSO_WM_UNIT_TYPE" val="l_h_f"/>
  <p:tag name="KSO_WM_UNIT_INDEX" val="1_3_1"/>
  <p:tag name="KSO_WM_UNIT_ID" val="diagram711_3*l_h_f*1_3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2"/>
  <p:tag name="KSO_WM_DIAGRAM_GROUP_CODE" val="l1-1"/>
  <p:tag name="KSO_WM_UNIT_FILL_FORE_SCHEMECOLOR_INDEX" val="5"/>
  <p:tag name="KSO_WM_UNIT_FILL_TYPE" val="1"/>
  <p:tag name="KSO_WM_UNIT_TEXT_FILL_FORE_SCHEMECOLOR_INDEX" val="5"/>
  <p:tag name="KSO_WM_UNIT_TEXT_FILL_TYPE" val="1"/>
  <p:tag name="KSO_WM_UNIT_USESOURCEFORMAT_APPLY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11"/>
  <p:tag name="KSO_WM_UNIT_TYPE" val="l_i"/>
  <p:tag name="KSO_WM_UNIT_INDEX" val="1_3"/>
  <p:tag name="KSO_WM_UNIT_ID" val="diagram711_3*l_i*1_3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2"/>
  <p:tag name="KSO_WM_UNIT_TIMELINE_EMPHASIS_ID" val="2"/>
  <p:tag name="KSO_WM_UNIT_VALUE" val="24"/>
  <p:tag name="KSO_WM_UNIT_HIGHLIGHT" val="0"/>
  <p:tag name="KSO_WM_UNIT_COMPATIBLE" val="0"/>
  <p:tag name="KSO_WM_DIAGRAM_GROUP_CODE" val="m1-1"/>
  <p:tag name="KSO_WM_UNIT_TYPE" val="m_h_h_f"/>
  <p:tag name="KSO_WM_UNIT_INDEX" val="1_1_1_1"/>
  <p:tag name="KSO_WM_UNIT_ID" val="diagram20191580_2*m_h_h_f*1_1_1_1"/>
  <p:tag name="KSO_WM_TEMPLATE_CATEGORY" val="diagram"/>
  <p:tag name="KSO_WM_TEMPLATE_INDEX" val="20191580"/>
  <p:tag name="KSO_WM_UNIT_LAYERLEVEL" val="1_1_1_1"/>
  <p:tag name="KSO_WM_TAG_VERSION" val="1.0"/>
  <p:tag name="KSO_WM_BEAUTIFY_FLAG" val="#wm#"/>
  <p:tag name="KSO_WM_UNIT_PRESET_TEXT" val="简单地描述该时间点发生的一些事件"/>
  <p:tag name="KSO_WM_UNIT_TEXT_FILL_FORE_SCHEMECOLOR_INDEX" val="14"/>
  <p:tag name="KSO_WM_UNIT_TEXT_FILL_TYPE" val="1"/>
  <p:tag name="KSO_WM_UNIT_USESOURCEFORMAT_APPLY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7"/>
  <p:tag name="KSO_WM_UNIT_TIMELINE_EMPHASIS_ID" val="7"/>
  <p:tag name="KSO_WM_UNIT_ISCONTENTSTITLE" val="0"/>
  <p:tag name="KSO_WM_UNIT_VALUE" val="7"/>
  <p:tag name="KSO_WM_UNIT_HIGHLIGHT" val="0"/>
  <p:tag name="KSO_WM_UNIT_COMPATIBLE" val="0"/>
  <p:tag name="KSO_WM_DIAGRAM_GROUP_CODE" val="m1-1"/>
  <p:tag name="KSO_WM_UNIT_TYPE" val="m_h_h_a"/>
  <p:tag name="KSO_WM_UNIT_INDEX" val="1_1_1_1"/>
  <p:tag name="KSO_WM_UNIT_ID" val="diagram20191580_2*m_h_h_a*1_1_1_1"/>
  <p:tag name="KSO_WM_TEMPLATE_CATEGORY" val="diagram"/>
  <p:tag name="KSO_WM_TEMPLATE_INDEX" val="20191580"/>
  <p:tag name="KSO_WM_UNIT_LAYERLEVEL" val="1_1_1_1"/>
  <p:tag name="KSO_WM_TAG_VERSION" val="1.0"/>
  <p:tag name="KSO_WM_BEAUTIFY_FLAG" val="#wm#"/>
  <p:tag name="KSO_WM_UNIT_PRESET_TEXT" val="事件内容标题"/>
  <p:tag name="KSO_WM_UNIT_TEXT_FILL_FORE_SCHEMECOLOR_INDEX" val="13"/>
  <p:tag name="KSO_WM_UNIT_TEXT_FILL_TYPE" val="1"/>
  <p:tag name="KSO_WM_UNIT_USESOURCEFORMAT_APPLY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7"/>
  <p:tag name="KSO_WM_UNIT_TIMELINE_EMPHASIS_ID" val="7"/>
  <p:tag name="KSO_WM_UNIT_ISCONTENTSTITLE" val="0"/>
  <p:tag name="KSO_WM_UNIT_VALUE" val="7"/>
  <p:tag name="KSO_WM_UNIT_HIGHLIGHT" val="0"/>
  <p:tag name="KSO_WM_UNIT_COMPATIBLE" val="0"/>
  <p:tag name="KSO_WM_DIAGRAM_GROUP_CODE" val="m1-1"/>
  <p:tag name="KSO_WM_UNIT_TYPE" val="m_h_h_a"/>
  <p:tag name="KSO_WM_UNIT_INDEX" val="1_1_1_1"/>
  <p:tag name="KSO_WM_UNIT_ID" val="diagram20191580_2*m_h_h_a*1_1_1_1"/>
  <p:tag name="KSO_WM_TEMPLATE_CATEGORY" val="diagram"/>
  <p:tag name="KSO_WM_TEMPLATE_INDEX" val="20191580"/>
  <p:tag name="KSO_WM_UNIT_LAYERLEVEL" val="1_1_1_1"/>
  <p:tag name="KSO_WM_TAG_VERSION" val="1.0"/>
  <p:tag name="KSO_WM_BEAUTIFY_FLAG" val="#wm#"/>
  <p:tag name="KSO_WM_UNIT_PRESET_TEXT" val="事件内容标题"/>
  <p:tag name="KSO_WM_UNIT_TEXT_FILL_FORE_SCHEMECOLOR_INDEX" val="13"/>
  <p:tag name="KSO_WM_UNIT_TEXT_FILL_TYPE" val="1"/>
  <p:tag name="KSO_WM_UNIT_USESOURCEFORMAT_APPLY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2"/>
  <p:tag name="KSO_WM_UNIT_TIMELINE_EMPHASIS_ID" val="2"/>
  <p:tag name="KSO_WM_UNIT_VALUE" val="24"/>
  <p:tag name="KSO_WM_UNIT_HIGHLIGHT" val="0"/>
  <p:tag name="KSO_WM_UNIT_COMPATIBLE" val="0"/>
  <p:tag name="KSO_WM_DIAGRAM_GROUP_CODE" val="m1-1"/>
  <p:tag name="KSO_WM_UNIT_TYPE" val="m_h_h_f"/>
  <p:tag name="KSO_WM_UNIT_INDEX" val="1_1_1_1"/>
  <p:tag name="KSO_WM_UNIT_ID" val="diagram20191580_2*m_h_h_f*1_1_1_1"/>
  <p:tag name="KSO_WM_TEMPLATE_CATEGORY" val="diagram"/>
  <p:tag name="KSO_WM_TEMPLATE_INDEX" val="20191580"/>
  <p:tag name="KSO_WM_UNIT_LAYERLEVEL" val="1_1_1_1"/>
  <p:tag name="KSO_WM_TAG_VERSION" val="1.0"/>
  <p:tag name="KSO_WM_BEAUTIFY_FLAG" val="#wm#"/>
  <p:tag name="KSO_WM_UNIT_PRESET_TEXT" val="简单地描述该时间点发生的一些事件"/>
  <p:tag name="KSO_WM_UNIT_TEXT_FILL_FORE_SCHEMECOLOR_INDEX" val="14"/>
  <p:tag name="KSO_WM_UNIT_TEXT_FILL_TYPE" val="1"/>
  <p:tag name="KSO_WM_UNIT_USESOURCEFORMAT_APPLY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7"/>
  <p:tag name="KSO_WM_UNIT_TIMELINE_EMPHASIS_ID" val="7"/>
  <p:tag name="KSO_WM_UNIT_ISCONTENTSTITLE" val="0"/>
  <p:tag name="KSO_WM_UNIT_VALUE" val="7"/>
  <p:tag name="KSO_WM_UNIT_HIGHLIGHT" val="0"/>
  <p:tag name="KSO_WM_UNIT_COMPATIBLE" val="0"/>
  <p:tag name="KSO_WM_DIAGRAM_GROUP_CODE" val="m1-1"/>
  <p:tag name="KSO_WM_UNIT_TYPE" val="m_h_h_a"/>
  <p:tag name="KSO_WM_UNIT_INDEX" val="1_1_1_1"/>
  <p:tag name="KSO_WM_UNIT_ID" val="diagram20191580_2*m_h_h_a*1_1_1_1"/>
  <p:tag name="KSO_WM_TEMPLATE_CATEGORY" val="diagram"/>
  <p:tag name="KSO_WM_TEMPLATE_INDEX" val="20191580"/>
  <p:tag name="KSO_WM_UNIT_LAYERLEVEL" val="1_1_1_1"/>
  <p:tag name="KSO_WM_TAG_VERSION" val="1.0"/>
  <p:tag name="KSO_WM_BEAUTIFY_FLAG" val="#wm#"/>
  <p:tag name="KSO_WM_UNIT_PRESET_TEXT" val="事件内容标题"/>
  <p:tag name="KSO_WM_UNIT_TEXT_FILL_FORE_SCHEMECOLOR_INDEX" val="13"/>
  <p:tag name="KSO_WM_UNIT_TEXT_FILL_TYPE" val="1"/>
  <p:tag name="KSO_WM_UNIT_USESOURCEFORMAT_APPLY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7"/>
  <p:tag name="KSO_WM_UNIT_TIMELINE_EMPHASIS_ID" val="7"/>
  <p:tag name="KSO_WM_UNIT_ISCONTENTSTITLE" val="0"/>
  <p:tag name="KSO_WM_UNIT_VALUE" val="7"/>
  <p:tag name="KSO_WM_UNIT_HIGHLIGHT" val="0"/>
  <p:tag name="KSO_WM_UNIT_COMPATIBLE" val="0"/>
  <p:tag name="KSO_WM_DIAGRAM_GROUP_CODE" val="m1-1"/>
  <p:tag name="KSO_WM_UNIT_TYPE" val="m_h_h_a"/>
  <p:tag name="KSO_WM_UNIT_INDEX" val="1_1_1_1"/>
  <p:tag name="KSO_WM_UNIT_ID" val="diagram20191580_2*m_h_h_a*1_1_1_1"/>
  <p:tag name="KSO_WM_TEMPLATE_CATEGORY" val="diagram"/>
  <p:tag name="KSO_WM_TEMPLATE_INDEX" val="20191580"/>
  <p:tag name="KSO_WM_UNIT_LAYERLEVEL" val="1_1_1_1"/>
  <p:tag name="KSO_WM_TAG_VERSION" val="1.0"/>
  <p:tag name="KSO_WM_BEAUTIFY_FLAG" val="#wm#"/>
  <p:tag name="KSO_WM_UNIT_PRESET_TEXT" val="事件内容标题"/>
  <p:tag name="KSO_WM_UNIT_TEXT_FILL_FORE_SCHEMECOLOR_INDEX" val="13"/>
  <p:tag name="KSO_WM_UNIT_TEXT_FILL_TYPE" val="1"/>
  <p:tag name="KSO_WM_UNIT_USESOURCEFORMAT_APPLY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7"/>
  <p:tag name="KSO_WM_UNIT_TIMELINE_EMPHASIS_ID" val="7"/>
  <p:tag name="KSO_WM_UNIT_ISCONTENTSTITLE" val="0"/>
  <p:tag name="KSO_WM_UNIT_VALUE" val="7"/>
  <p:tag name="KSO_WM_UNIT_HIGHLIGHT" val="0"/>
  <p:tag name="KSO_WM_UNIT_COMPATIBLE" val="0"/>
  <p:tag name="KSO_WM_DIAGRAM_GROUP_CODE" val="m1-1"/>
  <p:tag name="KSO_WM_UNIT_TYPE" val="m_h_h_a"/>
  <p:tag name="KSO_WM_UNIT_INDEX" val="1_1_1_1"/>
  <p:tag name="KSO_WM_UNIT_ID" val="diagram20191580_2*m_h_h_a*1_1_1_1"/>
  <p:tag name="KSO_WM_TEMPLATE_CATEGORY" val="diagram"/>
  <p:tag name="KSO_WM_TEMPLATE_INDEX" val="20191580"/>
  <p:tag name="KSO_WM_UNIT_LAYERLEVEL" val="1_1_1_1"/>
  <p:tag name="KSO_WM_TAG_VERSION" val="1.0"/>
  <p:tag name="KSO_WM_BEAUTIFY_FLAG" val="#wm#"/>
  <p:tag name="KSO_WM_UNIT_PRESET_TEXT" val="事件内容标题"/>
  <p:tag name="KSO_WM_UNIT_TEXT_FILL_FORE_SCHEMECOLOR_INDEX" val="13"/>
  <p:tag name="KSO_WM_UNIT_TEXT_FILL_TYPE" val="1"/>
  <p:tag name="KSO_WM_UNIT_USESOURCEFORMAT_APPLY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7"/>
  <p:tag name="KSO_WM_UNIT_TIMELINE_EMPHASIS_ID" val="7"/>
  <p:tag name="KSO_WM_UNIT_ISCONTENTSTITLE" val="0"/>
  <p:tag name="KSO_WM_UNIT_VALUE" val="7"/>
  <p:tag name="KSO_WM_UNIT_HIGHLIGHT" val="0"/>
  <p:tag name="KSO_WM_UNIT_COMPATIBLE" val="0"/>
  <p:tag name="KSO_WM_DIAGRAM_GROUP_CODE" val="m1-1"/>
  <p:tag name="KSO_WM_UNIT_TYPE" val="m_h_h_a"/>
  <p:tag name="KSO_WM_UNIT_INDEX" val="1_1_1_1"/>
  <p:tag name="KSO_WM_UNIT_ID" val="diagram20191580_2*m_h_h_a*1_1_1_1"/>
  <p:tag name="KSO_WM_TEMPLATE_CATEGORY" val="diagram"/>
  <p:tag name="KSO_WM_TEMPLATE_INDEX" val="20191580"/>
  <p:tag name="KSO_WM_UNIT_LAYERLEVEL" val="1_1_1_1"/>
  <p:tag name="KSO_WM_TAG_VERSION" val="1.0"/>
  <p:tag name="KSO_WM_BEAUTIFY_FLAG" val="#wm#"/>
  <p:tag name="KSO_WM_UNIT_PRESET_TEXT" val="事件内容标题"/>
  <p:tag name="KSO_WM_UNIT_TEXT_FILL_FORE_SCHEMECOLOR_INDEX" val="13"/>
  <p:tag name="KSO_WM_UNIT_TEXT_FILL_TYPE" val="1"/>
  <p:tag name="KSO_WM_UNIT_USESOURCEFORMAT_APPLY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7"/>
  <p:tag name="KSO_WM_UNIT_TIMELINE_EMPHASIS_ID" val="7"/>
  <p:tag name="KSO_WM_UNIT_ISCONTENTSTITLE" val="0"/>
  <p:tag name="KSO_WM_UNIT_VALUE" val="7"/>
  <p:tag name="KSO_WM_UNIT_HIGHLIGHT" val="0"/>
  <p:tag name="KSO_WM_UNIT_COMPATIBLE" val="0"/>
  <p:tag name="KSO_WM_DIAGRAM_GROUP_CODE" val="m1-1"/>
  <p:tag name="KSO_WM_UNIT_TYPE" val="m_h_h_a"/>
  <p:tag name="KSO_WM_UNIT_INDEX" val="1_1_1_1"/>
  <p:tag name="KSO_WM_UNIT_ID" val="diagram20191580_2*m_h_h_a*1_1_1_1"/>
  <p:tag name="KSO_WM_TEMPLATE_CATEGORY" val="diagram"/>
  <p:tag name="KSO_WM_TEMPLATE_INDEX" val="20191580"/>
  <p:tag name="KSO_WM_UNIT_LAYERLEVEL" val="1_1_1_1"/>
  <p:tag name="KSO_WM_TAG_VERSION" val="1.0"/>
  <p:tag name="KSO_WM_BEAUTIFY_FLAG" val="#wm#"/>
  <p:tag name="KSO_WM_UNIT_PRESET_TEXT" val="事件内容标题"/>
  <p:tag name="KSO_WM_UNIT_TEXT_FILL_FORE_SCHEMECOLOR_INDEX" val="13"/>
  <p:tag name="KSO_WM_UNIT_TEXT_FILL_TYPE" val="1"/>
  <p:tag name="KSO_WM_UNIT_USESOURCEFORMAT_APPLY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7"/>
  <p:tag name="KSO_WM_UNIT_TIMELINE_EMPHASIS_ID" val="7"/>
  <p:tag name="KSO_WM_UNIT_ISCONTENTSTITLE" val="0"/>
  <p:tag name="KSO_WM_UNIT_VALUE" val="7"/>
  <p:tag name="KSO_WM_UNIT_HIGHLIGHT" val="0"/>
  <p:tag name="KSO_WM_UNIT_COMPATIBLE" val="0"/>
  <p:tag name="KSO_WM_DIAGRAM_GROUP_CODE" val="m1-1"/>
  <p:tag name="KSO_WM_UNIT_TYPE" val="m_h_h_a"/>
  <p:tag name="KSO_WM_UNIT_INDEX" val="1_1_1_1"/>
  <p:tag name="KSO_WM_UNIT_ID" val="diagram20191580_2*m_h_h_a*1_1_1_1"/>
  <p:tag name="KSO_WM_TEMPLATE_CATEGORY" val="diagram"/>
  <p:tag name="KSO_WM_TEMPLATE_INDEX" val="20191580"/>
  <p:tag name="KSO_WM_UNIT_LAYERLEVEL" val="1_1_1_1"/>
  <p:tag name="KSO_WM_TAG_VERSION" val="1.0"/>
  <p:tag name="KSO_WM_BEAUTIFY_FLAG" val="#wm#"/>
  <p:tag name="KSO_WM_UNIT_PRESET_TEXT" val="事件内容标题"/>
  <p:tag name="KSO_WM_UNIT_TEXT_FILL_FORE_SCHEMECOLOR_INDEX" val="13"/>
  <p:tag name="KSO_WM_UNIT_TEXT_FILL_TYPE" val="1"/>
  <p:tag name="KSO_WM_UNIT_USESOURCEFORMAT_APPLY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7"/>
  <p:tag name="KSO_WM_UNIT_TIMELINE_EMPHASIS_ID" val="7"/>
  <p:tag name="KSO_WM_UNIT_ISCONTENTSTITLE" val="0"/>
  <p:tag name="KSO_WM_UNIT_VALUE" val="7"/>
  <p:tag name="KSO_WM_UNIT_HIGHLIGHT" val="0"/>
  <p:tag name="KSO_WM_UNIT_COMPATIBLE" val="0"/>
  <p:tag name="KSO_WM_DIAGRAM_GROUP_CODE" val="m1-1"/>
  <p:tag name="KSO_WM_UNIT_TYPE" val="m_h_h_a"/>
  <p:tag name="KSO_WM_UNIT_INDEX" val="1_1_1_1"/>
  <p:tag name="KSO_WM_UNIT_ID" val="diagram20191580_2*m_h_h_a*1_1_1_1"/>
  <p:tag name="KSO_WM_TEMPLATE_CATEGORY" val="diagram"/>
  <p:tag name="KSO_WM_TEMPLATE_INDEX" val="20191580"/>
  <p:tag name="KSO_WM_UNIT_LAYERLEVEL" val="1_1_1_1"/>
  <p:tag name="KSO_WM_TAG_VERSION" val="1.0"/>
  <p:tag name="KSO_WM_BEAUTIFY_FLAG" val="#wm#"/>
  <p:tag name="KSO_WM_UNIT_PRESET_TEXT" val="事件内容标题"/>
  <p:tag name="KSO_WM_UNIT_TEXT_FILL_FORE_SCHEMECOLOR_INDEX" val="13"/>
  <p:tag name="KSO_WM_UNIT_TEXT_FILL_TYPE" val="1"/>
  <p:tag name="KSO_WM_UNIT_USESOURCEFORMAT_APPLY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7"/>
  <p:tag name="KSO_WM_UNIT_TIMELINE_EMPHASIS_ID" val="7"/>
  <p:tag name="KSO_WM_UNIT_ISCONTENTSTITLE" val="0"/>
  <p:tag name="KSO_WM_UNIT_VALUE" val="7"/>
  <p:tag name="KSO_WM_UNIT_HIGHLIGHT" val="0"/>
  <p:tag name="KSO_WM_UNIT_COMPATIBLE" val="0"/>
  <p:tag name="KSO_WM_DIAGRAM_GROUP_CODE" val="m1-1"/>
  <p:tag name="KSO_WM_UNIT_TYPE" val="m_h_h_a"/>
  <p:tag name="KSO_WM_UNIT_INDEX" val="1_1_1_1"/>
  <p:tag name="KSO_WM_UNIT_ID" val="diagram20191580_2*m_h_h_a*1_1_1_1"/>
  <p:tag name="KSO_WM_TEMPLATE_CATEGORY" val="diagram"/>
  <p:tag name="KSO_WM_TEMPLATE_INDEX" val="20191580"/>
  <p:tag name="KSO_WM_UNIT_LAYERLEVEL" val="1_1_1_1"/>
  <p:tag name="KSO_WM_TAG_VERSION" val="1.0"/>
  <p:tag name="KSO_WM_BEAUTIFY_FLAG" val="#wm#"/>
  <p:tag name="KSO_WM_UNIT_PRESET_TEXT" val="事件内容标题"/>
  <p:tag name="KSO_WM_UNIT_TEXT_FILL_FORE_SCHEMECOLOR_INDEX" val="13"/>
  <p:tag name="KSO_WM_UNIT_TEXT_FILL_TYPE" val="1"/>
  <p:tag name="KSO_WM_UNIT_USESOURCEFORMAT_APPLY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7"/>
  <p:tag name="KSO_WM_UNIT_TIMELINE_EMPHASIS_ID" val="7"/>
  <p:tag name="KSO_WM_UNIT_ISCONTENTSTITLE" val="0"/>
  <p:tag name="KSO_WM_UNIT_VALUE" val="7"/>
  <p:tag name="KSO_WM_UNIT_HIGHLIGHT" val="0"/>
  <p:tag name="KSO_WM_UNIT_COMPATIBLE" val="0"/>
  <p:tag name="KSO_WM_DIAGRAM_GROUP_CODE" val="m1-1"/>
  <p:tag name="KSO_WM_UNIT_TYPE" val="m_h_h_a"/>
  <p:tag name="KSO_WM_UNIT_INDEX" val="1_1_1_1"/>
  <p:tag name="KSO_WM_UNIT_ID" val="diagram20191580_2*m_h_h_a*1_1_1_1"/>
  <p:tag name="KSO_WM_TEMPLATE_CATEGORY" val="diagram"/>
  <p:tag name="KSO_WM_TEMPLATE_INDEX" val="20191580"/>
  <p:tag name="KSO_WM_UNIT_LAYERLEVEL" val="1_1_1_1"/>
  <p:tag name="KSO_WM_TAG_VERSION" val="1.0"/>
  <p:tag name="KSO_WM_BEAUTIFY_FLAG" val="#wm#"/>
  <p:tag name="KSO_WM_UNIT_PRESET_TEXT" val="事件内容标题"/>
  <p:tag name="KSO_WM_UNIT_TEXT_FILL_FORE_SCHEMECOLOR_INDEX" val="13"/>
  <p:tag name="KSO_WM_UNIT_TEXT_FILL_TYPE" val="1"/>
  <p:tag name="KSO_WM_UNIT_USESOURCEFORMAT_APPLY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7"/>
  <p:tag name="KSO_WM_UNIT_TIMELINE_EMPHASIS_ID" val="7"/>
  <p:tag name="KSO_WM_UNIT_ISCONTENTSTITLE" val="0"/>
  <p:tag name="KSO_WM_UNIT_VALUE" val="7"/>
  <p:tag name="KSO_WM_UNIT_HIGHLIGHT" val="0"/>
  <p:tag name="KSO_WM_UNIT_COMPATIBLE" val="0"/>
  <p:tag name="KSO_WM_DIAGRAM_GROUP_CODE" val="m1-1"/>
  <p:tag name="KSO_WM_UNIT_TYPE" val="m_h_h_a"/>
  <p:tag name="KSO_WM_UNIT_INDEX" val="1_1_1_1"/>
  <p:tag name="KSO_WM_UNIT_ID" val="diagram20191580_2*m_h_h_a*1_1_1_1"/>
  <p:tag name="KSO_WM_TEMPLATE_CATEGORY" val="diagram"/>
  <p:tag name="KSO_WM_TEMPLATE_INDEX" val="20191580"/>
  <p:tag name="KSO_WM_UNIT_LAYERLEVEL" val="1_1_1_1"/>
  <p:tag name="KSO_WM_TAG_VERSION" val="1.0"/>
  <p:tag name="KSO_WM_BEAUTIFY_FLAG" val="#wm#"/>
  <p:tag name="KSO_WM_UNIT_PRESET_TEXT" val="事件内容标题"/>
  <p:tag name="KSO_WM_UNIT_TEXT_FILL_FORE_SCHEMECOLOR_INDEX" val="13"/>
  <p:tag name="KSO_WM_UNIT_TEXT_FILL_TYPE" val="1"/>
  <p:tag name="KSO_WM_UNIT_USESOURCEFORMAT_APPLY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7"/>
  <p:tag name="KSO_WM_UNIT_TIMELINE_EMPHASIS_ID" val="7"/>
  <p:tag name="KSO_WM_UNIT_ISCONTENTSTITLE" val="0"/>
  <p:tag name="KSO_WM_UNIT_VALUE" val="7"/>
  <p:tag name="KSO_WM_UNIT_HIGHLIGHT" val="0"/>
  <p:tag name="KSO_WM_UNIT_COMPATIBLE" val="0"/>
  <p:tag name="KSO_WM_DIAGRAM_GROUP_CODE" val="m1-1"/>
  <p:tag name="KSO_WM_UNIT_TYPE" val="m_h_h_a"/>
  <p:tag name="KSO_WM_UNIT_INDEX" val="1_1_1_1"/>
  <p:tag name="KSO_WM_UNIT_ID" val="diagram20191580_2*m_h_h_a*1_1_1_1"/>
  <p:tag name="KSO_WM_TEMPLATE_CATEGORY" val="diagram"/>
  <p:tag name="KSO_WM_TEMPLATE_INDEX" val="20191580"/>
  <p:tag name="KSO_WM_UNIT_LAYERLEVEL" val="1_1_1_1"/>
  <p:tag name="KSO_WM_TAG_VERSION" val="1.0"/>
  <p:tag name="KSO_WM_BEAUTIFY_FLAG" val="#wm#"/>
  <p:tag name="KSO_WM_UNIT_PRESET_TEXT" val="事件内容标题"/>
  <p:tag name="KSO_WM_UNIT_TEXT_FILL_FORE_SCHEMECOLOR_INDEX" val="13"/>
  <p:tag name="KSO_WM_UNIT_TEXT_FILL_TYPE" val="1"/>
  <p:tag name="KSO_WM_UNIT_USESOURCEFORMAT_APPLY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7"/>
  <p:tag name="KSO_WM_UNIT_TIMELINE_EMPHASIS_ID" val="7"/>
  <p:tag name="KSO_WM_UNIT_ISCONTENTSTITLE" val="0"/>
  <p:tag name="KSO_WM_UNIT_VALUE" val="7"/>
  <p:tag name="KSO_WM_UNIT_HIGHLIGHT" val="0"/>
  <p:tag name="KSO_WM_UNIT_COMPATIBLE" val="0"/>
  <p:tag name="KSO_WM_DIAGRAM_GROUP_CODE" val="m1-1"/>
  <p:tag name="KSO_WM_UNIT_TYPE" val="m_h_h_a"/>
  <p:tag name="KSO_WM_UNIT_INDEX" val="1_1_1_1"/>
  <p:tag name="KSO_WM_UNIT_ID" val="diagram20191580_2*m_h_h_a*1_1_1_1"/>
  <p:tag name="KSO_WM_TEMPLATE_CATEGORY" val="diagram"/>
  <p:tag name="KSO_WM_TEMPLATE_INDEX" val="20191580"/>
  <p:tag name="KSO_WM_UNIT_LAYERLEVEL" val="1_1_1_1"/>
  <p:tag name="KSO_WM_TAG_VERSION" val="1.0"/>
  <p:tag name="KSO_WM_BEAUTIFY_FLAG" val="#wm#"/>
  <p:tag name="KSO_WM_UNIT_PRESET_TEXT" val="事件内容标题"/>
  <p:tag name="KSO_WM_UNIT_TEXT_FILL_FORE_SCHEMECOLOR_INDEX" val="13"/>
  <p:tag name="KSO_WM_UNIT_TEXT_FILL_TYPE" val="1"/>
  <p:tag name="KSO_WM_UNIT_USESOURCEFORMAT_APPLY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7"/>
  <p:tag name="KSO_WM_UNIT_TIMELINE_EMPHASIS_ID" val="7"/>
  <p:tag name="KSO_WM_UNIT_ISCONTENTSTITLE" val="0"/>
  <p:tag name="KSO_WM_UNIT_VALUE" val="7"/>
  <p:tag name="KSO_WM_UNIT_HIGHLIGHT" val="0"/>
  <p:tag name="KSO_WM_UNIT_COMPATIBLE" val="0"/>
  <p:tag name="KSO_WM_DIAGRAM_GROUP_CODE" val="m1-1"/>
  <p:tag name="KSO_WM_UNIT_TYPE" val="m_h_h_a"/>
  <p:tag name="KSO_WM_UNIT_INDEX" val="1_1_1_1"/>
  <p:tag name="KSO_WM_UNIT_ID" val="diagram20191580_2*m_h_h_a*1_1_1_1"/>
  <p:tag name="KSO_WM_TEMPLATE_CATEGORY" val="diagram"/>
  <p:tag name="KSO_WM_TEMPLATE_INDEX" val="20191580"/>
  <p:tag name="KSO_WM_UNIT_LAYERLEVEL" val="1_1_1_1"/>
  <p:tag name="KSO_WM_TAG_VERSION" val="1.0"/>
  <p:tag name="KSO_WM_BEAUTIFY_FLAG" val="#wm#"/>
  <p:tag name="KSO_WM_UNIT_PRESET_TEXT" val="事件内容标题"/>
  <p:tag name="KSO_WM_UNIT_TEXT_FILL_FORE_SCHEMECOLOR_INDEX" val="13"/>
  <p:tag name="KSO_WM_UNIT_TEXT_FILL_TYPE" val="1"/>
  <p:tag name="KSO_WM_UNIT_USESOURCEFORMAT_APPLY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7"/>
  <p:tag name="KSO_WM_UNIT_TIMELINE_EMPHASIS_ID" val="7"/>
  <p:tag name="KSO_WM_UNIT_ISCONTENTSTITLE" val="0"/>
  <p:tag name="KSO_WM_UNIT_VALUE" val="7"/>
  <p:tag name="KSO_WM_UNIT_HIGHLIGHT" val="0"/>
  <p:tag name="KSO_WM_UNIT_COMPATIBLE" val="0"/>
  <p:tag name="KSO_WM_DIAGRAM_GROUP_CODE" val="m1-1"/>
  <p:tag name="KSO_WM_UNIT_TYPE" val="m_h_h_a"/>
  <p:tag name="KSO_WM_UNIT_INDEX" val="1_1_1_1"/>
  <p:tag name="KSO_WM_UNIT_ID" val="diagram20191580_2*m_h_h_a*1_1_1_1"/>
  <p:tag name="KSO_WM_TEMPLATE_CATEGORY" val="diagram"/>
  <p:tag name="KSO_WM_TEMPLATE_INDEX" val="20191580"/>
  <p:tag name="KSO_WM_UNIT_LAYERLEVEL" val="1_1_1_1"/>
  <p:tag name="KSO_WM_TAG_VERSION" val="1.0"/>
  <p:tag name="KSO_WM_BEAUTIFY_FLAG" val="#wm#"/>
  <p:tag name="KSO_WM_UNIT_PRESET_TEXT" val="事件内容标题"/>
  <p:tag name="KSO_WM_UNIT_TEXT_FILL_FORE_SCHEMECOLOR_INDEX" val="13"/>
  <p:tag name="KSO_WM_UNIT_TEXT_FILL_TYPE" val="1"/>
  <p:tag name="KSO_WM_UNIT_USESOURCEFORMAT_APPLY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7"/>
  <p:tag name="KSO_WM_UNIT_TIMELINE_EMPHASIS_ID" val="7"/>
  <p:tag name="KSO_WM_UNIT_ISCONTENTSTITLE" val="0"/>
  <p:tag name="KSO_WM_UNIT_VALUE" val="7"/>
  <p:tag name="KSO_WM_UNIT_HIGHLIGHT" val="0"/>
  <p:tag name="KSO_WM_UNIT_COMPATIBLE" val="0"/>
  <p:tag name="KSO_WM_DIAGRAM_GROUP_CODE" val="m1-1"/>
  <p:tag name="KSO_WM_UNIT_TYPE" val="m_h_h_a"/>
  <p:tag name="KSO_WM_UNIT_INDEX" val="1_1_1_1"/>
  <p:tag name="KSO_WM_UNIT_ID" val="diagram20191580_2*m_h_h_a*1_1_1_1"/>
  <p:tag name="KSO_WM_TEMPLATE_CATEGORY" val="diagram"/>
  <p:tag name="KSO_WM_TEMPLATE_INDEX" val="20191580"/>
  <p:tag name="KSO_WM_UNIT_LAYERLEVEL" val="1_1_1_1"/>
  <p:tag name="KSO_WM_TAG_VERSION" val="1.0"/>
  <p:tag name="KSO_WM_BEAUTIFY_FLAG" val="#wm#"/>
  <p:tag name="KSO_WM_UNIT_PRESET_TEXT" val="事件内容标题"/>
  <p:tag name="KSO_WM_UNIT_TEXT_FILL_FORE_SCHEMECOLOR_INDEX" val="13"/>
  <p:tag name="KSO_WM_UNIT_TEXT_FILL_TYPE" val="1"/>
  <p:tag name="KSO_WM_UNIT_USESOURCEFORMAT_APPLY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7"/>
  <p:tag name="KSO_WM_UNIT_TIMELINE_EMPHASIS_ID" val="7"/>
  <p:tag name="KSO_WM_UNIT_ISCONTENTSTITLE" val="0"/>
  <p:tag name="KSO_WM_UNIT_VALUE" val="7"/>
  <p:tag name="KSO_WM_UNIT_HIGHLIGHT" val="0"/>
  <p:tag name="KSO_WM_UNIT_COMPATIBLE" val="0"/>
  <p:tag name="KSO_WM_DIAGRAM_GROUP_CODE" val="m1-1"/>
  <p:tag name="KSO_WM_UNIT_TYPE" val="m_h_h_a"/>
  <p:tag name="KSO_WM_UNIT_INDEX" val="1_1_1_1"/>
  <p:tag name="KSO_WM_UNIT_ID" val="diagram20191580_2*m_h_h_a*1_1_1_1"/>
  <p:tag name="KSO_WM_TEMPLATE_CATEGORY" val="diagram"/>
  <p:tag name="KSO_WM_TEMPLATE_INDEX" val="20191580"/>
  <p:tag name="KSO_WM_UNIT_LAYERLEVEL" val="1_1_1_1"/>
  <p:tag name="KSO_WM_TAG_VERSION" val="1.0"/>
  <p:tag name="KSO_WM_BEAUTIFY_FLAG" val="#wm#"/>
  <p:tag name="KSO_WM_UNIT_PRESET_TEXT" val="事件内容标题"/>
  <p:tag name="KSO_WM_UNIT_TEXT_FILL_FORE_SCHEMECOLOR_INDEX" val="13"/>
  <p:tag name="KSO_WM_UNIT_TEXT_FILL_TYPE" val="1"/>
  <p:tag name="KSO_WM_UNIT_USESOURCEFORMAT_APPLY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7"/>
  <p:tag name="KSO_WM_UNIT_TIMELINE_EMPHASIS_ID" val="7"/>
  <p:tag name="KSO_WM_UNIT_ISCONTENTSTITLE" val="0"/>
  <p:tag name="KSO_WM_UNIT_VALUE" val="7"/>
  <p:tag name="KSO_WM_UNIT_HIGHLIGHT" val="0"/>
  <p:tag name="KSO_WM_UNIT_COMPATIBLE" val="0"/>
  <p:tag name="KSO_WM_DIAGRAM_GROUP_CODE" val="m1-1"/>
  <p:tag name="KSO_WM_UNIT_TYPE" val="m_h_h_a"/>
  <p:tag name="KSO_WM_UNIT_INDEX" val="1_1_1_1"/>
  <p:tag name="KSO_WM_UNIT_ID" val="diagram20191580_2*m_h_h_a*1_1_1_1"/>
  <p:tag name="KSO_WM_TEMPLATE_CATEGORY" val="diagram"/>
  <p:tag name="KSO_WM_TEMPLATE_INDEX" val="20191580"/>
  <p:tag name="KSO_WM_UNIT_LAYERLEVEL" val="1_1_1_1"/>
  <p:tag name="KSO_WM_TAG_VERSION" val="1.0"/>
  <p:tag name="KSO_WM_BEAUTIFY_FLAG" val="#wm#"/>
  <p:tag name="KSO_WM_UNIT_PRESET_TEXT" val="事件内容标题"/>
  <p:tag name="KSO_WM_UNIT_TEXT_FILL_FORE_SCHEMECOLOR_INDEX" val="13"/>
  <p:tag name="KSO_WM_UNIT_TEXT_FILL_TYPE" val="1"/>
  <p:tag name="KSO_WM_UNIT_USESOURCEFORMAT_APPLY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7"/>
  <p:tag name="KSO_WM_UNIT_TIMELINE_EMPHASIS_ID" val="7"/>
  <p:tag name="KSO_WM_UNIT_ISCONTENTSTITLE" val="0"/>
  <p:tag name="KSO_WM_UNIT_VALUE" val="7"/>
  <p:tag name="KSO_WM_UNIT_HIGHLIGHT" val="0"/>
  <p:tag name="KSO_WM_UNIT_COMPATIBLE" val="0"/>
  <p:tag name="KSO_WM_DIAGRAM_GROUP_CODE" val="m1-1"/>
  <p:tag name="KSO_WM_UNIT_TYPE" val="m_h_h_a"/>
  <p:tag name="KSO_WM_UNIT_INDEX" val="1_1_1_1"/>
  <p:tag name="KSO_WM_UNIT_ID" val="diagram20191580_2*m_h_h_a*1_1_1_1"/>
  <p:tag name="KSO_WM_TEMPLATE_CATEGORY" val="diagram"/>
  <p:tag name="KSO_WM_TEMPLATE_INDEX" val="20191580"/>
  <p:tag name="KSO_WM_UNIT_LAYERLEVEL" val="1_1_1_1"/>
  <p:tag name="KSO_WM_TAG_VERSION" val="1.0"/>
  <p:tag name="KSO_WM_BEAUTIFY_FLAG" val="#wm#"/>
  <p:tag name="KSO_WM_UNIT_PRESET_TEXT" val="事件内容标题"/>
  <p:tag name="KSO_WM_UNIT_TEXT_FILL_FORE_SCHEMECOLOR_INDEX" val="13"/>
  <p:tag name="KSO_WM_UNIT_TEXT_FILL_TYPE" val="1"/>
  <p:tag name="KSO_WM_UNIT_USESOURCEFORMAT_APPLY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7"/>
  <p:tag name="KSO_WM_UNIT_TIMELINE_EMPHASIS_ID" val="7"/>
  <p:tag name="KSO_WM_UNIT_ISCONTENTSTITLE" val="0"/>
  <p:tag name="KSO_WM_UNIT_VALUE" val="7"/>
  <p:tag name="KSO_WM_UNIT_HIGHLIGHT" val="0"/>
  <p:tag name="KSO_WM_UNIT_COMPATIBLE" val="0"/>
  <p:tag name="KSO_WM_DIAGRAM_GROUP_CODE" val="m1-1"/>
  <p:tag name="KSO_WM_UNIT_TYPE" val="m_h_h_a"/>
  <p:tag name="KSO_WM_UNIT_INDEX" val="1_1_1_1"/>
  <p:tag name="KSO_WM_UNIT_ID" val="diagram20191580_2*m_h_h_a*1_1_1_1"/>
  <p:tag name="KSO_WM_TEMPLATE_CATEGORY" val="diagram"/>
  <p:tag name="KSO_WM_TEMPLATE_INDEX" val="20191580"/>
  <p:tag name="KSO_WM_UNIT_LAYERLEVEL" val="1_1_1_1"/>
  <p:tag name="KSO_WM_TAG_VERSION" val="1.0"/>
  <p:tag name="KSO_WM_BEAUTIFY_FLAG" val="#wm#"/>
  <p:tag name="KSO_WM_UNIT_PRESET_TEXT" val="事件内容标题"/>
  <p:tag name="KSO_WM_UNIT_TEXT_FILL_FORE_SCHEMECOLOR_INDEX" val="13"/>
  <p:tag name="KSO_WM_UNIT_TEXT_FILL_TYPE" val="1"/>
  <p:tag name="KSO_WM_UNIT_USESOURCEFORMAT_APPLY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7"/>
  <p:tag name="KSO_WM_UNIT_TIMELINE_EMPHASIS_ID" val="7"/>
  <p:tag name="KSO_WM_UNIT_ISCONTENTSTITLE" val="0"/>
  <p:tag name="KSO_WM_UNIT_VALUE" val="7"/>
  <p:tag name="KSO_WM_UNIT_HIGHLIGHT" val="0"/>
  <p:tag name="KSO_WM_UNIT_COMPATIBLE" val="0"/>
  <p:tag name="KSO_WM_DIAGRAM_GROUP_CODE" val="m1-1"/>
  <p:tag name="KSO_WM_UNIT_TYPE" val="m_h_h_a"/>
  <p:tag name="KSO_WM_UNIT_INDEX" val="1_1_1_1"/>
  <p:tag name="KSO_WM_UNIT_ID" val="diagram20191580_2*m_h_h_a*1_1_1_1"/>
  <p:tag name="KSO_WM_TEMPLATE_CATEGORY" val="diagram"/>
  <p:tag name="KSO_WM_TEMPLATE_INDEX" val="20191580"/>
  <p:tag name="KSO_WM_UNIT_LAYERLEVEL" val="1_1_1_1"/>
  <p:tag name="KSO_WM_TAG_VERSION" val="1.0"/>
  <p:tag name="KSO_WM_BEAUTIFY_FLAG" val="#wm#"/>
  <p:tag name="KSO_WM_UNIT_PRESET_TEXT" val="事件内容标题"/>
  <p:tag name="KSO_WM_UNIT_TEXT_FILL_FORE_SCHEMECOLOR_INDEX" val="13"/>
  <p:tag name="KSO_WM_UNIT_TEXT_FILL_TYPE" val="1"/>
  <p:tag name="KSO_WM_UNIT_USESOURCEFORMAT_APPLY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11"/>
  <p:tag name="KSO_WM_UNIT_TYPE" val="l_h_f"/>
  <p:tag name="KSO_WM_UNIT_INDEX" val="1_1_1"/>
  <p:tag name="KSO_WM_UNIT_ID" val="diagram711_3*l_h_f*1_1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2"/>
  <p:tag name="KSO_WM_DIAGRAM_GROUP_CODE" val="l1-1"/>
  <p:tag name="KSO_WM_UNIT_FILL_FORE_SCHEMECOLOR_INDEX" val="5"/>
  <p:tag name="KSO_WM_UNIT_FILL_TYPE" val="1"/>
  <p:tag name="KSO_WM_UNIT_TEXT_FILL_FORE_SCHEMECOLOR_INDEX" val="5"/>
  <p:tag name="KSO_WM_UNIT_TEXT_FILL_TYPE" val="1"/>
  <p:tag name="KSO_WM_UNIT_USESOURCEFORMAT_APPLY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11"/>
  <p:tag name="KSO_WM_UNIT_TYPE" val="l_i"/>
  <p:tag name="KSO_WM_UNIT_INDEX" val="1_1"/>
  <p:tag name="KSO_WM_UNIT_ID" val="diagram711_3*l_i*1_1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11"/>
  <p:tag name="KSO_WM_UNIT_TYPE" val="l_h_f"/>
  <p:tag name="KSO_WM_UNIT_INDEX" val="1_2_1"/>
  <p:tag name="KSO_WM_UNIT_ID" val="diagram711_3*l_h_f*1_2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2"/>
  <p:tag name="KSO_WM_DIAGRAM_GROUP_CODE" val="l1-1"/>
  <p:tag name="KSO_WM_UNIT_FILL_FORE_SCHEMECOLOR_INDEX" val="5"/>
  <p:tag name="KSO_WM_UNIT_FILL_TYPE" val="1"/>
  <p:tag name="KSO_WM_UNIT_TEXT_FILL_FORE_SCHEMECOLOR_INDEX" val="5"/>
  <p:tag name="KSO_WM_UNIT_TEXT_FILL_TYPE" val="1"/>
  <p:tag name="KSO_WM_UNIT_USESOURCEFORMAT_APPLY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11"/>
  <p:tag name="KSO_WM_UNIT_TYPE" val="l_i"/>
  <p:tag name="KSO_WM_UNIT_INDEX" val="1_2"/>
  <p:tag name="KSO_WM_UNIT_ID" val="diagram711_3*l_i*1_2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0"/>
</p:tagLst>
</file>

<file path=ppt/theme/theme1.xml><?xml version="1.0" encoding="utf-8"?>
<a:theme xmlns:a="http://schemas.openxmlformats.org/drawingml/2006/main" name="自定义设计方案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5320</TotalTime>
  <Words>2272</Words>
  <Application>Microsoft Office PowerPoint</Application>
  <PresentationFormat>宽屏</PresentationFormat>
  <Paragraphs>327</Paragraphs>
  <Slides>51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63" baseType="lpstr">
      <vt:lpstr>等线</vt:lpstr>
      <vt:lpstr>等线 Light</vt:lpstr>
      <vt:lpstr>仿宋</vt:lpstr>
      <vt:lpstr>黑体</vt:lpstr>
      <vt:lpstr>华文楷体</vt:lpstr>
      <vt:lpstr>华文行楷</vt:lpstr>
      <vt:lpstr>微软雅黑</vt:lpstr>
      <vt:lpstr>微软雅黑</vt:lpstr>
      <vt:lpstr>Arial</vt:lpstr>
      <vt:lpstr>Calibri</vt:lpstr>
      <vt:lpstr>Wingdings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一、舒适与不舒适的概念</vt:lpstr>
      <vt:lpstr>PowerPoint 演示文稿</vt:lpstr>
      <vt:lpstr>二、不舒适的原因</vt:lpstr>
      <vt:lpstr>三、不舒适病人的护理原则</vt:lpstr>
      <vt:lpstr>PowerPoint 演示文稿</vt:lpstr>
      <vt:lpstr>PowerPoint 演示文稿</vt:lpstr>
      <vt:lpstr>PowerPoint 演示文稿</vt:lpstr>
      <vt:lpstr>导入病例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（一）仰卧位—去枕仰卧位</vt:lpstr>
      <vt:lpstr>（一）仰卧位—去枕仰卧位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导入病例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第三章 舒适与安全</dc:title>
  <dc:creator>Administrator</dc:creator>
  <cp:lastModifiedBy>C YJ</cp:lastModifiedBy>
  <cp:revision>384</cp:revision>
  <dcterms:created xsi:type="dcterms:W3CDTF">2018-10-25T01:08:00Z</dcterms:created>
  <dcterms:modified xsi:type="dcterms:W3CDTF">2022-08-22T13:25:50Z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