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1"/>
  </p:sldMasterIdLst>
  <p:notesMasterIdLst>
    <p:notesMasterId r:id="rId47"/>
  </p:notesMasterIdLst>
  <p:sldIdLst>
    <p:sldId id="281" r:id="rId2"/>
    <p:sldId id="1519" r:id="rId3"/>
    <p:sldId id="802" r:id="rId4"/>
    <p:sldId id="303" r:id="rId5"/>
    <p:sldId id="1726" r:id="rId6"/>
    <p:sldId id="1780" r:id="rId7"/>
    <p:sldId id="1781" r:id="rId8"/>
    <p:sldId id="1783" r:id="rId9"/>
    <p:sldId id="1784" r:id="rId10"/>
    <p:sldId id="1782" r:id="rId11"/>
    <p:sldId id="1521" r:id="rId12"/>
    <p:sldId id="1785" r:id="rId13"/>
    <p:sldId id="1786" r:id="rId14"/>
    <p:sldId id="1788" r:id="rId15"/>
    <p:sldId id="1787" r:id="rId16"/>
    <p:sldId id="1772" r:id="rId17"/>
    <p:sldId id="1789" r:id="rId18"/>
    <p:sldId id="1805" r:id="rId19"/>
    <p:sldId id="1790" r:id="rId20"/>
    <p:sldId id="1791" r:id="rId21"/>
    <p:sldId id="1792" r:id="rId22"/>
    <p:sldId id="1825" r:id="rId23"/>
    <p:sldId id="1793" r:id="rId24"/>
    <p:sldId id="1794" r:id="rId25"/>
    <p:sldId id="1796" r:id="rId26"/>
    <p:sldId id="1797" r:id="rId27"/>
    <p:sldId id="1802" r:id="rId28"/>
    <p:sldId id="1803" r:id="rId29"/>
    <p:sldId id="1804" r:id="rId30"/>
    <p:sldId id="1806" r:id="rId31"/>
    <p:sldId id="1807" r:id="rId32"/>
    <p:sldId id="1809" r:id="rId33"/>
    <p:sldId id="1811" r:id="rId34"/>
    <p:sldId id="1810" r:id="rId35"/>
    <p:sldId id="1813" r:id="rId36"/>
    <p:sldId id="1812" r:id="rId37"/>
    <p:sldId id="1814" r:id="rId38"/>
    <p:sldId id="1816" r:id="rId39"/>
    <p:sldId id="1818" r:id="rId40"/>
    <p:sldId id="1817" r:id="rId41"/>
    <p:sldId id="1820" r:id="rId42"/>
    <p:sldId id="1821" r:id="rId43"/>
    <p:sldId id="1819" r:id="rId44"/>
    <p:sldId id="1822" r:id="rId45"/>
    <p:sldId id="1574" r:id="rId4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CE49098-2BD5-41C5-9527-0192570A9826}">
          <p14:sldIdLst>
            <p14:sldId id="281"/>
            <p14:sldId id="1519"/>
            <p14:sldId id="802"/>
            <p14:sldId id="303"/>
            <p14:sldId id="1726"/>
            <p14:sldId id="1780"/>
            <p14:sldId id="1781"/>
            <p14:sldId id="1783"/>
            <p14:sldId id="1784"/>
            <p14:sldId id="1782"/>
            <p14:sldId id="1521"/>
            <p14:sldId id="1785"/>
            <p14:sldId id="1786"/>
            <p14:sldId id="1788"/>
            <p14:sldId id="1787"/>
            <p14:sldId id="1772"/>
            <p14:sldId id="1789"/>
            <p14:sldId id="1805"/>
            <p14:sldId id="1790"/>
            <p14:sldId id="1791"/>
            <p14:sldId id="1792"/>
            <p14:sldId id="1825"/>
            <p14:sldId id="1793"/>
            <p14:sldId id="1794"/>
            <p14:sldId id="1796"/>
            <p14:sldId id="1797"/>
            <p14:sldId id="1802"/>
            <p14:sldId id="1803"/>
            <p14:sldId id="1804"/>
            <p14:sldId id="1806"/>
            <p14:sldId id="1807"/>
            <p14:sldId id="1809"/>
            <p14:sldId id="1811"/>
            <p14:sldId id="1810"/>
            <p14:sldId id="1813"/>
            <p14:sldId id="1812"/>
            <p14:sldId id="1814"/>
            <p14:sldId id="1816"/>
            <p14:sldId id="1818"/>
            <p14:sldId id="1817"/>
            <p14:sldId id="1820"/>
            <p14:sldId id="1821"/>
            <p14:sldId id="1819"/>
            <p14:sldId id="1822"/>
            <p14:sldId id="15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 YJ" initials="" lastIdx="1" clrIdx="0"/>
  <p:cmAuthor id="2" name="未知用户1" initials="未知用户1" lastIdx="1" clrIdx="1"/>
  <p:cmAuthor id="3" name="未知用户2" initials="未知用户2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7D"/>
    <a:srgbClr val="CC6600"/>
    <a:srgbClr val="0000CC"/>
    <a:srgbClr val="FFCC00"/>
    <a:srgbClr val="CC9900"/>
    <a:srgbClr val="663300"/>
    <a:srgbClr val="00CC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44" autoAdjust="0"/>
  </p:normalViewPr>
  <p:slideViewPr>
    <p:cSldViewPr>
      <p:cViewPr varScale="1"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547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8B0D5-861A-491A-A22D-5935A86737F9}" type="doc">
      <dgm:prSet loTypeId="urn:microsoft.com/office/officeart/2005/8/layout/process3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270728B8-2A2C-454B-A95C-9A8AF3388E75}">
      <dgm:prSet phldrT="[文本]" custT="1"/>
      <dgm:spPr/>
      <dgm:t>
        <a:bodyPr/>
        <a:lstStyle/>
        <a:p>
          <a:r>
            <a:rPr lang="zh-CN" altLang="en-US" sz="3600" b="1" dirty="0">
              <a:latin typeface="+mn-ea"/>
              <a:ea typeface="+mn-ea"/>
            </a:rPr>
            <a:t>评估</a:t>
          </a:r>
        </a:p>
      </dgm:t>
    </dgm:pt>
    <dgm:pt modelId="{A69F39C1-9C77-4E1F-9A16-3E2225CD668E}" type="parTrans" cxnId="{3F66DA3A-75C2-416B-80CF-286FD93DD947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BBBE851-12D0-4D8E-B999-2B996EEE81AF}" type="sibTrans" cxnId="{3F66DA3A-75C2-416B-80CF-286FD93DD947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DFDEBDAF-2286-4D9B-BF8F-30D763B7D7DF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2400" b="0" dirty="0">
              <a:latin typeface="+mn-ea"/>
              <a:ea typeface="+mn-ea"/>
            </a:rPr>
            <a:t>一般状况</a:t>
          </a:r>
        </a:p>
      </dgm:t>
    </dgm:pt>
    <dgm:pt modelId="{00166588-1BA9-4FF6-827F-4A50B4CFB0E6}" type="parTrans" cxnId="{C36C97FB-3E50-452F-9E6F-DC0390E971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C93DA5DF-C800-41E9-8908-CC4267542DBA}" type="sibTrans" cxnId="{C36C97FB-3E50-452F-9E6F-DC0390E971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BFD2DF38-A883-40D2-8376-6BACB41E5193}">
      <dgm:prSet phldrT="[文本]" custT="1"/>
      <dgm:spPr/>
      <dgm:t>
        <a:bodyPr/>
        <a:lstStyle/>
        <a:p>
          <a:r>
            <a:rPr lang="zh-CN" altLang="en-US" sz="3600" b="1" dirty="0">
              <a:latin typeface="+mn-ea"/>
              <a:ea typeface="+mn-ea"/>
            </a:rPr>
            <a:t>计划</a:t>
          </a:r>
        </a:p>
      </dgm:t>
    </dgm:pt>
    <dgm:pt modelId="{5E76D6E7-E231-4A65-97DD-617F00362904}" type="parTrans" cxnId="{00355A73-BE56-4A1F-BE38-B40068C04FE2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BD764BB2-2E05-4C31-B30E-EEBE4C618F37}" type="sibTrans" cxnId="{00355A73-BE56-4A1F-BE38-B40068C04FE2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72E44D89-4945-47ED-AAAA-2B9FAD589EF4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2400" dirty="0">
              <a:latin typeface="+mn-ea"/>
              <a:ea typeface="+mn-ea"/>
            </a:rPr>
            <a:t>病人准备</a:t>
          </a:r>
        </a:p>
      </dgm:t>
    </dgm:pt>
    <dgm:pt modelId="{BAD50FE3-DC43-4A65-A21A-F9508F99101A}" type="parTrans" cxnId="{AD38095A-A7FD-4803-B9A4-E4CB4E97E3FC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F2B68AC0-7178-423B-A449-08227309FC68}" type="sibTrans" cxnId="{AD38095A-A7FD-4803-B9A4-E4CB4E97E3FC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E5E32E5D-A1B9-4EF3-8292-E3ABCB276098}">
      <dgm:prSet custT="1"/>
      <dgm:spPr/>
      <dgm:t>
        <a:bodyPr/>
        <a:lstStyle/>
        <a:p>
          <a:r>
            <a:rPr lang="zh-CN" altLang="en-US" sz="3600" b="1" dirty="0">
              <a:latin typeface="+mn-ea"/>
              <a:ea typeface="+mn-ea"/>
            </a:rPr>
            <a:t>实施</a:t>
          </a:r>
        </a:p>
      </dgm:t>
    </dgm:pt>
    <dgm:pt modelId="{DC724942-367F-4F7D-B95F-0FF5C803F2EC}" type="parTrans" cxnId="{29D2A609-BAF7-421E-902A-F87AF8FFE2F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F27AEDB-ED41-4CA1-86BC-F02D996C5824}" type="sibTrans" cxnId="{29D2A609-BAF7-421E-902A-F87AF8FFE2F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BE7D0A3E-42A7-4B6A-8370-706D113D1D4D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2400" dirty="0">
              <a:latin typeface="+mn-ea"/>
              <a:ea typeface="+mn-ea"/>
            </a:rPr>
            <a:t>护士准备</a:t>
          </a:r>
        </a:p>
      </dgm:t>
    </dgm:pt>
    <dgm:pt modelId="{E20EF649-4FBA-498C-95F0-325C19461A96}" type="parTrans" cxnId="{2D37882F-A1AE-4F02-8721-183DEA7E3094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261A4A5-4839-44F3-A3F7-ECA422D6DE9B}" type="sibTrans" cxnId="{2D37882F-A1AE-4F02-8721-183DEA7E3094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4C9D70D7-4EE5-4280-B965-1F37A1659C13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2400" dirty="0">
              <a:latin typeface="+mn-ea"/>
              <a:ea typeface="+mn-ea"/>
            </a:rPr>
            <a:t>环境准备</a:t>
          </a:r>
        </a:p>
      </dgm:t>
    </dgm:pt>
    <dgm:pt modelId="{2FF3B1B3-AD9E-49F6-9522-F37B9E6A31BD}" type="parTrans" cxnId="{2F12CA75-AA0A-43FD-AAB9-75B992D3533C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F89464C1-96D2-4265-9C75-C458A6DB5C0F}" type="sibTrans" cxnId="{2F12CA75-AA0A-43FD-AAB9-75B992D3533C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39EA078-3399-4FD9-8E85-A16B2C75C1D3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2400" dirty="0">
              <a:latin typeface="+mn-ea"/>
              <a:ea typeface="+mn-ea"/>
            </a:rPr>
            <a:t>用物准备</a:t>
          </a:r>
        </a:p>
      </dgm:t>
    </dgm:pt>
    <dgm:pt modelId="{918655ED-C390-4729-A576-58E862865562}" type="parTrans" cxnId="{68ADAE62-B335-412A-A86D-82160949A95C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C40D327F-E97D-4AA4-B6AE-FD79D8AC6338}" type="sibTrans" cxnId="{68ADAE62-B335-412A-A86D-82160949A95C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F6991C4-CE62-440F-924C-2E172DE0383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2400" dirty="0">
              <a:latin typeface="+mn-ea"/>
              <a:ea typeface="+mn-ea"/>
            </a:rPr>
            <a:t>核对，解释</a:t>
          </a:r>
        </a:p>
      </dgm:t>
    </dgm:pt>
    <dgm:pt modelId="{1EE7DDFD-FA2F-42AC-BF9C-11A1A6D6353D}" type="parTrans" cxnId="{9A5DF2F9-E02E-4911-A6EE-FBE43BDA2C0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31F27EA-13A6-4B62-BC37-3DD0881330F3}" type="sibTrans" cxnId="{9A5DF2F9-E02E-4911-A6EE-FBE43BDA2C0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B8FC07EA-44BE-4096-BA94-16BD83B81A2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2400" dirty="0">
              <a:latin typeface="+mn-ea"/>
              <a:ea typeface="+mn-ea"/>
            </a:rPr>
            <a:t>穿刺固定</a:t>
          </a:r>
        </a:p>
      </dgm:t>
    </dgm:pt>
    <dgm:pt modelId="{D7ADE9B6-DA5F-4489-8B69-10F14F37969E}" type="parTrans" cxnId="{408EA12E-22A6-47D8-9C7D-6EADAA0FF7B4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7F5B5E0E-5FA3-438D-AFC2-372322D906FF}" type="sibTrans" cxnId="{408EA12E-22A6-47D8-9C7D-6EADAA0FF7B4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D69FF5A-EDFB-456D-8EDF-841BB8442352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2400" b="0" dirty="0">
              <a:latin typeface="+mn-ea"/>
              <a:ea typeface="+mn-ea"/>
            </a:rPr>
            <a:t>检查项目、采血量</a:t>
          </a:r>
        </a:p>
      </dgm:t>
    </dgm:pt>
    <dgm:pt modelId="{E75121FD-DD65-4044-84C5-AA16C290ED80}" type="parTrans" cxnId="{008A80DB-E939-4AE1-A29E-C13CBFAE4D57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B1995B09-34B9-4341-9BD8-ED6DE186F85D}" type="sibTrans" cxnId="{008A80DB-E939-4AE1-A29E-C13CBFAE4D57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D793F640-3FFB-42BC-8FD8-FCE1E5F743C5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2400" b="0" dirty="0">
              <a:latin typeface="+mn-ea"/>
              <a:ea typeface="+mn-ea"/>
            </a:rPr>
            <a:t>局部皮肤状况</a:t>
          </a:r>
        </a:p>
      </dgm:t>
    </dgm:pt>
    <dgm:pt modelId="{55A5F91E-03E2-46DE-B4C9-8CFB69ABBCB9}" type="parTrans" cxnId="{A3DC54C8-D69A-4014-959C-7F457A7C596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55C03E4-3FAA-4B9E-A89B-3CB9A0F8A088}" type="sibTrans" cxnId="{A3DC54C8-D69A-4014-959C-7F457A7C596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322192B2-709D-4AAB-AFF6-2F3E94F2F7F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2400" dirty="0">
              <a:latin typeface="+mn-ea"/>
              <a:ea typeface="+mn-ea"/>
            </a:rPr>
            <a:t>及时送检</a:t>
          </a:r>
          <a:endParaRPr lang="zh-CN" altLang="en-US" sz="2800" dirty="0">
            <a:latin typeface="+mn-ea"/>
            <a:ea typeface="+mn-ea"/>
          </a:endParaRPr>
        </a:p>
      </dgm:t>
    </dgm:pt>
    <dgm:pt modelId="{E644CA03-4873-40D3-8FA8-E28C56383F86}" type="parTrans" cxnId="{18A29112-A485-40B1-B2FB-5FDEF154FE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31B3A801-F8AF-43B9-A2CC-B53BD65E90E6}" type="sibTrans" cxnId="{18A29112-A485-40B1-B2FB-5FDEF154FE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3D191E74-D780-4B0D-BD6F-4AA8897C5F3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2400" dirty="0">
              <a:latin typeface="+mn-ea"/>
              <a:ea typeface="+mn-ea"/>
            </a:rPr>
            <a:t>按需取血</a:t>
          </a:r>
        </a:p>
      </dgm:t>
    </dgm:pt>
    <dgm:pt modelId="{9D436330-3724-4B26-83D1-4103309C18BF}" type="parTrans" cxnId="{0DE4BBD7-CAA2-493D-8316-F6DB076DCFC2}">
      <dgm:prSet/>
      <dgm:spPr/>
      <dgm:t>
        <a:bodyPr/>
        <a:lstStyle/>
        <a:p>
          <a:endParaRPr lang="zh-CN" altLang="en-US"/>
        </a:p>
      </dgm:t>
    </dgm:pt>
    <dgm:pt modelId="{02ED9755-E052-4D1C-9604-D1C7BCD5A326}" type="sibTrans" cxnId="{0DE4BBD7-CAA2-493D-8316-F6DB076DCFC2}">
      <dgm:prSet/>
      <dgm:spPr/>
      <dgm:t>
        <a:bodyPr/>
        <a:lstStyle/>
        <a:p>
          <a:endParaRPr lang="zh-CN" altLang="en-US"/>
        </a:p>
      </dgm:t>
    </dgm:pt>
    <dgm:pt modelId="{1679B8BA-71E0-4185-95EB-53B1B13EEEE3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2400" b="0" dirty="0">
              <a:latin typeface="+mn-ea"/>
              <a:ea typeface="+mn-ea"/>
            </a:rPr>
            <a:t>有无情绪变化</a:t>
          </a:r>
        </a:p>
      </dgm:t>
    </dgm:pt>
    <dgm:pt modelId="{FAF820A1-3A76-48D0-A045-CAD46CE95674}" type="parTrans" cxnId="{01B89C25-8621-4ABA-BC5D-CD0C18F31B2E}">
      <dgm:prSet/>
      <dgm:spPr/>
      <dgm:t>
        <a:bodyPr/>
        <a:lstStyle/>
        <a:p>
          <a:endParaRPr lang="zh-CN" altLang="en-US"/>
        </a:p>
      </dgm:t>
    </dgm:pt>
    <dgm:pt modelId="{CA8992A8-8BDF-4EC1-8EAF-19BA28FD0DDB}" type="sibTrans" cxnId="{01B89C25-8621-4ABA-BC5D-CD0C18F31B2E}">
      <dgm:prSet/>
      <dgm:spPr/>
      <dgm:t>
        <a:bodyPr/>
        <a:lstStyle/>
        <a:p>
          <a:endParaRPr lang="zh-CN" altLang="en-US"/>
        </a:p>
      </dgm:t>
    </dgm:pt>
    <dgm:pt modelId="{7448E2FB-A819-45AA-8221-C8D0761B3CF3}" type="pres">
      <dgm:prSet presAssocID="{C398B0D5-861A-491A-A22D-5935A86737F9}" presName="linearFlow" presStyleCnt="0">
        <dgm:presLayoutVars>
          <dgm:dir/>
          <dgm:animLvl val="lvl"/>
          <dgm:resizeHandles val="exact"/>
        </dgm:presLayoutVars>
      </dgm:prSet>
      <dgm:spPr/>
    </dgm:pt>
    <dgm:pt modelId="{D5D4D647-9FAA-4E72-BB1D-0B39D59196D4}" type="pres">
      <dgm:prSet presAssocID="{270728B8-2A2C-454B-A95C-9A8AF3388E75}" presName="composite" presStyleCnt="0"/>
      <dgm:spPr/>
    </dgm:pt>
    <dgm:pt modelId="{5D6AD21D-21B1-4A70-BEC3-C0FCF2E42BAF}" type="pres">
      <dgm:prSet presAssocID="{270728B8-2A2C-454B-A95C-9A8AF3388E7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E96AE25-5737-468C-BD79-1688DF359F94}" type="pres">
      <dgm:prSet presAssocID="{270728B8-2A2C-454B-A95C-9A8AF3388E75}" presName="parSh" presStyleLbl="node1" presStyleIdx="0" presStyleCnt="3"/>
      <dgm:spPr/>
    </dgm:pt>
    <dgm:pt modelId="{EB6B1653-5149-4AF5-87E6-F097A03E603B}" type="pres">
      <dgm:prSet presAssocID="{270728B8-2A2C-454B-A95C-9A8AF3388E75}" presName="desTx" presStyleLbl="fgAcc1" presStyleIdx="0" presStyleCnt="3" custScaleX="100000" custLinFactNeighborX="-9852" custLinFactNeighborY="-670">
        <dgm:presLayoutVars>
          <dgm:bulletEnabled val="1"/>
        </dgm:presLayoutVars>
      </dgm:prSet>
      <dgm:spPr/>
    </dgm:pt>
    <dgm:pt modelId="{5EC857C0-D1D0-4AA9-8413-823E4B1D4BD2}" type="pres">
      <dgm:prSet presAssocID="{5BBBE851-12D0-4D8E-B999-2B996EEE81AF}" presName="sibTrans" presStyleLbl="sibTrans2D1" presStyleIdx="0" presStyleCnt="2"/>
      <dgm:spPr/>
    </dgm:pt>
    <dgm:pt modelId="{BB53E8FA-FC99-48C9-A5C3-431CD5EC90F3}" type="pres">
      <dgm:prSet presAssocID="{5BBBE851-12D0-4D8E-B999-2B996EEE81AF}" presName="connTx" presStyleLbl="sibTrans2D1" presStyleIdx="0" presStyleCnt="2"/>
      <dgm:spPr/>
    </dgm:pt>
    <dgm:pt modelId="{F694CE72-5F53-4389-8AA3-2D0251A65C5D}" type="pres">
      <dgm:prSet presAssocID="{BFD2DF38-A883-40D2-8376-6BACB41E5193}" presName="composite" presStyleCnt="0"/>
      <dgm:spPr/>
    </dgm:pt>
    <dgm:pt modelId="{8253859E-0095-4D28-BCB3-E74CAE50A63D}" type="pres">
      <dgm:prSet presAssocID="{BFD2DF38-A883-40D2-8376-6BACB41E519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BC34540-8AAF-4566-8662-D54ABE0C8F82}" type="pres">
      <dgm:prSet presAssocID="{BFD2DF38-A883-40D2-8376-6BACB41E5193}" presName="parSh" presStyleLbl="node1" presStyleIdx="1" presStyleCnt="3"/>
      <dgm:spPr/>
    </dgm:pt>
    <dgm:pt modelId="{49DDD3D5-7102-4916-9496-164085DB610E}" type="pres">
      <dgm:prSet presAssocID="{BFD2DF38-A883-40D2-8376-6BACB41E5193}" presName="desTx" presStyleLbl="fgAcc1" presStyleIdx="1" presStyleCnt="3" custScaleX="99816" custLinFactNeighborX="-10486" custLinFactNeighborY="272">
        <dgm:presLayoutVars>
          <dgm:bulletEnabled val="1"/>
        </dgm:presLayoutVars>
      </dgm:prSet>
      <dgm:spPr/>
    </dgm:pt>
    <dgm:pt modelId="{A17467E9-85DF-4056-AD2B-9A6A52E0525B}" type="pres">
      <dgm:prSet presAssocID="{BD764BB2-2E05-4C31-B30E-EEBE4C618F37}" presName="sibTrans" presStyleLbl="sibTrans2D1" presStyleIdx="1" presStyleCnt="2"/>
      <dgm:spPr/>
    </dgm:pt>
    <dgm:pt modelId="{84D37208-1861-467C-B5BE-3410FEBBB4D2}" type="pres">
      <dgm:prSet presAssocID="{BD764BB2-2E05-4C31-B30E-EEBE4C618F37}" presName="connTx" presStyleLbl="sibTrans2D1" presStyleIdx="1" presStyleCnt="2"/>
      <dgm:spPr/>
    </dgm:pt>
    <dgm:pt modelId="{E6F9794C-389F-4250-A115-ABA07D6A81CB}" type="pres">
      <dgm:prSet presAssocID="{E5E32E5D-A1B9-4EF3-8292-E3ABCB276098}" presName="composite" presStyleCnt="0"/>
      <dgm:spPr/>
    </dgm:pt>
    <dgm:pt modelId="{799728EC-70CF-4D44-AFCC-AA69E98A43C9}" type="pres">
      <dgm:prSet presAssocID="{E5E32E5D-A1B9-4EF3-8292-E3ABCB27609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42934CC-3A35-4899-B7BA-8F0B6EA66FFE}" type="pres">
      <dgm:prSet presAssocID="{E5E32E5D-A1B9-4EF3-8292-E3ABCB276098}" presName="parSh" presStyleLbl="node1" presStyleIdx="2" presStyleCnt="3"/>
      <dgm:spPr/>
    </dgm:pt>
    <dgm:pt modelId="{0A66C2CA-2647-4BBE-88C6-B6A74BB8DB21}" type="pres">
      <dgm:prSet presAssocID="{E5E32E5D-A1B9-4EF3-8292-E3ABCB276098}" presName="desTx" presStyleLbl="fgAcc1" presStyleIdx="2" presStyleCnt="3" custLinFactNeighborX="-9479" custLinFactNeighborY="-703">
        <dgm:presLayoutVars>
          <dgm:bulletEnabled val="1"/>
        </dgm:presLayoutVars>
      </dgm:prSet>
      <dgm:spPr/>
    </dgm:pt>
  </dgm:ptLst>
  <dgm:cxnLst>
    <dgm:cxn modelId="{5C2FC306-23B9-418E-B754-A5623D0BA40B}" type="presOf" srcId="{E5E32E5D-A1B9-4EF3-8292-E3ABCB276098}" destId="{799728EC-70CF-4D44-AFCC-AA69E98A43C9}" srcOrd="0" destOrd="0" presId="urn:microsoft.com/office/officeart/2005/8/layout/process3"/>
    <dgm:cxn modelId="{29D2A609-BAF7-421E-902A-F87AF8FFE2FB}" srcId="{C398B0D5-861A-491A-A22D-5935A86737F9}" destId="{E5E32E5D-A1B9-4EF3-8292-E3ABCB276098}" srcOrd="2" destOrd="0" parTransId="{DC724942-367F-4F7D-B95F-0FF5C803F2EC}" sibTransId="{1F27AEDB-ED41-4CA1-86BC-F02D996C5824}"/>
    <dgm:cxn modelId="{08DD5912-A239-48B8-86EF-3EBBE8CE5A04}" type="presOf" srcId="{B8FC07EA-44BE-4096-BA94-16BD83B81A29}" destId="{0A66C2CA-2647-4BBE-88C6-B6A74BB8DB21}" srcOrd="0" destOrd="1" presId="urn:microsoft.com/office/officeart/2005/8/layout/process3"/>
    <dgm:cxn modelId="{18A29112-A485-40B1-B2FB-5FDEF154FEB3}" srcId="{E5E32E5D-A1B9-4EF3-8292-E3ABCB276098}" destId="{322192B2-709D-4AAB-AFF6-2F3E94F2F7FF}" srcOrd="3" destOrd="0" parTransId="{E644CA03-4873-40D3-8FA8-E28C56383F86}" sibTransId="{31B3A801-F8AF-43B9-A2CC-B53BD65E90E6}"/>
    <dgm:cxn modelId="{86914819-B1BB-4FD2-82A7-E8533AB9340D}" type="presOf" srcId="{3D191E74-D780-4B0D-BD6F-4AA8897C5F3E}" destId="{0A66C2CA-2647-4BBE-88C6-B6A74BB8DB21}" srcOrd="0" destOrd="2" presId="urn:microsoft.com/office/officeart/2005/8/layout/process3"/>
    <dgm:cxn modelId="{77A0A123-92BE-4A98-89DD-35C72867D393}" type="presOf" srcId="{239EA078-3399-4FD9-8E85-A16B2C75C1D3}" destId="{49DDD3D5-7102-4916-9496-164085DB610E}" srcOrd="0" destOrd="3" presId="urn:microsoft.com/office/officeart/2005/8/layout/process3"/>
    <dgm:cxn modelId="{01B89C25-8621-4ABA-BC5D-CD0C18F31B2E}" srcId="{270728B8-2A2C-454B-A95C-9A8AF3388E75}" destId="{1679B8BA-71E0-4185-95EB-53B1B13EEEE3}" srcOrd="3" destOrd="0" parTransId="{FAF820A1-3A76-48D0-A045-CAD46CE95674}" sibTransId="{CA8992A8-8BDF-4EC1-8EAF-19BA28FD0DDB}"/>
    <dgm:cxn modelId="{B7DAD426-919E-48C7-B016-ADD55D4D461D}" type="presOf" srcId="{270728B8-2A2C-454B-A95C-9A8AF3388E75}" destId="{5D6AD21D-21B1-4A70-BEC3-C0FCF2E42BAF}" srcOrd="0" destOrd="0" presId="urn:microsoft.com/office/officeart/2005/8/layout/process3"/>
    <dgm:cxn modelId="{408EA12E-22A6-47D8-9C7D-6EADAA0FF7B4}" srcId="{E5E32E5D-A1B9-4EF3-8292-E3ABCB276098}" destId="{B8FC07EA-44BE-4096-BA94-16BD83B81A29}" srcOrd="1" destOrd="0" parTransId="{D7ADE9B6-DA5F-4489-8B69-10F14F37969E}" sibTransId="{7F5B5E0E-5FA3-438D-AFC2-372322D906FF}"/>
    <dgm:cxn modelId="{2D37882F-A1AE-4F02-8721-183DEA7E3094}" srcId="{BFD2DF38-A883-40D2-8376-6BACB41E5193}" destId="{BE7D0A3E-42A7-4B6A-8370-706D113D1D4D}" srcOrd="1" destOrd="0" parTransId="{E20EF649-4FBA-498C-95F0-325C19461A96}" sibTransId="{5261A4A5-4839-44F3-A3F7-ECA422D6DE9B}"/>
    <dgm:cxn modelId="{3F66DA3A-75C2-416B-80CF-286FD93DD947}" srcId="{C398B0D5-861A-491A-A22D-5935A86737F9}" destId="{270728B8-2A2C-454B-A95C-9A8AF3388E75}" srcOrd="0" destOrd="0" parTransId="{A69F39C1-9C77-4E1F-9A16-3E2225CD668E}" sibTransId="{5BBBE851-12D0-4D8E-B999-2B996EEE81AF}"/>
    <dgm:cxn modelId="{623A8F3F-94DB-420A-947B-54B4C9515D81}" type="presOf" srcId="{4C9D70D7-4EE5-4280-B965-1F37A1659C13}" destId="{49DDD3D5-7102-4916-9496-164085DB610E}" srcOrd="0" destOrd="2" presId="urn:microsoft.com/office/officeart/2005/8/layout/process3"/>
    <dgm:cxn modelId="{68ADAE62-B335-412A-A86D-82160949A95C}" srcId="{BFD2DF38-A883-40D2-8376-6BACB41E5193}" destId="{239EA078-3399-4FD9-8E85-A16B2C75C1D3}" srcOrd="3" destOrd="0" parTransId="{918655ED-C390-4729-A576-58E862865562}" sibTransId="{C40D327F-E97D-4AA4-B6AE-FD79D8AC6338}"/>
    <dgm:cxn modelId="{26540746-C498-45AF-9F9E-5AFBEF9608A8}" type="presOf" srcId="{322192B2-709D-4AAB-AFF6-2F3E94F2F7FF}" destId="{0A66C2CA-2647-4BBE-88C6-B6A74BB8DB21}" srcOrd="0" destOrd="3" presId="urn:microsoft.com/office/officeart/2005/8/layout/process3"/>
    <dgm:cxn modelId="{00355A73-BE56-4A1F-BE38-B40068C04FE2}" srcId="{C398B0D5-861A-491A-A22D-5935A86737F9}" destId="{BFD2DF38-A883-40D2-8376-6BACB41E5193}" srcOrd="1" destOrd="0" parTransId="{5E76D6E7-E231-4A65-97DD-617F00362904}" sibTransId="{BD764BB2-2E05-4C31-B30E-EEBE4C618F37}"/>
    <dgm:cxn modelId="{2F12CA75-AA0A-43FD-AAB9-75B992D3533C}" srcId="{BFD2DF38-A883-40D2-8376-6BACB41E5193}" destId="{4C9D70D7-4EE5-4280-B965-1F37A1659C13}" srcOrd="2" destOrd="0" parTransId="{2FF3B1B3-AD9E-49F6-9522-F37B9E6A31BD}" sibTransId="{F89464C1-96D2-4265-9C75-C458A6DB5C0F}"/>
    <dgm:cxn modelId="{56793377-33DB-497B-99BD-1165D1FDA759}" type="presOf" srcId="{2D69FF5A-EDFB-456D-8EDF-841BB8442352}" destId="{EB6B1653-5149-4AF5-87E6-F097A03E603B}" srcOrd="0" destOrd="1" presId="urn:microsoft.com/office/officeart/2005/8/layout/process3"/>
    <dgm:cxn modelId="{AD38095A-A7FD-4803-B9A4-E4CB4E97E3FC}" srcId="{BFD2DF38-A883-40D2-8376-6BACB41E5193}" destId="{72E44D89-4945-47ED-AAAA-2B9FAD589EF4}" srcOrd="0" destOrd="0" parTransId="{BAD50FE3-DC43-4A65-A21A-F9508F99101A}" sibTransId="{F2B68AC0-7178-423B-A449-08227309FC68}"/>
    <dgm:cxn modelId="{EAB1497E-B21C-49B8-8702-C8AD70870987}" type="presOf" srcId="{BD764BB2-2E05-4C31-B30E-EEBE4C618F37}" destId="{84D37208-1861-467C-B5BE-3410FEBBB4D2}" srcOrd="1" destOrd="0" presId="urn:microsoft.com/office/officeart/2005/8/layout/process3"/>
    <dgm:cxn modelId="{08A7348F-792F-480C-A285-D0AF3F19AF0D}" type="presOf" srcId="{E5E32E5D-A1B9-4EF3-8292-E3ABCB276098}" destId="{A42934CC-3A35-4899-B7BA-8F0B6EA66FFE}" srcOrd="1" destOrd="0" presId="urn:microsoft.com/office/officeart/2005/8/layout/process3"/>
    <dgm:cxn modelId="{16B23692-D832-4443-B1BC-357935F79431}" type="presOf" srcId="{270728B8-2A2C-454B-A95C-9A8AF3388E75}" destId="{4E96AE25-5737-468C-BD79-1688DF359F94}" srcOrd="1" destOrd="0" presId="urn:microsoft.com/office/officeart/2005/8/layout/process3"/>
    <dgm:cxn modelId="{9FB5BE9F-58F4-452E-9305-0C3F0AE1F9BF}" type="presOf" srcId="{BFD2DF38-A883-40D2-8376-6BACB41E5193}" destId="{8253859E-0095-4D28-BCB3-E74CAE50A63D}" srcOrd="0" destOrd="0" presId="urn:microsoft.com/office/officeart/2005/8/layout/process3"/>
    <dgm:cxn modelId="{8A81C5A0-4D1F-408D-A9AD-91E3C24254AF}" type="presOf" srcId="{8F6991C4-CE62-440F-924C-2E172DE0383F}" destId="{0A66C2CA-2647-4BBE-88C6-B6A74BB8DB21}" srcOrd="0" destOrd="0" presId="urn:microsoft.com/office/officeart/2005/8/layout/process3"/>
    <dgm:cxn modelId="{F464F0B0-8DCC-4420-B213-8BB694F67ADC}" type="presOf" srcId="{C398B0D5-861A-491A-A22D-5935A86737F9}" destId="{7448E2FB-A819-45AA-8221-C8D0761B3CF3}" srcOrd="0" destOrd="0" presId="urn:microsoft.com/office/officeart/2005/8/layout/process3"/>
    <dgm:cxn modelId="{8A86BEB1-8DB3-48A4-9259-2D5A1C4BEEF2}" type="presOf" srcId="{DFDEBDAF-2286-4D9B-BF8F-30D763B7D7DF}" destId="{EB6B1653-5149-4AF5-87E6-F097A03E603B}" srcOrd="0" destOrd="0" presId="urn:microsoft.com/office/officeart/2005/8/layout/process3"/>
    <dgm:cxn modelId="{E63B4FB3-72CB-4836-B3CA-C9E49DC3E2F4}" type="presOf" srcId="{BFD2DF38-A883-40D2-8376-6BACB41E5193}" destId="{8BC34540-8AAF-4566-8662-D54ABE0C8F82}" srcOrd="1" destOrd="0" presId="urn:microsoft.com/office/officeart/2005/8/layout/process3"/>
    <dgm:cxn modelId="{C8473CB7-941B-44F9-BD8D-54A51E1E6877}" type="presOf" srcId="{5BBBE851-12D0-4D8E-B999-2B996EEE81AF}" destId="{5EC857C0-D1D0-4AA9-8413-823E4B1D4BD2}" srcOrd="0" destOrd="0" presId="urn:microsoft.com/office/officeart/2005/8/layout/process3"/>
    <dgm:cxn modelId="{A3DC54C8-D69A-4014-959C-7F457A7C596F}" srcId="{270728B8-2A2C-454B-A95C-9A8AF3388E75}" destId="{D793F640-3FFB-42BC-8FD8-FCE1E5F743C5}" srcOrd="2" destOrd="0" parTransId="{55A5F91E-03E2-46DE-B4C9-8CFB69ABBCB9}" sibTransId="{A55C03E4-3FAA-4B9E-A89B-3CB9A0F8A088}"/>
    <dgm:cxn modelId="{9A3B71CE-4BDD-4CC5-BF5B-7CE4D2E663F9}" type="presOf" srcId="{1679B8BA-71E0-4185-95EB-53B1B13EEEE3}" destId="{EB6B1653-5149-4AF5-87E6-F097A03E603B}" srcOrd="0" destOrd="3" presId="urn:microsoft.com/office/officeart/2005/8/layout/process3"/>
    <dgm:cxn modelId="{FA9AFCCF-A793-4B7A-9884-2EE774B218AA}" type="presOf" srcId="{BE7D0A3E-42A7-4B6A-8370-706D113D1D4D}" destId="{49DDD3D5-7102-4916-9496-164085DB610E}" srcOrd="0" destOrd="1" presId="urn:microsoft.com/office/officeart/2005/8/layout/process3"/>
    <dgm:cxn modelId="{0DE4BBD7-CAA2-493D-8316-F6DB076DCFC2}" srcId="{E5E32E5D-A1B9-4EF3-8292-E3ABCB276098}" destId="{3D191E74-D780-4B0D-BD6F-4AA8897C5F3E}" srcOrd="2" destOrd="0" parTransId="{9D436330-3724-4B26-83D1-4103309C18BF}" sibTransId="{02ED9755-E052-4D1C-9604-D1C7BCD5A326}"/>
    <dgm:cxn modelId="{008A80DB-E939-4AE1-A29E-C13CBFAE4D57}" srcId="{270728B8-2A2C-454B-A95C-9A8AF3388E75}" destId="{2D69FF5A-EDFB-456D-8EDF-841BB8442352}" srcOrd="1" destOrd="0" parTransId="{E75121FD-DD65-4044-84C5-AA16C290ED80}" sibTransId="{B1995B09-34B9-4341-9BD8-ED6DE186F85D}"/>
    <dgm:cxn modelId="{C3B110E1-B80A-4730-B531-C23BDA5F9D6B}" type="presOf" srcId="{72E44D89-4945-47ED-AAAA-2B9FAD589EF4}" destId="{49DDD3D5-7102-4916-9496-164085DB610E}" srcOrd="0" destOrd="0" presId="urn:microsoft.com/office/officeart/2005/8/layout/process3"/>
    <dgm:cxn modelId="{1AFFA9EF-994C-474D-BD80-1A4765FF86FC}" type="presOf" srcId="{BD764BB2-2E05-4C31-B30E-EEBE4C618F37}" destId="{A17467E9-85DF-4056-AD2B-9A6A52E0525B}" srcOrd="0" destOrd="0" presId="urn:microsoft.com/office/officeart/2005/8/layout/process3"/>
    <dgm:cxn modelId="{B6CC9CF1-D28C-4114-B9D4-982D8418214C}" type="presOf" srcId="{D793F640-3FFB-42BC-8FD8-FCE1E5F743C5}" destId="{EB6B1653-5149-4AF5-87E6-F097A03E603B}" srcOrd="0" destOrd="2" presId="urn:microsoft.com/office/officeart/2005/8/layout/process3"/>
    <dgm:cxn modelId="{CFF38AF6-D02D-4B53-A879-D0EEAC055986}" type="presOf" srcId="{5BBBE851-12D0-4D8E-B999-2B996EEE81AF}" destId="{BB53E8FA-FC99-48C9-A5C3-431CD5EC90F3}" srcOrd="1" destOrd="0" presId="urn:microsoft.com/office/officeart/2005/8/layout/process3"/>
    <dgm:cxn modelId="{9A5DF2F9-E02E-4911-A6EE-FBE43BDA2C01}" srcId="{E5E32E5D-A1B9-4EF3-8292-E3ABCB276098}" destId="{8F6991C4-CE62-440F-924C-2E172DE0383F}" srcOrd="0" destOrd="0" parTransId="{1EE7DDFD-FA2F-42AC-BF9C-11A1A6D6353D}" sibTransId="{531F27EA-13A6-4B62-BC37-3DD0881330F3}"/>
    <dgm:cxn modelId="{C36C97FB-3E50-452F-9E6F-DC0390E97145}" srcId="{270728B8-2A2C-454B-A95C-9A8AF3388E75}" destId="{DFDEBDAF-2286-4D9B-BF8F-30D763B7D7DF}" srcOrd="0" destOrd="0" parTransId="{00166588-1BA9-4FF6-827F-4A50B4CFB0E6}" sibTransId="{C93DA5DF-C800-41E9-8908-CC4267542DBA}"/>
    <dgm:cxn modelId="{C614E117-FE5F-4356-9A13-6391C74D6001}" type="presParOf" srcId="{7448E2FB-A819-45AA-8221-C8D0761B3CF3}" destId="{D5D4D647-9FAA-4E72-BB1D-0B39D59196D4}" srcOrd="0" destOrd="0" presId="urn:microsoft.com/office/officeart/2005/8/layout/process3"/>
    <dgm:cxn modelId="{6DE81EA0-3D02-4612-A9FD-013A5CF3FB72}" type="presParOf" srcId="{D5D4D647-9FAA-4E72-BB1D-0B39D59196D4}" destId="{5D6AD21D-21B1-4A70-BEC3-C0FCF2E42BAF}" srcOrd="0" destOrd="0" presId="urn:microsoft.com/office/officeart/2005/8/layout/process3"/>
    <dgm:cxn modelId="{9382200A-CED5-4DC7-A2F1-8754F6E6491D}" type="presParOf" srcId="{D5D4D647-9FAA-4E72-BB1D-0B39D59196D4}" destId="{4E96AE25-5737-468C-BD79-1688DF359F94}" srcOrd="1" destOrd="0" presId="urn:microsoft.com/office/officeart/2005/8/layout/process3"/>
    <dgm:cxn modelId="{B0791ACA-886E-4FEB-8210-BF5A5E0F541B}" type="presParOf" srcId="{D5D4D647-9FAA-4E72-BB1D-0B39D59196D4}" destId="{EB6B1653-5149-4AF5-87E6-F097A03E603B}" srcOrd="2" destOrd="0" presId="urn:microsoft.com/office/officeart/2005/8/layout/process3"/>
    <dgm:cxn modelId="{7C3B9140-A174-4039-B0B5-A754F31DE7DE}" type="presParOf" srcId="{7448E2FB-A819-45AA-8221-C8D0761B3CF3}" destId="{5EC857C0-D1D0-4AA9-8413-823E4B1D4BD2}" srcOrd="1" destOrd="0" presId="urn:microsoft.com/office/officeart/2005/8/layout/process3"/>
    <dgm:cxn modelId="{D38E47E7-FE04-4584-B88C-A22D7499F0AE}" type="presParOf" srcId="{5EC857C0-D1D0-4AA9-8413-823E4B1D4BD2}" destId="{BB53E8FA-FC99-48C9-A5C3-431CD5EC90F3}" srcOrd="0" destOrd="0" presId="urn:microsoft.com/office/officeart/2005/8/layout/process3"/>
    <dgm:cxn modelId="{818A9D55-E1CD-4B15-AB9B-E8DB10EB0F94}" type="presParOf" srcId="{7448E2FB-A819-45AA-8221-C8D0761B3CF3}" destId="{F694CE72-5F53-4389-8AA3-2D0251A65C5D}" srcOrd="2" destOrd="0" presId="urn:microsoft.com/office/officeart/2005/8/layout/process3"/>
    <dgm:cxn modelId="{45935A0E-D38B-41F9-B66F-D8D5BD4CAB70}" type="presParOf" srcId="{F694CE72-5F53-4389-8AA3-2D0251A65C5D}" destId="{8253859E-0095-4D28-BCB3-E74CAE50A63D}" srcOrd="0" destOrd="0" presId="urn:microsoft.com/office/officeart/2005/8/layout/process3"/>
    <dgm:cxn modelId="{2AACBF54-AB77-4559-B8D3-A2B0D934402C}" type="presParOf" srcId="{F694CE72-5F53-4389-8AA3-2D0251A65C5D}" destId="{8BC34540-8AAF-4566-8662-D54ABE0C8F82}" srcOrd="1" destOrd="0" presId="urn:microsoft.com/office/officeart/2005/8/layout/process3"/>
    <dgm:cxn modelId="{26259AB6-14F3-46FC-BF73-8127E02BE3FF}" type="presParOf" srcId="{F694CE72-5F53-4389-8AA3-2D0251A65C5D}" destId="{49DDD3D5-7102-4916-9496-164085DB610E}" srcOrd="2" destOrd="0" presId="urn:microsoft.com/office/officeart/2005/8/layout/process3"/>
    <dgm:cxn modelId="{F4445C21-1E46-48B6-BAD8-CD657EA9B0F3}" type="presParOf" srcId="{7448E2FB-A819-45AA-8221-C8D0761B3CF3}" destId="{A17467E9-85DF-4056-AD2B-9A6A52E0525B}" srcOrd="3" destOrd="0" presId="urn:microsoft.com/office/officeart/2005/8/layout/process3"/>
    <dgm:cxn modelId="{1A1D37DC-CE23-4F2B-8713-434B8F18DA60}" type="presParOf" srcId="{A17467E9-85DF-4056-AD2B-9A6A52E0525B}" destId="{84D37208-1861-467C-B5BE-3410FEBBB4D2}" srcOrd="0" destOrd="0" presId="urn:microsoft.com/office/officeart/2005/8/layout/process3"/>
    <dgm:cxn modelId="{48E117E0-D886-4211-A4B0-36C0C034E50A}" type="presParOf" srcId="{7448E2FB-A819-45AA-8221-C8D0761B3CF3}" destId="{E6F9794C-389F-4250-A115-ABA07D6A81CB}" srcOrd="4" destOrd="0" presId="urn:microsoft.com/office/officeart/2005/8/layout/process3"/>
    <dgm:cxn modelId="{3C3EDFCD-8003-41E7-8E02-145AADFF2F6C}" type="presParOf" srcId="{E6F9794C-389F-4250-A115-ABA07D6A81CB}" destId="{799728EC-70CF-4D44-AFCC-AA69E98A43C9}" srcOrd="0" destOrd="0" presId="urn:microsoft.com/office/officeart/2005/8/layout/process3"/>
    <dgm:cxn modelId="{F9F2A09F-4229-4376-AEA1-6E756105E63C}" type="presParOf" srcId="{E6F9794C-389F-4250-A115-ABA07D6A81CB}" destId="{A42934CC-3A35-4899-B7BA-8F0B6EA66FFE}" srcOrd="1" destOrd="0" presId="urn:microsoft.com/office/officeart/2005/8/layout/process3"/>
    <dgm:cxn modelId="{0D4CF3F2-8CEC-4FD5-A0C9-81A45C71A34F}" type="presParOf" srcId="{E6F9794C-389F-4250-A115-ABA07D6A81CB}" destId="{0A66C2CA-2647-4BBE-88C6-B6A74BB8DB2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EFC4EB-026D-45D7-B86B-4072242A645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1AB0FE5D-1C50-43BD-B3C3-49057322D157}">
      <dgm:prSet phldrT="[文本]" custT="1"/>
      <dgm:spPr/>
      <dgm:t>
        <a:bodyPr/>
        <a:lstStyle/>
        <a:p>
          <a:r>
            <a: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核对</a:t>
          </a:r>
          <a:endParaRPr lang="en-US" altLang="zh-CN" sz="24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解释</a:t>
          </a:r>
        </a:p>
      </dgm:t>
    </dgm:pt>
    <dgm:pt modelId="{6E9C9D6E-2C36-4FE4-A81D-D607D3D8C82A}" type="parTrans" cxnId="{01B749D1-02FA-465E-A812-D33DDF5D4AB5}">
      <dgm:prSet/>
      <dgm:spPr/>
      <dgm:t>
        <a:bodyPr/>
        <a:lstStyle/>
        <a:p>
          <a:endParaRPr lang="zh-CN" alt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380D9D7-AE6C-463C-A617-072D3A92C74D}" type="sibTrans" cxnId="{01B749D1-02FA-465E-A812-D33DDF5D4AB5}">
      <dgm:prSet custT="1"/>
      <dgm:spPr/>
      <dgm:t>
        <a:bodyPr/>
        <a:lstStyle/>
        <a:p>
          <a:endParaRPr lang="zh-CN" alt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1097A62-DEF6-452C-9BEB-66522ED50188}">
      <dgm:prSet phldrT="[文本]" custT="1"/>
      <dgm:spPr/>
      <dgm:t>
        <a:bodyPr/>
        <a:lstStyle/>
        <a:p>
          <a:r>
            <a: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选择静脉</a:t>
          </a:r>
        </a:p>
      </dgm:t>
    </dgm:pt>
    <dgm:pt modelId="{9C8BD786-1C5A-44AE-882F-4C83077A2901}" type="parTrans" cxnId="{CFB197E2-BE90-4127-A7A2-E306B4FBA909}">
      <dgm:prSet/>
      <dgm:spPr/>
      <dgm:t>
        <a:bodyPr/>
        <a:lstStyle/>
        <a:p>
          <a:endParaRPr lang="zh-CN" alt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E6173B7-85D0-4112-B9EF-43385990DB7B}" type="sibTrans" cxnId="{CFB197E2-BE90-4127-A7A2-E306B4FBA909}">
      <dgm:prSet custT="1"/>
      <dgm:spPr/>
      <dgm:t>
        <a:bodyPr/>
        <a:lstStyle/>
        <a:p>
          <a:endParaRPr lang="zh-CN" alt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46B39BC-B120-48BA-A442-3E82D1D59EFA}">
      <dgm:prSet phldrT="[文本]" custT="1"/>
      <dgm:spPr/>
      <dgm:t>
        <a:bodyPr/>
        <a:lstStyle/>
        <a:p>
          <a:r>
            <a: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整理记录</a:t>
          </a:r>
        </a:p>
      </dgm:t>
    </dgm:pt>
    <dgm:pt modelId="{8B9DC79D-5DD2-4FF7-BA01-16A067476036}" type="parTrans" cxnId="{AA940C71-B045-4320-9364-A78BCA1B9BFC}">
      <dgm:prSet/>
      <dgm:spPr/>
      <dgm:t>
        <a:bodyPr/>
        <a:lstStyle/>
        <a:p>
          <a:endParaRPr lang="zh-CN" alt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8449A0F-C795-41B4-95A4-0AF593A7CEDF}" type="sibTrans" cxnId="{AA940C71-B045-4320-9364-A78BCA1B9BFC}">
      <dgm:prSet/>
      <dgm:spPr/>
      <dgm:t>
        <a:bodyPr/>
        <a:lstStyle/>
        <a:p>
          <a:endParaRPr lang="zh-CN" alt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21DBBF3-2F2D-4CD1-A02E-3F7E11B46A86}">
      <dgm:prSet custT="1"/>
      <dgm:spPr/>
      <dgm:t>
        <a:bodyPr/>
        <a:lstStyle/>
        <a:p>
          <a:r>
            <a: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消毒皮肤</a:t>
          </a:r>
        </a:p>
      </dgm:t>
    </dgm:pt>
    <dgm:pt modelId="{CDBF496C-DED0-4361-B244-3B4A856F45FA}" type="parTrans" cxnId="{EB91BC2E-3888-4784-A928-8F627D77EFCE}">
      <dgm:prSet/>
      <dgm:spPr/>
      <dgm:t>
        <a:bodyPr/>
        <a:lstStyle/>
        <a:p>
          <a:endParaRPr lang="zh-CN" alt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0E21922-6C29-44F3-9A75-162472E47FC2}" type="sibTrans" cxnId="{EB91BC2E-3888-4784-A928-8F627D77EFCE}">
      <dgm:prSet custT="1"/>
      <dgm:spPr/>
      <dgm:t>
        <a:bodyPr/>
        <a:lstStyle/>
        <a:p>
          <a:endParaRPr lang="zh-CN" alt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619EB81-54D4-4D53-90DB-4114E5913D0E}">
      <dgm:prSet custT="1"/>
      <dgm:spPr/>
      <dgm:t>
        <a:bodyPr/>
        <a:lstStyle/>
        <a:p>
          <a:r>
            <a: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二次核对</a:t>
          </a:r>
        </a:p>
      </dgm:t>
    </dgm:pt>
    <dgm:pt modelId="{C6B43A4F-6933-41AB-97F6-7C368A6ACEC5}" type="parTrans" cxnId="{CE5CDCB8-46E5-42CD-BB49-B7E12E29133B}">
      <dgm:prSet/>
      <dgm:spPr/>
      <dgm:t>
        <a:bodyPr/>
        <a:lstStyle/>
        <a:p>
          <a:endParaRPr lang="zh-CN" alt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943CF4F-85F2-4FF2-84B2-84263CC1AE02}" type="sibTrans" cxnId="{CE5CDCB8-46E5-42CD-BB49-B7E12E29133B}">
      <dgm:prSet custT="1"/>
      <dgm:spPr/>
      <dgm:t>
        <a:bodyPr/>
        <a:lstStyle/>
        <a:p>
          <a:endParaRPr lang="zh-CN" alt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EDAE51A-231E-47FC-ADAC-003E428EF02E}">
      <dgm:prSet custT="1"/>
      <dgm:spPr/>
      <dgm:t>
        <a:bodyPr/>
        <a:lstStyle/>
        <a:p>
          <a:r>
            <a: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静脉采血</a:t>
          </a:r>
        </a:p>
      </dgm:t>
    </dgm:pt>
    <dgm:pt modelId="{5CC486AB-595B-4767-A0A6-DF4F3D8CCBE5}" type="parTrans" cxnId="{66EC45D7-BB15-45F8-ABC3-E86FD5EBC3A1}">
      <dgm:prSet/>
      <dgm:spPr/>
      <dgm:t>
        <a:bodyPr/>
        <a:lstStyle/>
        <a:p>
          <a:endParaRPr lang="zh-CN" alt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33DE4F-BB2B-49FA-9DD4-920DD3952FB3}" type="sibTrans" cxnId="{66EC45D7-BB15-45F8-ABC3-E86FD5EBC3A1}">
      <dgm:prSet custT="1"/>
      <dgm:spPr/>
      <dgm:t>
        <a:bodyPr/>
        <a:lstStyle/>
        <a:p>
          <a:endParaRPr lang="zh-CN" alt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6ADED0D-5C73-4C32-9EB1-F559B4ECB2A3}">
      <dgm:prSet/>
      <dgm:spPr/>
      <dgm:t>
        <a:bodyPr/>
        <a:lstStyle/>
        <a:p>
          <a:r>
            <a:rPr lang="zh-CN" altLang="en-US" dirty="0">
              <a:solidFill>
                <a:schemeClr val="tx1">
                  <a:lumMod val="95000"/>
                  <a:lumOff val="5000"/>
                </a:schemeClr>
              </a:solidFill>
            </a:rPr>
            <a:t>标本送检</a:t>
          </a:r>
        </a:p>
      </dgm:t>
    </dgm:pt>
    <dgm:pt modelId="{79C46F90-B7C3-4DB9-952C-05015B732A66}" type="parTrans" cxnId="{FD4ACFBF-96C8-4640-92E4-4142D0DF4C0C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3B92080-8B31-4FF4-B0FF-91ED52574E57}" type="sibTrans" cxnId="{FD4ACFBF-96C8-4640-92E4-4142D0DF4C0C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5A746CB-DD66-417D-B473-58FFB62FE3C8}" type="pres">
      <dgm:prSet presAssocID="{21EFC4EB-026D-45D7-B86B-4072242A6458}" presName="Name0" presStyleCnt="0">
        <dgm:presLayoutVars>
          <dgm:dir/>
          <dgm:resizeHandles val="exact"/>
        </dgm:presLayoutVars>
      </dgm:prSet>
      <dgm:spPr/>
    </dgm:pt>
    <dgm:pt modelId="{30DABB5D-5920-4082-9AB4-4192E2819EE0}" type="pres">
      <dgm:prSet presAssocID="{1AB0FE5D-1C50-43BD-B3C3-49057322D157}" presName="node" presStyleLbl="node1" presStyleIdx="0" presStyleCnt="7">
        <dgm:presLayoutVars>
          <dgm:bulletEnabled val="1"/>
        </dgm:presLayoutVars>
      </dgm:prSet>
      <dgm:spPr/>
    </dgm:pt>
    <dgm:pt modelId="{22613B45-B1E8-44E9-AB5C-D9A4DF8DE6D4}" type="pres">
      <dgm:prSet presAssocID="{6380D9D7-AE6C-463C-A617-072D3A92C74D}" presName="sibTrans" presStyleLbl="sibTrans2D1" presStyleIdx="0" presStyleCnt="6"/>
      <dgm:spPr/>
    </dgm:pt>
    <dgm:pt modelId="{C9017483-8B32-41C1-B898-53370CCDF98A}" type="pres">
      <dgm:prSet presAssocID="{6380D9D7-AE6C-463C-A617-072D3A92C74D}" presName="connectorText" presStyleLbl="sibTrans2D1" presStyleIdx="0" presStyleCnt="6"/>
      <dgm:spPr/>
    </dgm:pt>
    <dgm:pt modelId="{59120995-3275-4B10-988E-58DA573DCA94}" type="pres">
      <dgm:prSet presAssocID="{D1097A62-DEF6-452C-9BEB-66522ED50188}" presName="node" presStyleLbl="node1" presStyleIdx="1" presStyleCnt="7">
        <dgm:presLayoutVars>
          <dgm:bulletEnabled val="1"/>
        </dgm:presLayoutVars>
      </dgm:prSet>
      <dgm:spPr/>
    </dgm:pt>
    <dgm:pt modelId="{D31EE850-EF42-44E2-9391-6813AD945BE9}" type="pres">
      <dgm:prSet presAssocID="{5E6173B7-85D0-4112-B9EF-43385990DB7B}" presName="sibTrans" presStyleLbl="sibTrans2D1" presStyleIdx="1" presStyleCnt="6"/>
      <dgm:spPr/>
    </dgm:pt>
    <dgm:pt modelId="{278A5BFE-633F-4612-92AD-009F49F7912C}" type="pres">
      <dgm:prSet presAssocID="{5E6173B7-85D0-4112-B9EF-43385990DB7B}" presName="connectorText" presStyleLbl="sibTrans2D1" presStyleIdx="1" presStyleCnt="6"/>
      <dgm:spPr/>
    </dgm:pt>
    <dgm:pt modelId="{9A93A562-3D5E-46E2-B2A2-D83FC00002DD}" type="pres">
      <dgm:prSet presAssocID="{D21DBBF3-2F2D-4CD1-A02E-3F7E11B46A86}" presName="node" presStyleLbl="node1" presStyleIdx="2" presStyleCnt="7">
        <dgm:presLayoutVars>
          <dgm:bulletEnabled val="1"/>
        </dgm:presLayoutVars>
      </dgm:prSet>
      <dgm:spPr/>
    </dgm:pt>
    <dgm:pt modelId="{50B11D66-C836-42EE-B61F-85EA4BBC4DF9}" type="pres">
      <dgm:prSet presAssocID="{B0E21922-6C29-44F3-9A75-162472E47FC2}" presName="sibTrans" presStyleLbl="sibTrans2D1" presStyleIdx="2" presStyleCnt="6"/>
      <dgm:spPr/>
    </dgm:pt>
    <dgm:pt modelId="{7FDD640B-E1DE-4CF9-838E-02BDFB6C0B36}" type="pres">
      <dgm:prSet presAssocID="{B0E21922-6C29-44F3-9A75-162472E47FC2}" presName="connectorText" presStyleLbl="sibTrans2D1" presStyleIdx="2" presStyleCnt="6"/>
      <dgm:spPr/>
    </dgm:pt>
    <dgm:pt modelId="{397644E6-1A6F-4A41-AE54-99C9108CA0CD}" type="pres">
      <dgm:prSet presAssocID="{2619EB81-54D4-4D53-90DB-4114E5913D0E}" presName="node" presStyleLbl="node1" presStyleIdx="3" presStyleCnt="7">
        <dgm:presLayoutVars>
          <dgm:bulletEnabled val="1"/>
        </dgm:presLayoutVars>
      </dgm:prSet>
      <dgm:spPr/>
    </dgm:pt>
    <dgm:pt modelId="{5595056E-956A-4C97-9FA9-6110E9209270}" type="pres">
      <dgm:prSet presAssocID="{B943CF4F-85F2-4FF2-84B2-84263CC1AE02}" presName="sibTrans" presStyleLbl="sibTrans2D1" presStyleIdx="3" presStyleCnt="6"/>
      <dgm:spPr/>
    </dgm:pt>
    <dgm:pt modelId="{816A5DD3-2D1E-432A-A42C-8B62A3C3884C}" type="pres">
      <dgm:prSet presAssocID="{B943CF4F-85F2-4FF2-84B2-84263CC1AE02}" presName="connectorText" presStyleLbl="sibTrans2D1" presStyleIdx="3" presStyleCnt="6"/>
      <dgm:spPr/>
    </dgm:pt>
    <dgm:pt modelId="{2FCFB20E-BF23-43BC-85E0-6543EFEEB1C2}" type="pres">
      <dgm:prSet presAssocID="{6EDAE51A-231E-47FC-ADAC-003E428EF02E}" presName="node" presStyleLbl="node1" presStyleIdx="4" presStyleCnt="7">
        <dgm:presLayoutVars>
          <dgm:bulletEnabled val="1"/>
        </dgm:presLayoutVars>
      </dgm:prSet>
      <dgm:spPr/>
    </dgm:pt>
    <dgm:pt modelId="{09E55605-8EA1-4E68-BFB1-E560ADF0F488}" type="pres">
      <dgm:prSet presAssocID="{0633DE4F-BB2B-49FA-9DD4-920DD3952FB3}" presName="sibTrans" presStyleLbl="sibTrans2D1" presStyleIdx="4" presStyleCnt="6"/>
      <dgm:spPr/>
    </dgm:pt>
    <dgm:pt modelId="{3BF5C281-BA8B-4FF3-93E5-7B86EB299F94}" type="pres">
      <dgm:prSet presAssocID="{0633DE4F-BB2B-49FA-9DD4-920DD3952FB3}" presName="connectorText" presStyleLbl="sibTrans2D1" presStyleIdx="4" presStyleCnt="6"/>
      <dgm:spPr/>
    </dgm:pt>
    <dgm:pt modelId="{AAA1EB1C-CB19-449F-B0A6-A505ECB6E0E9}" type="pres">
      <dgm:prSet presAssocID="{846B39BC-B120-48BA-A442-3E82D1D59EFA}" presName="node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AE3770DC-ECA2-4C16-AB4C-235778830AF5}" type="pres">
      <dgm:prSet presAssocID="{38449A0F-C795-41B4-95A4-0AF593A7CEDF}" presName="sibTrans" presStyleLbl="sibTrans2D1" presStyleIdx="5" presStyleCnt="6"/>
      <dgm:spPr/>
    </dgm:pt>
    <dgm:pt modelId="{4374562D-6CC4-4D0C-A15B-82EF5A91CA94}" type="pres">
      <dgm:prSet presAssocID="{38449A0F-C795-41B4-95A4-0AF593A7CEDF}" presName="connectorText" presStyleLbl="sibTrans2D1" presStyleIdx="5" presStyleCnt="6"/>
      <dgm:spPr/>
    </dgm:pt>
    <dgm:pt modelId="{7ABED14C-E013-441B-8ED5-D5ED5A973F62}" type="pres">
      <dgm:prSet presAssocID="{B6ADED0D-5C73-4C32-9EB1-F559B4ECB2A3}" presName="node" presStyleLbl="node1" presStyleIdx="6" presStyleCnt="7">
        <dgm:presLayoutVars>
          <dgm:bulletEnabled val="1"/>
        </dgm:presLayoutVars>
      </dgm:prSet>
      <dgm:spPr/>
    </dgm:pt>
  </dgm:ptLst>
  <dgm:cxnLst>
    <dgm:cxn modelId="{756D1211-FD7E-4E4D-B7B1-7BABCC8623FA}" type="presOf" srcId="{B0E21922-6C29-44F3-9A75-162472E47FC2}" destId="{7FDD640B-E1DE-4CF9-838E-02BDFB6C0B36}" srcOrd="1" destOrd="0" presId="urn:microsoft.com/office/officeart/2005/8/layout/process1"/>
    <dgm:cxn modelId="{C1020716-D8BC-42A8-89F8-5FD82C8A66BD}" type="presOf" srcId="{38449A0F-C795-41B4-95A4-0AF593A7CEDF}" destId="{4374562D-6CC4-4D0C-A15B-82EF5A91CA94}" srcOrd="1" destOrd="0" presId="urn:microsoft.com/office/officeart/2005/8/layout/process1"/>
    <dgm:cxn modelId="{6EA83422-7EE0-4AFD-8B99-186A6B5B1AFA}" type="presOf" srcId="{0633DE4F-BB2B-49FA-9DD4-920DD3952FB3}" destId="{3BF5C281-BA8B-4FF3-93E5-7B86EB299F94}" srcOrd="1" destOrd="0" presId="urn:microsoft.com/office/officeart/2005/8/layout/process1"/>
    <dgm:cxn modelId="{EB91BC2E-3888-4784-A928-8F627D77EFCE}" srcId="{21EFC4EB-026D-45D7-B86B-4072242A6458}" destId="{D21DBBF3-2F2D-4CD1-A02E-3F7E11B46A86}" srcOrd="2" destOrd="0" parTransId="{CDBF496C-DED0-4361-B244-3B4A856F45FA}" sibTransId="{B0E21922-6C29-44F3-9A75-162472E47FC2}"/>
    <dgm:cxn modelId="{C0E0D33D-587C-49DC-852F-F92660502696}" type="presOf" srcId="{38449A0F-C795-41B4-95A4-0AF593A7CEDF}" destId="{AE3770DC-ECA2-4C16-AB4C-235778830AF5}" srcOrd="0" destOrd="0" presId="urn:microsoft.com/office/officeart/2005/8/layout/process1"/>
    <dgm:cxn modelId="{8F90B760-2C35-48D9-81A1-B9A450F254F5}" type="presOf" srcId="{1AB0FE5D-1C50-43BD-B3C3-49057322D157}" destId="{30DABB5D-5920-4082-9AB4-4192E2819EE0}" srcOrd="0" destOrd="0" presId="urn:microsoft.com/office/officeart/2005/8/layout/process1"/>
    <dgm:cxn modelId="{A39E9C48-7D00-4D0E-A434-E97EB32CBC70}" type="presOf" srcId="{B0E21922-6C29-44F3-9A75-162472E47FC2}" destId="{50B11D66-C836-42EE-B61F-85EA4BBC4DF9}" srcOrd="0" destOrd="0" presId="urn:microsoft.com/office/officeart/2005/8/layout/process1"/>
    <dgm:cxn modelId="{AA940C71-B045-4320-9364-A78BCA1B9BFC}" srcId="{21EFC4EB-026D-45D7-B86B-4072242A6458}" destId="{846B39BC-B120-48BA-A442-3E82D1D59EFA}" srcOrd="5" destOrd="0" parTransId="{8B9DC79D-5DD2-4FF7-BA01-16A067476036}" sibTransId="{38449A0F-C795-41B4-95A4-0AF593A7CEDF}"/>
    <dgm:cxn modelId="{4DA24974-86F5-47F6-9E13-6F68479D89A3}" type="presOf" srcId="{5E6173B7-85D0-4112-B9EF-43385990DB7B}" destId="{278A5BFE-633F-4612-92AD-009F49F7912C}" srcOrd="1" destOrd="0" presId="urn:microsoft.com/office/officeart/2005/8/layout/process1"/>
    <dgm:cxn modelId="{EEFB8459-00B5-4345-8D54-7F0C04AF295F}" type="presOf" srcId="{6380D9D7-AE6C-463C-A617-072D3A92C74D}" destId="{C9017483-8B32-41C1-B898-53370CCDF98A}" srcOrd="1" destOrd="0" presId="urn:microsoft.com/office/officeart/2005/8/layout/process1"/>
    <dgm:cxn modelId="{563C887F-5C76-42C3-A768-300F2B7C6269}" type="presOf" srcId="{B943CF4F-85F2-4FF2-84B2-84263CC1AE02}" destId="{5595056E-956A-4C97-9FA9-6110E9209270}" srcOrd="0" destOrd="0" presId="urn:microsoft.com/office/officeart/2005/8/layout/process1"/>
    <dgm:cxn modelId="{63094A8B-D8DD-47E6-9A05-AAB1BD029648}" type="presOf" srcId="{D1097A62-DEF6-452C-9BEB-66522ED50188}" destId="{59120995-3275-4B10-988E-58DA573DCA94}" srcOrd="0" destOrd="0" presId="urn:microsoft.com/office/officeart/2005/8/layout/process1"/>
    <dgm:cxn modelId="{C54AB898-97D3-4F18-821F-27DFF1A7ED87}" type="presOf" srcId="{21EFC4EB-026D-45D7-B86B-4072242A6458}" destId="{05A746CB-DD66-417D-B473-58FFB62FE3C8}" srcOrd="0" destOrd="0" presId="urn:microsoft.com/office/officeart/2005/8/layout/process1"/>
    <dgm:cxn modelId="{CE5CDCB8-46E5-42CD-BB49-B7E12E29133B}" srcId="{21EFC4EB-026D-45D7-B86B-4072242A6458}" destId="{2619EB81-54D4-4D53-90DB-4114E5913D0E}" srcOrd="3" destOrd="0" parTransId="{C6B43A4F-6933-41AB-97F6-7C368A6ACEC5}" sibTransId="{B943CF4F-85F2-4FF2-84B2-84263CC1AE02}"/>
    <dgm:cxn modelId="{FD4ACFBF-96C8-4640-92E4-4142D0DF4C0C}" srcId="{21EFC4EB-026D-45D7-B86B-4072242A6458}" destId="{B6ADED0D-5C73-4C32-9EB1-F559B4ECB2A3}" srcOrd="6" destOrd="0" parTransId="{79C46F90-B7C3-4DB9-952C-05015B732A66}" sibTransId="{23B92080-8B31-4FF4-B0FF-91ED52574E57}"/>
    <dgm:cxn modelId="{50E762C1-0915-4E7B-B92D-8597A6643B08}" type="presOf" srcId="{0633DE4F-BB2B-49FA-9DD4-920DD3952FB3}" destId="{09E55605-8EA1-4E68-BFB1-E560ADF0F488}" srcOrd="0" destOrd="0" presId="urn:microsoft.com/office/officeart/2005/8/layout/process1"/>
    <dgm:cxn modelId="{C07112C2-966A-4027-8844-41FDA626C6B8}" type="presOf" srcId="{B943CF4F-85F2-4FF2-84B2-84263CC1AE02}" destId="{816A5DD3-2D1E-432A-A42C-8B62A3C3884C}" srcOrd="1" destOrd="0" presId="urn:microsoft.com/office/officeart/2005/8/layout/process1"/>
    <dgm:cxn modelId="{003A0BD0-5701-4EDA-8AA1-4102124510A0}" type="presOf" srcId="{D21DBBF3-2F2D-4CD1-A02E-3F7E11B46A86}" destId="{9A93A562-3D5E-46E2-B2A2-D83FC00002DD}" srcOrd="0" destOrd="0" presId="urn:microsoft.com/office/officeart/2005/8/layout/process1"/>
    <dgm:cxn modelId="{01B749D1-02FA-465E-A812-D33DDF5D4AB5}" srcId="{21EFC4EB-026D-45D7-B86B-4072242A6458}" destId="{1AB0FE5D-1C50-43BD-B3C3-49057322D157}" srcOrd="0" destOrd="0" parTransId="{6E9C9D6E-2C36-4FE4-A81D-D607D3D8C82A}" sibTransId="{6380D9D7-AE6C-463C-A617-072D3A92C74D}"/>
    <dgm:cxn modelId="{882A27D5-2A34-4B60-9459-81A3757E0184}" type="presOf" srcId="{6EDAE51A-231E-47FC-ADAC-003E428EF02E}" destId="{2FCFB20E-BF23-43BC-85E0-6543EFEEB1C2}" srcOrd="0" destOrd="0" presId="urn:microsoft.com/office/officeart/2005/8/layout/process1"/>
    <dgm:cxn modelId="{0BEE5ED5-7CB2-4D30-BFB7-6348AFB9D7B1}" type="presOf" srcId="{2619EB81-54D4-4D53-90DB-4114E5913D0E}" destId="{397644E6-1A6F-4A41-AE54-99C9108CA0CD}" srcOrd="0" destOrd="0" presId="urn:microsoft.com/office/officeart/2005/8/layout/process1"/>
    <dgm:cxn modelId="{66EC45D7-BB15-45F8-ABC3-E86FD5EBC3A1}" srcId="{21EFC4EB-026D-45D7-B86B-4072242A6458}" destId="{6EDAE51A-231E-47FC-ADAC-003E428EF02E}" srcOrd="4" destOrd="0" parTransId="{5CC486AB-595B-4767-A0A6-DF4F3D8CCBE5}" sibTransId="{0633DE4F-BB2B-49FA-9DD4-920DD3952FB3}"/>
    <dgm:cxn modelId="{EB6CD1D7-99D6-4984-B6B5-F2A1F7BB1C54}" type="presOf" srcId="{5E6173B7-85D0-4112-B9EF-43385990DB7B}" destId="{D31EE850-EF42-44E2-9391-6813AD945BE9}" srcOrd="0" destOrd="0" presId="urn:microsoft.com/office/officeart/2005/8/layout/process1"/>
    <dgm:cxn modelId="{CFB197E2-BE90-4127-A7A2-E306B4FBA909}" srcId="{21EFC4EB-026D-45D7-B86B-4072242A6458}" destId="{D1097A62-DEF6-452C-9BEB-66522ED50188}" srcOrd="1" destOrd="0" parTransId="{9C8BD786-1C5A-44AE-882F-4C83077A2901}" sibTransId="{5E6173B7-85D0-4112-B9EF-43385990DB7B}"/>
    <dgm:cxn modelId="{FBB50BE6-F3F5-4963-9021-B522B3D8DD2E}" type="presOf" srcId="{6380D9D7-AE6C-463C-A617-072D3A92C74D}" destId="{22613B45-B1E8-44E9-AB5C-D9A4DF8DE6D4}" srcOrd="0" destOrd="0" presId="urn:microsoft.com/office/officeart/2005/8/layout/process1"/>
    <dgm:cxn modelId="{BA9DBFEB-D017-4B44-A4E7-93C95D15CA06}" type="presOf" srcId="{B6ADED0D-5C73-4C32-9EB1-F559B4ECB2A3}" destId="{7ABED14C-E013-441B-8ED5-D5ED5A973F62}" srcOrd="0" destOrd="0" presId="urn:microsoft.com/office/officeart/2005/8/layout/process1"/>
    <dgm:cxn modelId="{E8034BF2-1E23-4266-B4A0-11040CB4C494}" type="presOf" srcId="{846B39BC-B120-48BA-A442-3E82D1D59EFA}" destId="{AAA1EB1C-CB19-449F-B0A6-A505ECB6E0E9}" srcOrd="0" destOrd="0" presId="urn:microsoft.com/office/officeart/2005/8/layout/process1"/>
    <dgm:cxn modelId="{E8EAE2B7-23D9-4143-8F87-63CE05075DBE}" type="presParOf" srcId="{05A746CB-DD66-417D-B473-58FFB62FE3C8}" destId="{30DABB5D-5920-4082-9AB4-4192E2819EE0}" srcOrd="0" destOrd="0" presId="urn:microsoft.com/office/officeart/2005/8/layout/process1"/>
    <dgm:cxn modelId="{222F325E-2C79-48DB-B038-4D9C1DDF0AEF}" type="presParOf" srcId="{05A746CB-DD66-417D-B473-58FFB62FE3C8}" destId="{22613B45-B1E8-44E9-AB5C-D9A4DF8DE6D4}" srcOrd="1" destOrd="0" presId="urn:microsoft.com/office/officeart/2005/8/layout/process1"/>
    <dgm:cxn modelId="{2479762C-9854-44A3-A79D-1C5E948EB8ED}" type="presParOf" srcId="{22613B45-B1E8-44E9-AB5C-D9A4DF8DE6D4}" destId="{C9017483-8B32-41C1-B898-53370CCDF98A}" srcOrd="0" destOrd="0" presId="urn:microsoft.com/office/officeart/2005/8/layout/process1"/>
    <dgm:cxn modelId="{CA1B0DEB-31E0-4FB8-9E19-95A870DB8A71}" type="presParOf" srcId="{05A746CB-DD66-417D-B473-58FFB62FE3C8}" destId="{59120995-3275-4B10-988E-58DA573DCA94}" srcOrd="2" destOrd="0" presId="urn:microsoft.com/office/officeart/2005/8/layout/process1"/>
    <dgm:cxn modelId="{BF662BCA-17B3-4B25-8D6E-2F7753B88854}" type="presParOf" srcId="{05A746CB-DD66-417D-B473-58FFB62FE3C8}" destId="{D31EE850-EF42-44E2-9391-6813AD945BE9}" srcOrd="3" destOrd="0" presId="urn:microsoft.com/office/officeart/2005/8/layout/process1"/>
    <dgm:cxn modelId="{CC9B83CB-DB1B-4D21-8B03-0DA316187630}" type="presParOf" srcId="{D31EE850-EF42-44E2-9391-6813AD945BE9}" destId="{278A5BFE-633F-4612-92AD-009F49F7912C}" srcOrd="0" destOrd="0" presId="urn:microsoft.com/office/officeart/2005/8/layout/process1"/>
    <dgm:cxn modelId="{7B46C4A9-C335-489A-932A-D30AC09B619C}" type="presParOf" srcId="{05A746CB-DD66-417D-B473-58FFB62FE3C8}" destId="{9A93A562-3D5E-46E2-B2A2-D83FC00002DD}" srcOrd="4" destOrd="0" presId="urn:microsoft.com/office/officeart/2005/8/layout/process1"/>
    <dgm:cxn modelId="{E30E746A-FF39-487C-8013-A1A0C0AA4065}" type="presParOf" srcId="{05A746CB-DD66-417D-B473-58FFB62FE3C8}" destId="{50B11D66-C836-42EE-B61F-85EA4BBC4DF9}" srcOrd="5" destOrd="0" presId="urn:microsoft.com/office/officeart/2005/8/layout/process1"/>
    <dgm:cxn modelId="{6917C6BE-BF3D-4A06-8D95-776D2C2C1B67}" type="presParOf" srcId="{50B11D66-C836-42EE-B61F-85EA4BBC4DF9}" destId="{7FDD640B-E1DE-4CF9-838E-02BDFB6C0B36}" srcOrd="0" destOrd="0" presId="urn:microsoft.com/office/officeart/2005/8/layout/process1"/>
    <dgm:cxn modelId="{50FD762C-0742-489B-98CC-6995A1205815}" type="presParOf" srcId="{05A746CB-DD66-417D-B473-58FFB62FE3C8}" destId="{397644E6-1A6F-4A41-AE54-99C9108CA0CD}" srcOrd="6" destOrd="0" presId="urn:microsoft.com/office/officeart/2005/8/layout/process1"/>
    <dgm:cxn modelId="{CB63DBDB-4886-431E-A1E7-465B67E11DCC}" type="presParOf" srcId="{05A746CB-DD66-417D-B473-58FFB62FE3C8}" destId="{5595056E-956A-4C97-9FA9-6110E9209270}" srcOrd="7" destOrd="0" presId="urn:microsoft.com/office/officeart/2005/8/layout/process1"/>
    <dgm:cxn modelId="{C9C742CF-7689-4D17-A7A1-1116E2F19FF5}" type="presParOf" srcId="{5595056E-956A-4C97-9FA9-6110E9209270}" destId="{816A5DD3-2D1E-432A-A42C-8B62A3C3884C}" srcOrd="0" destOrd="0" presId="urn:microsoft.com/office/officeart/2005/8/layout/process1"/>
    <dgm:cxn modelId="{B58EA09E-C640-4E05-BBE2-DE0DC1604FC0}" type="presParOf" srcId="{05A746CB-DD66-417D-B473-58FFB62FE3C8}" destId="{2FCFB20E-BF23-43BC-85E0-6543EFEEB1C2}" srcOrd="8" destOrd="0" presId="urn:microsoft.com/office/officeart/2005/8/layout/process1"/>
    <dgm:cxn modelId="{1C232EBF-7DB0-4C0A-87EB-E799208618B8}" type="presParOf" srcId="{05A746CB-DD66-417D-B473-58FFB62FE3C8}" destId="{09E55605-8EA1-4E68-BFB1-E560ADF0F488}" srcOrd="9" destOrd="0" presId="urn:microsoft.com/office/officeart/2005/8/layout/process1"/>
    <dgm:cxn modelId="{DBDB94C7-6392-4E3E-8C5D-B04A6CB0ADD5}" type="presParOf" srcId="{09E55605-8EA1-4E68-BFB1-E560ADF0F488}" destId="{3BF5C281-BA8B-4FF3-93E5-7B86EB299F94}" srcOrd="0" destOrd="0" presId="urn:microsoft.com/office/officeart/2005/8/layout/process1"/>
    <dgm:cxn modelId="{58796E11-ED79-4BDA-AF09-896398A3D6C1}" type="presParOf" srcId="{05A746CB-DD66-417D-B473-58FFB62FE3C8}" destId="{AAA1EB1C-CB19-449F-B0A6-A505ECB6E0E9}" srcOrd="10" destOrd="0" presId="urn:microsoft.com/office/officeart/2005/8/layout/process1"/>
    <dgm:cxn modelId="{8C4F859D-2844-4897-A30F-ED0518F22AB9}" type="presParOf" srcId="{05A746CB-DD66-417D-B473-58FFB62FE3C8}" destId="{AE3770DC-ECA2-4C16-AB4C-235778830AF5}" srcOrd="11" destOrd="0" presId="urn:microsoft.com/office/officeart/2005/8/layout/process1"/>
    <dgm:cxn modelId="{0B931008-89EF-4C89-A901-A12637FE1584}" type="presParOf" srcId="{AE3770DC-ECA2-4C16-AB4C-235778830AF5}" destId="{4374562D-6CC4-4D0C-A15B-82EF5A91CA94}" srcOrd="0" destOrd="0" presId="urn:microsoft.com/office/officeart/2005/8/layout/process1"/>
    <dgm:cxn modelId="{52B36012-7813-46FB-B834-EDFB91FE1D08}" type="presParOf" srcId="{05A746CB-DD66-417D-B473-58FFB62FE3C8}" destId="{7ABED14C-E013-441B-8ED5-D5ED5A973F62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98B0D5-861A-491A-A22D-5935A86737F9}" type="doc">
      <dgm:prSet loTypeId="urn:microsoft.com/office/officeart/2005/8/layout/process3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270728B8-2A2C-454B-A95C-9A8AF3388E75}">
      <dgm:prSet phldrT="[文本]" custT="1"/>
      <dgm:spPr/>
      <dgm:t>
        <a:bodyPr/>
        <a:lstStyle/>
        <a:p>
          <a:r>
            <a: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rPr>
            <a:t>血培养标本</a:t>
          </a:r>
        </a:p>
      </dgm:t>
    </dgm:pt>
    <dgm:pt modelId="{A69F39C1-9C77-4E1F-9A16-3E2225CD668E}" type="parTrans" cxnId="{3F66DA3A-75C2-416B-80CF-286FD93DD947}">
      <dgm:prSet/>
      <dgm:spPr/>
      <dgm:t>
        <a:bodyPr/>
        <a:lstStyle/>
        <a:p>
          <a:endParaRPr lang="zh-CN" altLang="en-US"/>
        </a:p>
      </dgm:t>
    </dgm:pt>
    <dgm:pt modelId="{5BBBE851-12D0-4D8E-B999-2B996EEE81AF}" type="sibTrans" cxnId="{3F66DA3A-75C2-416B-80CF-286FD93DD947}">
      <dgm:prSet/>
      <dgm:spPr/>
      <dgm:t>
        <a:bodyPr/>
        <a:lstStyle/>
        <a:p>
          <a:endParaRPr lang="zh-CN" altLang="en-US"/>
        </a:p>
      </dgm:t>
    </dgm:pt>
    <dgm:pt modelId="{DFDEBDAF-2286-4D9B-BF8F-30D763B7D7DF}">
      <dgm:prSet phldrT="[文本]" custT="1"/>
      <dgm:spPr/>
      <dgm:t>
        <a:bodyPr/>
        <a:lstStyle/>
        <a:p>
          <a:pPr marL="0">
            <a:lnSpc>
              <a:spcPct val="125000"/>
            </a:lnSpc>
            <a:spcAft>
              <a:spcPts val="0"/>
            </a:spcAft>
          </a:pPr>
          <a:r>
            <a: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rPr>
            <a:t>除去铝盖中心部，常规消毒瓶塞，更换针头后将血液注入瓶内，轻轻摇匀。</a:t>
          </a:r>
        </a:p>
      </dgm:t>
    </dgm:pt>
    <dgm:pt modelId="{00166588-1BA9-4FF6-827F-4A50B4CFB0E6}" type="parTrans" cxnId="{C36C97FB-3E50-452F-9E6F-DC0390E97145}">
      <dgm:prSet/>
      <dgm:spPr/>
      <dgm:t>
        <a:bodyPr/>
        <a:lstStyle/>
        <a:p>
          <a:endParaRPr lang="zh-CN" altLang="en-US"/>
        </a:p>
      </dgm:t>
    </dgm:pt>
    <dgm:pt modelId="{C93DA5DF-C800-41E9-8908-CC4267542DBA}" type="sibTrans" cxnId="{C36C97FB-3E50-452F-9E6F-DC0390E97145}">
      <dgm:prSet/>
      <dgm:spPr/>
      <dgm:t>
        <a:bodyPr/>
        <a:lstStyle/>
        <a:p>
          <a:endParaRPr lang="zh-CN" altLang="en-US"/>
        </a:p>
      </dgm:t>
    </dgm:pt>
    <dgm:pt modelId="{BFD2DF38-A883-40D2-8376-6BACB41E5193}">
      <dgm:prSet phldrT="[文本]" custT="1"/>
      <dgm:spPr/>
      <dgm:t>
        <a:bodyPr/>
        <a:lstStyle/>
        <a:p>
          <a:r>
            <a: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rPr>
            <a:t>全血标本</a:t>
          </a:r>
        </a:p>
      </dgm:t>
    </dgm:pt>
    <dgm:pt modelId="{5E76D6E7-E231-4A65-97DD-617F00362904}" type="parTrans" cxnId="{00355A73-BE56-4A1F-BE38-B40068C04FE2}">
      <dgm:prSet/>
      <dgm:spPr/>
      <dgm:t>
        <a:bodyPr/>
        <a:lstStyle/>
        <a:p>
          <a:endParaRPr lang="zh-CN" altLang="en-US"/>
        </a:p>
      </dgm:t>
    </dgm:pt>
    <dgm:pt modelId="{BD764BB2-2E05-4C31-B30E-EEBE4C618F37}" type="sibTrans" cxnId="{00355A73-BE56-4A1F-BE38-B40068C04FE2}">
      <dgm:prSet/>
      <dgm:spPr/>
      <dgm:t>
        <a:bodyPr/>
        <a:lstStyle/>
        <a:p>
          <a:endParaRPr lang="zh-CN" altLang="en-US"/>
        </a:p>
      </dgm:t>
    </dgm:pt>
    <dgm:pt modelId="{72E44D89-4945-47ED-AAAA-2B9FAD589EF4}">
      <dgm:prSet phldrT="[文本]" custT="1"/>
      <dgm:spPr/>
      <dgm:t>
        <a:bodyPr/>
        <a:lstStyle/>
        <a:p>
          <a:pPr marL="0">
            <a:lnSpc>
              <a:spcPct val="125000"/>
            </a:lnSpc>
            <a:spcAft>
              <a:spcPts val="0"/>
            </a:spcAft>
          </a:pPr>
          <a:r>
            <a:rPr lang="zh-CN" altLang="en-US" sz="2400" dirty="0">
              <a:latin typeface="黑体" panose="02010609060101010101" pitchFamily="49" charset="-122"/>
              <a:ea typeface="黑体" panose="02010609060101010101" pitchFamily="49" charset="-122"/>
            </a:rPr>
            <a:t>取下针头，将血液沿试管壁缓缓注入盛有抗凝剂的试管内，轻轻摇匀。</a:t>
          </a:r>
        </a:p>
      </dgm:t>
    </dgm:pt>
    <dgm:pt modelId="{BAD50FE3-DC43-4A65-A21A-F9508F99101A}" type="parTrans" cxnId="{AD38095A-A7FD-4803-B9A4-E4CB4E97E3FC}">
      <dgm:prSet/>
      <dgm:spPr/>
      <dgm:t>
        <a:bodyPr/>
        <a:lstStyle/>
        <a:p>
          <a:endParaRPr lang="zh-CN" altLang="en-US"/>
        </a:p>
      </dgm:t>
    </dgm:pt>
    <dgm:pt modelId="{F2B68AC0-7178-423B-A449-08227309FC68}" type="sibTrans" cxnId="{AD38095A-A7FD-4803-B9A4-E4CB4E97E3FC}">
      <dgm:prSet/>
      <dgm:spPr/>
      <dgm:t>
        <a:bodyPr/>
        <a:lstStyle/>
        <a:p>
          <a:endParaRPr lang="zh-CN" altLang="en-US"/>
        </a:p>
      </dgm:t>
    </dgm:pt>
    <dgm:pt modelId="{E5E32E5D-A1B9-4EF3-8292-E3ABCB276098}">
      <dgm:prSet custT="1"/>
      <dgm:spPr/>
      <dgm:t>
        <a:bodyPr/>
        <a:lstStyle/>
        <a:p>
          <a:r>
            <a: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rPr>
            <a:t>血清标本</a:t>
          </a:r>
        </a:p>
      </dgm:t>
    </dgm:pt>
    <dgm:pt modelId="{DC724942-367F-4F7D-B95F-0FF5C803F2EC}" type="parTrans" cxnId="{29D2A609-BAF7-421E-902A-F87AF8FFE2FB}">
      <dgm:prSet/>
      <dgm:spPr/>
      <dgm:t>
        <a:bodyPr/>
        <a:lstStyle/>
        <a:p>
          <a:endParaRPr lang="zh-CN" altLang="en-US"/>
        </a:p>
      </dgm:t>
    </dgm:pt>
    <dgm:pt modelId="{1F27AEDB-ED41-4CA1-86BC-F02D996C5824}" type="sibTrans" cxnId="{29D2A609-BAF7-421E-902A-F87AF8FFE2FB}">
      <dgm:prSet/>
      <dgm:spPr/>
      <dgm:t>
        <a:bodyPr/>
        <a:lstStyle/>
        <a:p>
          <a:endParaRPr lang="zh-CN" altLang="en-US"/>
        </a:p>
      </dgm:t>
    </dgm:pt>
    <dgm:pt modelId="{8F6991C4-CE62-440F-924C-2E172DE0383F}">
      <dgm:prSet custT="1"/>
      <dgm:spPr/>
      <dgm:t>
        <a:bodyPr/>
        <a:lstStyle/>
        <a:p>
          <a:pPr marL="0">
            <a:lnSpc>
              <a:spcPct val="125000"/>
            </a:lnSpc>
            <a:spcAft>
              <a:spcPts val="0"/>
            </a:spcAft>
          </a:pPr>
          <a:r>
            <a:rPr lang="zh-CN" altLang="en-US" sz="2400" dirty="0">
              <a:latin typeface="黑体" panose="02010609060101010101" pitchFamily="49" charset="-122"/>
              <a:ea typeface="黑体" panose="02010609060101010101" pitchFamily="49" charset="-122"/>
            </a:rPr>
            <a:t>取下针头，将血液沿试管壁缓缓注入干燥的试管内。</a:t>
          </a:r>
        </a:p>
      </dgm:t>
    </dgm:pt>
    <dgm:pt modelId="{1EE7DDFD-FA2F-42AC-BF9C-11A1A6D6353D}" type="parTrans" cxnId="{9A5DF2F9-E02E-4911-A6EE-FBE43BDA2C01}">
      <dgm:prSet/>
      <dgm:spPr/>
      <dgm:t>
        <a:bodyPr/>
        <a:lstStyle/>
        <a:p>
          <a:endParaRPr lang="zh-CN" altLang="en-US"/>
        </a:p>
      </dgm:t>
    </dgm:pt>
    <dgm:pt modelId="{531F27EA-13A6-4B62-BC37-3DD0881330F3}" type="sibTrans" cxnId="{9A5DF2F9-E02E-4911-A6EE-FBE43BDA2C01}">
      <dgm:prSet/>
      <dgm:spPr/>
      <dgm:t>
        <a:bodyPr/>
        <a:lstStyle/>
        <a:p>
          <a:endParaRPr lang="zh-CN" altLang="en-US"/>
        </a:p>
      </dgm:t>
    </dgm:pt>
    <dgm:pt modelId="{7448E2FB-A819-45AA-8221-C8D0761B3CF3}" type="pres">
      <dgm:prSet presAssocID="{C398B0D5-861A-491A-A22D-5935A86737F9}" presName="linearFlow" presStyleCnt="0">
        <dgm:presLayoutVars>
          <dgm:dir/>
          <dgm:animLvl val="lvl"/>
          <dgm:resizeHandles val="exact"/>
        </dgm:presLayoutVars>
      </dgm:prSet>
      <dgm:spPr/>
    </dgm:pt>
    <dgm:pt modelId="{D5D4D647-9FAA-4E72-BB1D-0B39D59196D4}" type="pres">
      <dgm:prSet presAssocID="{270728B8-2A2C-454B-A95C-9A8AF3388E75}" presName="composite" presStyleCnt="0"/>
      <dgm:spPr/>
    </dgm:pt>
    <dgm:pt modelId="{5D6AD21D-21B1-4A70-BEC3-C0FCF2E42BAF}" type="pres">
      <dgm:prSet presAssocID="{270728B8-2A2C-454B-A95C-9A8AF3388E7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E96AE25-5737-468C-BD79-1688DF359F94}" type="pres">
      <dgm:prSet presAssocID="{270728B8-2A2C-454B-A95C-9A8AF3388E75}" presName="parSh" presStyleLbl="node1" presStyleIdx="0" presStyleCnt="3" custLinFactNeighborX="3642" custLinFactNeighborY="-927"/>
      <dgm:spPr/>
    </dgm:pt>
    <dgm:pt modelId="{EB6B1653-5149-4AF5-87E6-F097A03E603B}" type="pres">
      <dgm:prSet presAssocID="{270728B8-2A2C-454B-A95C-9A8AF3388E75}" presName="desTx" presStyleLbl="fgAcc1" presStyleIdx="0" presStyleCnt="3" custScaleX="116063" custScaleY="78292" custLinFactNeighborX="1477" custLinFactNeighborY="-13195">
        <dgm:presLayoutVars>
          <dgm:bulletEnabled val="1"/>
        </dgm:presLayoutVars>
      </dgm:prSet>
      <dgm:spPr/>
    </dgm:pt>
    <dgm:pt modelId="{5EC857C0-D1D0-4AA9-8413-823E4B1D4BD2}" type="pres">
      <dgm:prSet presAssocID="{5BBBE851-12D0-4D8E-B999-2B996EEE81AF}" presName="sibTrans" presStyleLbl="sibTrans2D1" presStyleIdx="0" presStyleCnt="2"/>
      <dgm:spPr/>
    </dgm:pt>
    <dgm:pt modelId="{BB53E8FA-FC99-48C9-A5C3-431CD5EC90F3}" type="pres">
      <dgm:prSet presAssocID="{5BBBE851-12D0-4D8E-B999-2B996EEE81AF}" presName="connTx" presStyleLbl="sibTrans2D1" presStyleIdx="0" presStyleCnt="2"/>
      <dgm:spPr/>
    </dgm:pt>
    <dgm:pt modelId="{F694CE72-5F53-4389-8AA3-2D0251A65C5D}" type="pres">
      <dgm:prSet presAssocID="{BFD2DF38-A883-40D2-8376-6BACB41E5193}" presName="composite" presStyleCnt="0"/>
      <dgm:spPr/>
    </dgm:pt>
    <dgm:pt modelId="{8253859E-0095-4D28-BCB3-E74CAE50A63D}" type="pres">
      <dgm:prSet presAssocID="{BFD2DF38-A883-40D2-8376-6BACB41E519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BC34540-8AAF-4566-8662-D54ABE0C8F82}" type="pres">
      <dgm:prSet presAssocID="{BFD2DF38-A883-40D2-8376-6BACB41E5193}" presName="parSh" presStyleLbl="node1" presStyleIdx="1" presStyleCnt="3"/>
      <dgm:spPr/>
    </dgm:pt>
    <dgm:pt modelId="{49DDD3D5-7102-4916-9496-164085DB610E}" type="pres">
      <dgm:prSet presAssocID="{BFD2DF38-A883-40D2-8376-6BACB41E5193}" presName="desTx" presStyleLbl="fgAcc1" presStyleIdx="1" presStyleCnt="3" custScaleX="129221" custScaleY="64443" custLinFactNeighborX="8271" custLinFactNeighborY="-20376">
        <dgm:presLayoutVars>
          <dgm:bulletEnabled val="1"/>
        </dgm:presLayoutVars>
      </dgm:prSet>
      <dgm:spPr/>
    </dgm:pt>
    <dgm:pt modelId="{A17467E9-85DF-4056-AD2B-9A6A52E0525B}" type="pres">
      <dgm:prSet presAssocID="{BD764BB2-2E05-4C31-B30E-EEBE4C618F37}" presName="sibTrans" presStyleLbl="sibTrans2D1" presStyleIdx="1" presStyleCnt="2"/>
      <dgm:spPr/>
    </dgm:pt>
    <dgm:pt modelId="{84D37208-1861-467C-B5BE-3410FEBBB4D2}" type="pres">
      <dgm:prSet presAssocID="{BD764BB2-2E05-4C31-B30E-EEBE4C618F37}" presName="connTx" presStyleLbl="sibTrans2D1" presStyleIdx="1" presStyleCnt="2"/>
      <dgm:spPr/>
    </dgm:pt>
    <dgm:pt modelId="{E6F9794C-389F-4250-A115-ABA07D6A81CB}" type="pres">
      <dgm:prSet presAssocID="{E5E32E5D-A1B9-4EF3-8292-E3ABCB276098}" presName="composite" presStyleCnt="0"/>
      <dgm:spPr/>
    </dgm:pt>
    <dgm:pt modelId="{799728EC-70CF-4D44-AFCC-AA69E98A43C9}" type="pres">
      <dgm:prSet presAssocID="{E5E32E5D-A1B9-4EF3-8292-E3ABCB27609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42934CC-3A35-4899-B7BA-8F0B6EA66FFE}" type="pres">
      <dgm:prSet presAssocID="{E5E32E5D-A1B9-4EF3-8292-E3ABCB276098}" presName="parSh" presStyleLbl="node1" presStyleIdx="2" presStyleCnt="3"/>
      <dgm:spPr/>
    </dgm:pt>
    <dgm:pt modelId="{0A66C2CA-2647-4BBE-88C6-B6A74BB8DB21}" type="pres">
      <dgm:prSet presAssocID="{E5E32E5D-A1B9-4EF3-8292-E3ABCB276098}" presName="desTx" presStyleLbl="fgAcc1" presStyleIdx="2" presStyleCnt="3" custScaleY="63509" custLinFactNeighborX="-9840" custLinFactNeighborY="-19474">
        <dgm:presLayoutVars>
          <dgm:bulletEnabled val="1"/>
        </dgm:presLayoutVars>
      </dgm:prSet>
      <dgm:spPr/>
    </dgm:pt>
  </dgm:ptLst>
  <dgm:cxnLst>
    <dgm:cxn modelId="{5C2FC306-23B9-418E-B754-A5623D0BA40B}" type="presOf" srcId="{E5E32E5D-A1B9-4EF3-8292-E3ABCB276098}" destId="{799728EC-70CF-4D44-AFCC-AA69E98A43C9}" srcOrd="0" destOrd="0" presId="urn:microsoft.com/office/officeart/2005/8/layout/process3"/>
    <dgm:cxn modelId="{29D2A609-BAF7-421E-902A-F87AF8FFE2FB}" srcId="{C398B0D5-861A-491A-A22D-5935A86737F9}" destId="{E5E32E5D-A1B9-4EF3-8292-E3ABCB276098}" srcOrd="2" destOrd="0" parTransId="{DC724942-367F-4F7D-B95F-0FF5C803F2EC}" sibTransId="{1F27AEDB-ED41-4CA1-86BC-F02D996C5824}"/>
    <dgm:cxn modelId="{B7DAD426-919E-48C7-B016-ADD55D4D461D}" type="presOf" srcId="{270728B8-2A2C-454B-A95C-9A8AF3388E75}" destId="{5D6AD21D-21B1-4A70-BEC3-C0FCF2E42BAF}" srcOrd="0" destOrd="0" presId="urn:microsoft.com/office/officeart/2005/8/layout/process3"/>
    <dgm:cxn modelId="{3F66DA3A-75C2-416B-80CF-286FD93DD947}" srcId="{C398B0D5-861A-491A-A22D-5935A86737F9}" destId="{270728B8-2A2C-454B-A95C-9A8AF3388E75}" srcOrd="0" destOrd="0" parTransId="{A69F39C1-9C77-4E1F-9A16-3E2225CD668E}" sibTransId="{5BBBE851-12D0-4D8E-B999-2B996EEE81AF}"/>
    <dgm:cxn modelId="{00355A73-BE56-4A1F-BE38-B40068C04FE2}" srcId="{C398B0D5-861A-491A-A22D-5935A86737F9}" destId="{BFD2DF38-A883-40D2-8376-6BACB41E5193}" srcOrd="1" destOrd="0" parTransId="{5E76D6E7-E231-4A65-97DD-617F00362904}" sibTransId="{BD764BB2-2E05-4C31-B30E-EEBE4C618F37}"/>
    <dgm:cxn modelId="{AD38095A-A7FD-4803-B9A4-E4CB4E97E3FC}" srcId="{BFD2DF38-A883-40D2-8376-6BACB41E5193}" destId="{72E44D89-4945-47ED-AAAA-2B9FAD589EF4}" srcOrd="0" destOrd="0" parTransId="{BAD50FE3-DC43-4A65-A21A-F9508F99101A}" sibTransId="{F2B68AC0-7178-423B-A449-08227309FC68}"/>
    <dgm:cxn modelId="{EAB1497E-B21C-49B8-8702-C8AD70870987}" type="presOf" srcId="{BD764BB2-2E05-4C31-B30E-EEBE4C618F37}" destId="{84D37208-1861-467C-B5BE-3410FEBBB4D2}" srcOrd="1" destOrd="0" presId="urn:microsoft.com/office/officeart/2005/8/layout/process3"/>
    <dgm:cxn modelId="{08A7348F-792F-480C-A285-D0AF3F19AF0D}" type="presOf" srcId="{E5E32E5D-A1B9-4EF3-8292-E3ABCB276098}" destId="{A42934CC-3A35-4899-B7BA-8F0B6EA66FFE}" srcOrd="1" destOrd="0" presId="urn:microsoft.com/office/officeart/2005/8/layout/process3"/>
    <dgm:cxn modelId="{16B23692-D832-4443-B1BC-357935F79431}" type="presOf" srcId="{270728B8-2A2C-454B-A95C-9A8AF3388E75}" destId="{4E96AE25-5737-468C-BD79-1688DF359F94}" srcOrd="1" destOrd="0" presId="urn:microsoft.com/office/officeart/2005/8/layout/process3"/>
    <dgm:cxn modelId="{9FB5BE9F-58F4-452E-9305-0C3F0AE1F9BF}" type="presOf" srcId="{BFD2DF38-A883-40D2-8376-6BACB41E5193}" destId="{8253859E-0095-4D28-BCB3-E74CAE50A63D}" srcOrd="0" destOrd="0" presId="urn:microsoft.com/office/officeart/2005/8/layout/process3"/>
    <dgm:cxn modelId="{8A81C5A0-4D1F-408D-A9AD-91E3C24254AF}" type="presOf" srcId="{8F6991C4-CE62-440F-924C-2E172DE0383F}" destId="{0A66C2CA-2647-4BBE-88C6-B6A74BB8DB21}" srcOrd="0" destOrd="0" presId="urn:microsoft.com/office/officeart/2005/8/layout/process3"/>
    <dgm:cxn modelId="{F464F0B0-8DCC-4420-B213-8BB694F67ADC}" type="presOf" srcId="{C398B0D5-861A-491A-A22D-5935A86737F9}" destId="{7448E2FB-A819-45AA-8221-C8D0761B3CF3}" srcOrd="0" destOrd="0" presId="urn:microsoft.com/office/officeart/2005/8/layout/process3"/>
    <dgm:cxn modelId="{8A86BEB1-8DB3-48A4-9259-2D5A1C4BEEF2}" type="presOf" srcId="{DFDEBDAF-2286-4D9B-BF8F-30D763B7D7DF}" destId="{EB6B1653-5149-4AF5-87E6-F097A03E603B}" srcOrd="0" destOrd="0" presId="urn:microsoft.com/office/officeart/2005/8/layout/process3"/>
    <dgm:cxn modelId="{E63B4FB3-72CB-4836-B3CA-C9E49DC3E2F4}" type="presOf" srcId="{BFD2DF38-A883-40D2-8376-6BACB41E5193}" destId="{8BC34540-8AAF-4566-8662-D54ABE0C8F82}" srcOrd="1" destOrd="0" presId="urn:microsoft.com/office/officeart/2005/8/layout/process3"/>
    <dgm:cxn modelId="{C8473CB7-941B-44F9-BD8D-54A51E1E6877}" type="presOf" srcId="{5BBBE851-12D0-4D8E-B999-2B996EEE81AF}" destId="{5EC857C0-D1D0-4AA9-8413-823E4B1D4BD2}" srcOrd="0" destOrd="0" presId="urn:microsoft.com/office/officeart/2005/8/layout/process3"/>
    <dgm:cxn modelId="{C3B110E1-B80A-4730-B531-C23BDA5F9D6B}" type="presOf" srcId="{72E44D89-4945-47ED-AAAA-2B9FAD589EF4}" destId="{49DDD3D5-7102-4916-9496-164085DB610E}" srcOrd="0" destOrd="0" presId="urn:microsoft.com/office/officeart/2005/8/layout/process3"/>
    <dgm:cxn modelId="{1AFFA9EF-994C-474D-BD80-1A4765FF86FC}" type="presOf" srcId="{BD764BB2-2E05-4C31-B30E-EEBE4C618F37}" destId="{A17467E9-85DF-4056-AD2B-9A6A52E0525B}" srcOrd="0" destOrd="0" presId="urn:microsoft.com/office/officeart/2005/8/layout/process3"/>
    <dgm:cxn modelId="{CFF38AF6-D02D-4B53-A879-D0EEAC055986}" type="presOf" srcId="{5BBBE851-12D0-4D8E-B999-2B996EEE81AF}" destId="{BB53E8FA-FC99-48C9-A5C3-431CD5EC90F3}" srcOrd="1" destOrd="0" presId="urn:microsoft.com/office/officeart/2005/8/layout/process3"/>
    <dgm:cxn modelId="{9A5DF2F9-E02E-4911-A6EE-FBE43BDA2C01}" srcId="{E5E32E5D-A1B9-4EF3-8292-E3ABCB276098}" destId="{8F6991C4-CE62-440F-924C-2E172DE0383F}" srcOrd="0" destOrd="0" parTransId="{1EE7DDFD-FA2F-42AC-BF9C-11A1A6D6353D}" sibTransId="{531F27EA-13A6-4B62-BC37-3DD0881330F3}"/>
    <dgm:cxn modelId="{C36C97FB-3E50-452F-9E6F-DC0390E97145}" srcId="{270728B8-2A2C-454B-A95C-9A8AF3388E75}" destId="{DFDEBDAF-2286-4D9B-BF8F-30D763B7D7DF}" srcOrd="0" destOrd="0" parTransId="{00166588-1BA9-4FF6-827F-4A50B4CFB0E6}" sibTransId="{C93DA5DF-C800-41E9-8908-CC4267542DBA}"/>
    <dgm:cxn modelId="{C614E117-FE5F-4356-9A13-6391C74D6001}" type="presParOf" srcId="{7448E2FB-A819-45AA-8221-C8D0761B3CF3}" destId="{D5D4D647-9FAA-4E72-BB1D-0B39D59196D4}" srcOrd="0" destOrd="0" presId="urn:microsoft.com/office/officeart/2005/8/layout/process3"/>
    <dgm:cxn modelId="{6DE81EA0-3D02-4612-A9FD-013A5CF3FB72}" type="presParOf" srcId="{D5D4D647-9FAA-4E72-BB1D-0B39D59196D4}" destId="{5D6AD21D-21B1-4A70-BEC3-C0FCF2E42BAF}" srcOrd="0" destOrd="0" presId="urn:microsoft.com/office/officeart/2005/8/layout/process3"/>
    <dgm:cxn modelId="{9382200A-CED5-4DC7-A2F1-8754F6E6491D}" type="presParOf" srcId="{D5D4D647-9FAA-4E72-BB1D-0B39D59196D4}" destId="{4E96AE25-5737-468C-BD79-1688DF359F94}" srcOrd="1" destOrd="0" presId="urn:microsoft.com/office/officeart/2005/8/layout/process3"/>
    <dgm:cxn modelId="{B0791ACA-886E-4FEB-8210-BF5A5E0F541B}" type="presParOf" srcId="{D5D4D647-9FAA-4E72-BB1D-0B39D59196D4}" destId="{EB6B1653-5149-4AF5-87E6-F097A03E603B}" srcOrd="2" destOrd="0" presId="urn:microsoft.com/office/officeart/2005/8/layout/process3"/>
    <dgm:cxn modelId="{7C3B9140-A174-4039-B0B5-A754F31DE7DE}" type="presParOf" srcId="{7448E2FB-A819-45AA-8221-C8D0761B3CF3}" destId="{5EC857C0-D1D0-4AA9-8413-823E4B1D4BD2}" srcOrd="1" destOrd="0" presId="urn:microsoft.com/office/officeart/2005/8/layout/process3"/>
    <dgm:cxn modelId="{D38E47E7-FE04-4584-B88C-A22D7499F0AE}" type="presParOf" srcId="{5EC857C0-D1D0-4AA9-8413-823E4B1D4BD2}" destId="{BB53E8FA-FC99-48C9-A5C3-431CD5EC90F3}" srcOrd="0" destOrd="0" presId="urn:microsoft.com/office/officeart/2005/8/layout/process3"/>
    <dgm:cxn modelId="{818A9D55-E1CD-4B15-AB9B-E8DB10EB0F94}" type="presParOf" srcId="{7448E2FB-A819-45AA-8221-C8D0761B3CF3}" destId="{F694CE72-5F53-4389-8AA3-2D0251A65C5D}" srcOrd="2" destOrd="0" presId="urn:microsoft.com/office/officeart/2005/8/layout/process3"/>
    <dgm:cxn modelId="{45935A0E-D38B-41F9-B66F-D8D5BD4CAB70}" type="presParOf" srcId="{F694CE72-5F53-4389-8AA3-2D0251A65C5D}" destId="{8253859E-0095-4D28-BCB3-E74CAE50A63D}" srcOrd="0" destOrd="0" presId="urn:microsoft.com/office/officeart/2005/8/layout/process3"/>
    <dgm:cxn modelId="{2AACBF54-AB77-4559-B8D3-A2B0D934402C}" type="presParOf" srcId="{F694CE72-5F53-4389-8AA3-2D0251A65C5D}" destId="{8BC34540-8AAF-4566-8662-D54ABE0C8F82}" srcOrd="1" destOrd="0" presId="urn:microsoft.com/office/officeart/2005/8/layout/process3"/>
    <dgm:cxn modelId="{26259AB6-14F3-46FC-BF73-8127E02BE3FF}" type="presParOf" srcId="{F694CE72-5F53-4389-8AA3-2D0251A65C5D}" destId="{49DDD3D5-7102-4916-9496-164085DB610E}" srcOrd="2" destOrd="0" presId="urn:microsoft.com/office/officeart/2005/8/layout/process3"/>
    <dgm:cxn modelId="{F4445C21-1E46-48B6-BAD8-CD657EA9B0F3}" type="presParOf" srcId="{7448E2FB-A819-45AA-8221-C8D0761B3CF3}" destId="{A17467E9-85DF-4056-AD2B-9A6A52E0525B}" srcOrd="3" destOrd="0" presId="urn:microsoft.com/office/officeart/2005/8/layout/process3"/>
    <dgm:cxn modelId="{1A1D37DC-CE23-4F2B-8713-434B8F18DA60}" type="presParOf" srcId="{A17467E9-85DF-4056-AD2B-9A6A52E0525B}" destId="{84D37208-1861-467C-B5BE-3410FEBBB4D2}" srcOrd="0" destOrd="0" presId="urn:microsoft.com/office/officeart/2005/8/layout/process3"/>
    <dgm:cxn modelId="{48E117E0-D886-4211-A4B0-36C0C034E50A}" type="presParOf" srcId="{7448E2FB-A819-45AA-8221-C8D0761B3CF3}" destId="{E6F9794C-389F-4250-A115-ABA07D6A81CB}" srcOrd="4" destOrd="0" presId="urn:microsoft.com/office/officeart/2005/8/layout/process3"/>
    <dgm:cxn modelId="{3C3EDFCD-8003-41E7-8E02-145AADFF2F6C}" type="presParOf" srcId="{E6F9794C-389F-4250-A115-ABA07D6A81CB}" destId="{799728EC-70CF-4D44-AFCC-AA69E98A43C9}" srcOrd="0" destOrd="0" presId="urn:microsoft.com/office/officeart/2005/8/layout/process3"/>
    <dgm:cxn modelId="{F9F2A09F-4229-4376-AEA1-6E756105E63C}" type="presParOf" srcId="{E6F9794C-389F-4250-A115-ABA07D6A81CB}" destId="{A42934CC-3A35-4899-B7BA-8F0B6EA66FFE}" srcOrd="1" destOrd="0" presId="urn:microsoft.com/office/officeart/2005/8/layout/process3"/>
    <dgm:cxn modelId="{0D4CF3F2-8CEC-4FD5-A0C9-81A45C71A34F}" type="presParOf" srcId="{E6F9794C-389F-4250-A115-ABA07D6A81CB}" destId="{0A66C2CA-2647-4BBE-88C6-B6A74BB8DB2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6AE25-5737-468C-BD79-1688DF359F94}">
      <dsp:nvSpPr>
        <dsp:cNvPr id="0" name=""/>
        <dsp:cNvSpPr/>
      </dsp:nvSpPr>
      <dsp:spPr>
        <a:xfrm>
          <a:off x="7029" y="350877"/>
          <a:ext cx="2643502" cy="280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latin typeface="+mn-ea"/>
              <a:ea typeface="+mn-ea"/>
            </a:rPr>
            <a:t>评估</a:t>
          </a:r>
        </a:p>
      </dsp:txBody>
      <dsp:txXfrm>
        <a:off x="7029" y="350877"/>
        <a:ext cx="2643502" cy="1057400"/>
      </dsp:txXfrm>
    </dsp:sp>
    <dsp:sp modelId="{EB6B1653-5149-4AF5-87E6-F097A03E603B}">
      <dsp:nvSpPr>
        <dsp:cNvPr id="0" name=""/>
        <dsp:cNvSpPr/>
      </dsp:nvSpPr>
      <dsp:spPr>
        <a:xfrm>
          <a:off x="288032" y="1383193"/>
          <a:ext cx="2643502" cy="3744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0" kern="1200" dirty="0">
              <a:latin typeface="+mn-ea"/>
              <a:ea typeface="+mn-ea"/>
            </a:rPr>
            <a:t>一般状况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0" kern="1200" dirty="0">
              <a:latin typeface="+mn-ea"/>
              <a:ea typeface="+mn-ea"/>
            </a:rPr>
            <a:t>检查项目、采血量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0" kern="1200" dirty="0">
              <a:latin typeface="+mn-ea"/>
              <a:ea typeface="+mn-ea"/>
            </a:rPr>
            <a:t>局部皮肤状况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0" kern="1200" dirty="0">
              <a:latin typeface="+mn-ea"/>
              <a:ea typeface="+mn-ea"/>
            </a:rPr>
            <a:t>有无情绪变化</a:t>
          </a:r>
        </a:p>
      </dsp:txBody>
      <dsp:txXfrm>
        <a:off x="365458" y="1460619"/>
        <a:ext cx="2488650" cy="3589148"/>
      </dsp:txXfrm>
    </dsp:sp>
    <dsp:sp modelId="{5EC857C0-D1D0-4AA9-8413-823E4B1D4BD2}">
      <dsp:nvSpPr>
        <dsp:cNvPr id="0" name=""/>
        <dsp:cNvSpPr/>
      </dsp:nvSpPr>
      <dsp:spPr>
        <a:xfrm>
          <a:off x="3051277" y="550500"/>
          <a:ext cx="849580" cy="658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600" kern="1200">
            <a:latin typeface="+mn-ea"/>
            <a:ea typeface="+mn-ea"/>
          </a:endParaRPr>
        </a:p>
      </dsp:txBody>
      <dsp:txXfrm>
        <a:off x="3051277" y="682131"/>
        <a:ext cx="652134" cy="394893"/>
      </dsp:txXfrm>
    </dsp:sp>
    <dsp:sp modelId="{8BC34540-8AAF-4566-8662-D54ABE0C8F82}">
      <dsp:nvSpPr>
        <dsp:cNvPr id="0" name=""/>
        <dsp:cNvSpPr/>
      </dsp:nvSpPr>
      <dsp:spPr>
        <a:xfrm>
          <a:off x="4253513" y="350877"/>
          <a:ext cx="2643502" cy="280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latin typeface="+mn-ea"/>
              <a:ea typeface="+mn-ea"/>
            </a:rPr>
            <a:t>计划</a:t>
          </a:r>
        </a:p>
      </dsp:txBody>
      <dsp:txXfrm>
        <a:off x="4253513" y="350877"/>
        <a:ext cx="2643502" cy="1057400"/>
      </dsp:txXfrm>
    </dsp:sp>
    <dsp:sp modelId="{49DDD3D5-7102-4916-9496-164085DB610E}">
      <dsp:nvSpPr>
        <dsp:cNvPr id="0" name=""/>
        <dsp:cNvSpPr/>
      </dsp:nvSpPr>
      <dsp:spPr>
        <a:xfrm>
          <a:off x="4520188" y="1418462"/>
          <a:ext cx="2638638" cy="3744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latin typeface="+mn-ea"/>
              <a:ea typeface="+mn-ea"/>
            </a:rPr>
            <a:t>病人准备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latin typeface="+mn-ea"/>
              <a:ea typeface="+mn-ea"/>
            </a:rPr>
            <a:t>护士准备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latin typeface="+mn-ea"/>
              <a:ea typeface="+mn-ea"/>
            </a:rPr>
            <a:t>环境准备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latin typeface="+mn-ea"/>
              <a:ea typeface="+mn-ea"/>
            </a:rPr>
            <a:t>用物准备</a:t>
          </a:r>
        </a:p>
      </dsp:txBody>
      <dsp:txXfrm>
        <a:off x="4597471" y="1495745"/>
        <a:ext cx="2484072" cy="3589434"/>
      </dsp:txXfrm>
    </dsp:sp>
    <dsp:sp modelId="{A17467E9-85DF-4056-AD2B-9A6A52E0525B}">
      <dsp:nvSpPr>
        <dsp:cNvPr id="0" name=""/>
        <dsp:cNvSpPr/>
      </dsp:nvSpPr>
      <dsp:spPr>
        <a:xfrm>
          <a:off x="7297153" y="550500"/>
          <a:ext cx="848291" cy="658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600" kern="1200">
            <a:latin typeface="+mn-ea"/>
            <a:ea typeface="+mn-ea"/>
          </a:endParaRPr>
        </a:p>
      </dsp:txBody>
      <dsp:txXfrm>
        <a:off x="7297153" y="682131"/>
        <a:ext cx="650845" cy="394893"/>
      </dsp:txXfrm>
    </dsp:sp>
    <dsp:sp modelId="{A42934CC-3A35-4899-B7BA-8F0B6EA66FFE}">
      <dsp:nvSpPr>
        <dsp:cNvPr id="0" name=""/>
        <dsp:cNvSpPr/>
      </dsp:nvSpPr>
      <dsp:spPr>
        <a:xfrm>
          <a:off x="8497565" y="350877"/>
          <a:ext cx="2643502" cy="280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latin typeface="+mn-ea"/>
              <a:ea typeface="+mn-ea"/>
            </a:rPr>
            <a:t>实施</a:t>
          </a:r>
        </a:p>
      </dsp:txBody>
      <dsp:txXfrm>
        <a:off x="8497565" y="350877"/>
        <a:ext cx="2643502" cy="1057400"/>
      </dsp:txXfrm>
    </dsp:sp>
    <dsp:sp modelId="{0A66C2CA-2647-4BBE-88C6-B6A74BB8DB21}">
      <dsp:nvSpPr>
        <dsp:cNvPr id="0" name=""/>
        <dsp:cNvSpPr/>
      </dsp:nvSpPr>
      <dsp:spPr>
        <a:xfrm>
          <a:off x="8788428" y="1381958"/>
          <a:ext cx="2643502" cy="3744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latin typeface="+mn-ea"/>
              <a:ea typeface="+mn-ea"/>
            </a:rPr>
            <a:t>核对，解释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latin typeface="+mn-ea"/>
              <a:ea typeface="+mn-ea"/>
            </a:rPr>
            <a:t>穿刺固定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latin typeface="+mn-ea"/>
              <a:ea typeface="+mn-ea"/>
            </a:rPr>
            <a:t>按需取血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latin typeface="+mn-ea"/>
              <a:ea typeface="+mn-ea"/>
            </a:rPr>
            <a:t>及时送检</a:t>
          </a:r>
          <a:endParaRPr lang="zh-CN" altLang="en-US" sz="2800" kern="1200" dirty="0">
            <a:latin typeface="+mn-ea"/>
            <a:ea typeface="+mn-ea"/>
          </a:endParaRPr>
        </a:p>
      </dsp:txBody>
      <dsp:txXfrm>
        <a:off x="8865854" y="1459384"/>
        <a:ext cx="2488650" cy="3589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ABB5D-5920-4082-9AB4-4192E2819EE0}">
      <dsp:nvSpPr>
        <dsp:cNvPr id="0" name=""/>
        <dsp:cNvSpPr/>
      </dsp:nvSpPr>
      <dsp:spPr>
        <a:xfrm>
          <a:off x="3052" y="413940"/>
          <a:ext cx="1156074" cy="11163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核对</a:t>
          </a:r>
          <a:endParaRPr lang="en-US" altLang="zh-CN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解释</a:t>
          </a:r>
        </a:p>
      </dsp:txBody>
      <dsp:txXfrm>
        <a:off x="35748" y="446636"/>
        <a:ext cx="1090682" cy="1050942"/>
      </dsp:txXfrm>
    </dsp:sp>
    <dsp:sp modelId="{22613B45-B1E8-44E9-AB5C-D9A4DF8DE6D4}">
      <dsp:nvSpPr>
        <dsp:cNvPr id="0" name=""/>
        <dsp:cNvSpPr/>
      </dsp:nvSpPr>
      <dsp:spPr>
        <a:xfrm>
          <a:off x="1274734" y="828754"/>
          <a:ext cx="245087" cy="286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274734" y="886095"/>
        <a:ext cx="171561" cy="172024"/>
      </dsp:txXfrm>
    </dsp:sp>
    <dsp:sp modelId="{59120995-3275-4B10-988E-58DA573DCA94}">
      <dsp:nvSpPr>
        <dsp:cNvPr id="0" name=""/>
        <dsp:cNvSpPr/>
      </dsp:nvSpPr>
      <dsp:spPr>
        <a:xfrm>
          <a:off x="1621557" y="413940"/>
          <a:ext cx="1156074" cy="11163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选择静脉</a:t>
          </a:r>
        </a:p>
      </dsp:txBody>
      <dsp:txXfrm>
        <a:off x="1654253" y="446636"/>
        <a:ext cx="1090682" cy="1050942"/>
      </dsp:txXfrm>
    </dsp:sp>
    <dsp:sp modelId="{D31EE850-EF42-44E2-9391-6813AD945BE9}">
      <dsp:nvSpPr>
        <dsp:cNvPr id="0" name=""/>
        <dsp:cNvSpPr/>
      </dsp:nvSpPr>
      <dsp:spPr>
        <a:xfrm>
          <a:off x="2893239" y="828754"/>
          <a:ext cx="245087" cy="286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93239" y="886095"/>
        <a:ext cx="171561" cy="172024"/>
      </dsp:txXfrm>
    </dsp:sp>
    <dsp:sp modelId="{9A93A562-3D5E-46E2-B2A2-D83FC00002DD}">
      <dsp:nvSpPr>
        <dsp:cNvPr id="0" name=""/>
        <dsp:cNvSpPr/>
      </dsp:nvSpPr>
      <dsp:spPr>
        <a:xfrm>
          <a:off x="3240062" y="413940"/>
          <a:ext cx="1156074" cy="11163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消毒皮肤</a:t>
          </a:r>
        </a:p>
      </dsp:txBody>
      <dsp:txXfrm>
        <a:off x="3272758" y="446636"/>
        <a:ext cx="1090682" cy="1050942"/>
      </dsp:txXfrm>
    </dsp:sp>
    <dsp:sp modelId="{50B11D66-C836-42EE-B61F-85EA4BBC4DF9}">
      <dsp:nvSpPr>
        <dsp:cNvPr id="0" name=""/>
        <dsp:cNvSpPr/>
      </dsp:nvSpPr>
      <dsp:spPr>
        <a:xfrm>
          <a:off x="4511744" y="828754"/>
          <a:ext cx="245087" cy="286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511744" y="886095"/>
        <a:ext cx="171561" cy="172024"/>
      </dsp:txXfrm>
    </dsp:sp>
    <dsp:sp modelId="{397644E6-1A6F-4A41-AE54-99C9108CA0CD}">
      <dsp:nvSpPr>
        <dsp:cNvPr id="0" name=""/>
        <dsp:cNvSpPr/>
      </dsp:nvSpPr>
      <dsp:spPr>
        <a:xfrm>
          <a:off x="4858566" y="413940"/>
          <a:ext cx="1156074" cy="11163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二次核对</a:t>
          </a:r>
        </a:p>
      </dsp:txBody>
      <dsp:txXfrm>
        <a:off x="4891262" y="446636"/>
        <a:ext cx="1090682" cy="1050942"/>
      </dsp:txXfrm>
    </dsp:sp>
    <dsp:sp modelId="{5595056E-956A-4C97-9FA9-6110E9209270}">
      <dsp:nvSpPr>
        <dsp:cNvPr id="0" name=""/>
        <dsp:cNvSpPr/>
      </dsp:nvSpPr>
      <dsp:spPr>
        <a:xfrm>
          <a:off x="6130248" y="828754"/>
          <a:ext cx="245087" cy="286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130248" y="886095"/>
        <a:ext cx="171561" cy="172024"/>
      </dsp:txXfrm>
    </dsp:sp>
    <dsp:sp modelId="{2FCFB20E-BF23-43BC-85E0-6543EFEEB1C2}">
      <dsp:nvSpPr>
        <dsp:cNvPr id="0" name=""/>
        <dsp:cNvSpPr/>
      </dsp:nvSpPr>
      <dsp:spPr>
        <a:xfrm>
          <a:off x="6477071" y="413940"/>
          <a:ext cx="1156074" cy="11163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静脉采血</a:t>
          </a:r>
        </a:p>
      </dsp:txBody>
      <dsp:txXfrm>
        <a:off x="6509767" y="446636"/>
        <a:ext cx="1090682" cy="1050942"/>
      </dsp:txXfrm>
    </dsp:sp>
    <dsp:sp modelId="{09E55605-8EA1-4E68-BFB1-E560ADF0F488}">
      <dsp:nvSpPr>
        <dsp:cNvPr id="0" name=""/>
        <dsp:cNvSpPr/>
      </dsp:nvSpPr>
      <dsp:spPr>
        <a:xfrm>
          <a:off x="7748753" y="828754"/>
          <a:ext cx="245087" cy="286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748753" y="886095"/>
        <a:ext cx="171561" cy="172024"/>
      </dsp:txXfrm>
    </dsp:sp>
    <dsp:sp modelId="{AAA1EB1C-CB19-449F-B0A6-A505ECB6E0E9}">
      <dsp:nvSpPr>
        <dsp:cNvPr id="0" name=""/>
        <dsp:cNvSpPr/>
      </dsp:nvSpPr>
      <dsp:spPr>
        <a:xfrm>
          <a:off x="8095575" y="413940"/>
          <a:ext cx="1156074" cy="1116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整理记录</a:t>
          </a:r>
        </a:p>
      </dsp:txBody>
      <dsp:txXfrm>
        <a:off x="8150070" y="468435"/>
        <a:ext cx="1047084" cy="1007344"/>
      </dsp:txXfrm>
    </dsp:sp>
    <dsp:sp modelId="{AE3770DC-ECA2-4C16-AB4C-235778830AF5}">
      <dsp:nvSpPr>
        <dsp:cNvPr id="0" name=""/>
        <dsp:cNvSpPr/>
      </dsp:nvSpPr>
      <dsp:spPr>
        <a:xfrm>
          <a:off x="9367258" y="828754"/>
          <a:ext cx="245087" cy="286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367258" y="886095"/>
        <a:ext cx="171561" cy="172024"/>
      </dsp:txXfrm>
    </dsp:sp>
    <dsp:sp modelId="{7ABED14C-E013-441B-8ED5-D5ED5A973F62}">
      <dsp:nvSpPr>
        <dsp:cNvPr id="0" name=""/>
        <dsp:cNvSpPr/>
      </dsp:nvSpPr>
      <dsp:spPr>
        <a:xfrm>
          <a:off x="9714080" y="413940"/>
          <a:ext cx="1156074" cy="11163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>
                  <a:lumMod val="95000"/>
                  <a:lumOff val="5000"/>
                </a:schemeClr>
              </a:solidFill>
            </a:rPr>
            <a:t>标本送检</a:t>
          </a:r>
        </a:p>
      </dsp:txBody>
      <dsp:txXfrm>
        <a:off x="9746776" y="446636"/>
        <a:ext cx="1090682" cy="1050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6AE25-5737-468C-BD79-1688DF359F94}">
      <dsp:nvSpPr>
        <dsp:cNvPr id="0" name=""/>
        <dsp:cNvSpPr/>
      </dsp:nvSpPr>
      <dsp:spPr>
        <a:xfrm>
          <a:off x="95171" y="2649"/>
          <a:ext cx="2515590" cy="276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黑体" panose="02010609060101010101" pitchFamily="49" charset="-122"/>
              <a:ea typeface="黑体" panose="02010609060101010101" pitchFamily="49" charset="-122"/>
            </a:rPr>
            <a:t>血培养标本</a:t>
          </a:r>
        </a:p>
      </dsp:txBody>
      <dsp:txXfrm>
        <a:off x="95171" y="2649"/>
        <a:ext cx="2515590" cy="1006236"/>
      </dsp:txXfrm>
    </dsp:sp>
    <dsp:sp modelId="{EB6B1653-5149-4AF5-87E6-F097A03E603B}">
      <dsp:nvSpPr>
        <dsp:cNvPr id="0" name=""/>
        <dsp:cNvSpPr/>
      </dsp:nvSpPr>
      <dsp:spPr>
        <a:xfrm>
          <a:off x="353911" y="929339"/>
          <a:ext cx="2919670" cy="351750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1" indent="-228600" algn="l" defTabSz="1066800">
            <a:lnSpc>
              <a:spcPct val="125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CN" altLang="en-US" sz="24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除去铝盖中心部，常规消毒瓶塞，更换针头后将血液注入瓶内，轻轻摇匀。</a:t>
          </a:r>
        </a:p>
      </dsp:txBody>
      <dsp:txXfrm>
        <a:off x="439425" y="1014853"/>
        <a:ext cx="2748642" cy="3346474"/>
      </dsp:txXfrm>
    </dsp:sp>
    <dsp:sp modelId="{5EC857C0-D1D0-4AA9-8413-823E4B1D4BD2}">
      <dsp:nvSpPr>
        <dsp:cNvPr id="0" name=""/>
        <dsp:cNvSpPr/>
      </dsp:nvSpPr>
      <dsp:spPr>
        <a:xfrm rot="149939">
          <a:off x="3019309" y="284275"/>
          <a:ext cx="867820" cy="626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800" kern="1200"/>
        </a:p>
      </dsp:txBody>
      <dsp:txXfrm>
        <a:off x="3019398" y="405441"/>
        <a:ext cx="679927" cy="375785"/>
      </dsp:txXfrm>
    </dsp:sp>
    <dsp:sp modelId="{8BC34540-8AAF-4566-8662-D54ABE0C8F82}">
      <dsp:nvSpPr>
        <dsp:cNvPr id="0" name=""/>
        <dsp:cNvSpPr/>
      </dsp:nvSpPr>
      <dsp:spPr>
        <a:xfrm>
          <a:off x="4246602" y="183831"/>
          <a:ext cx="2515590" cy="276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黑体" panose="02010609060101010101" pitchFamily="49" charset="-122"/>
              <a:ea typeface="黑体" panose="02010609060101010101" pitchFamily="49" charset="-122"/>
            </a:rPr>
            <a:t>全血标本</a:t>
          </a:r>
        </a:p>
      </dsp:txBody>
      <dsp:txXfrm>
        <a:off x="4246602" y="183831"/>
        <a:ext cx="2515590" cy="1006236"/>
      </dsp:txXfrm>
    </dsp:sp>
    <dsp:sp modelId="{49DDD3D5-7102-4916-9496-164085DB610E}">
      <dsp:nvSpPr>
        <dsp:cNvPr id="0" name=""/>
        <dsp:cNvSpPr/>
      </dsp:nvSpPr>
      <dsp:spPr>
        <a:xfrm>
          <a:off x="4602368" y="1073367"/>
          <a:ext cx="3250671" cy="289529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1" indent="-228600" algn="l" defTabSz="1066800">
            <a:lnSpc>
              <a:spcPct val="125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CN" altLang="en-US" sz="2400" kern="1200" dirty="0">
              <a:latin typeface="黑体" panose="02010609060101010101" pitchFamily="49" charset="-122"/>
              <a:ea typeface="黑体" panose="02010609060101010101" pitchFamily="49" charset="-122"/>
            </a:rPr>
            <a:t>取下针头，将血液沿试管壁缓缓注入盛有抗凝剂的试管内，轻轻摇匀。</a:t>
          </a:r>
        </a:p>
      </dsp:txBody>
      <dsp:txXfrm>
        <a:off x="4687168" y="1158167"/>
        <a:ext cx="3081071" cy="2725695"/>
      </dsp:txXfrm>
    </dsp:sp>
    <dsp:sp modelId="{A17467E9-85DF-4056-AD2B-9A6A52E0525B}">
      <dsp:nvSpPr>
        <dsp:cNvPr id="0" name=""/>
        <dsp:cNvSpPr/>
      </dsp:nvSpPr>
      <dsp:spPr>
        <a:xfrm rot="8181">
          <a:off x="7235431" y="379107"/>
          <a:ext cx="1003270" cy="626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800" kern="1200"/>
        </a:p>
      </dsp:txBody>
      <dsp:txXfrm>
        <a:off x="7235431" y="504145"/>
        <a:ext cx="815377" cy="375785"/>
      </dsp:txXfrm>
    </dsp:sp>
    <dsp:sp modelId="{A42934CC-3A35-4899-B7BA-8F0B6EA66FFE}">
      <dsp:nvSpPr>
        <dsp:cNvPr id="0" name=""/>
        <dsp:cNvSpPr/>
      </dsp:nvSpPr>
      <dsp:spPr>
        <a:xfrm>
          <a:off x="8655151" y="194322"/>
          <a:ext cx="2515590" cy="276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黑体" panose="02010609060101010101" pitchFamily="49" charset="-122"/>
              <a:ea typeface="黑体" panose="02010609060101010101" pitchFamily="49" charset="-122"/>
            </a:rPr>
            <a:t>血清标本</a:t>
          </a:r>
        </a:p>
      </dsp:txBody>
      <dsp:txXfrm>
        <a:off x="8655151" y="194322"/>
        <a:ext cx="2515590" cy="1006236"/>
      </dsp:txXfrm>
    </dsp:sp>
    <dsp:sp modelId="{0A66C2CA-2647-4BBE-88C6-B6A74BB8DB21}">
      <dsp:nvSpPr>
        <dsp:cNvPr id="0" name=""/>
        <dsp:cNvSpPr/>
      </dsp:nvSpPr>
      <dsp:spPr>
        <a:xfrm>
          <a:off x="8922859" y="1145364"/>
          <a:ext cx="2515590" cy="28533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1" indent="-228600" algn="l" defTabSz="1066800">
            <a:lnSpc>
              <a:spcPct val="125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CN" altLang="en-US" sz="2400" kern="1200" dirty="0">
              <a:latin typeface="黑体" panose="02010609060101010101" pitchFamily="49" charset="-122"/>
              <a:ea typeface="黑体" panose="02010609060101010101" pitchFamily="49" charset="-122"/>
            </a:rPr>
            <a:t>取下针头，将血液沿试管壁缓缓注入干燥的试管内。</a:t>
          </a:r>
        </a:p>
      </dsp:txBody>
      <dsp:txXfrm>
        <a:off x="8996538" y="1219043"/>
        <a:ext cx="2368232" cy="2705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00E39B5-1F67-4186-985B-38C1B56B7E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9991D9-5710-4A4D-B09C-7DC17C10A7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DF69E77C-D2CE-495C-B968-5AEF9C5138BB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3A34053-D519-4536-8A97-F5ADDCF79511}"/>
              </a:ext>
            </a:extLst>
          </p:cNvPr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/>
              <a:t>单击此处编辑母版文本样式</a:t>
            </a:r>
          </a:p>
          <a:p>
            <a:pPr lvl="1"/>
            <a:r>
              <a:rPr lang="zh-CN" altLang="zh-CN" noProof="0"/>
              <a:t>第二级</a:t>
            </a:r>
          </a:p>
          <a:p>
            <a:pPr lvl="2"/>
            <a:r>
              <a:rPr lang="zh-CN" altLang="zh-CN" noProof="0"/>
              <a:t>第三级</a:t>
            </a:r>
          </a:p>
          <a:p>
            <a:pPr lvl="3"/>
            <a:r>
              <a:rPr lang="zh-CN" altLang="zh-CN" noProof="0"/>
              <a:t>第四级</a:t>
            </a:r>
          </a:p>
          <a:p>
            <a:pPr lvl="4"/>
            <a:r>
              <a:rPr lang="zh-CN" altLang="zh-CN" noProof="0"/>
              <a:t>第五级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6A76B40-0FD7-4B92-A6D6-06B7941100C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AC8352B-6CD0-4213-91D7-2B97F9AD5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E1894390-C98D-4404-8A16-741EC46E289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39472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FDEE90-10F7-4F2C-B6CA-DC2C5298128E}"/>
              </a:ext>
            </a:extLst>
          </p:cNvPr>
          <p:cNvSpPr txBox="1"/>
          <p:nvPr/>
        </p:nvSpPr>
        <p:spPr>
          <a:xfrm>
            <a:off x="719138" y="52388"/>
            <a:ext cx="230663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lvl="0">
              <a:defRPr sz="54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</a:rPr>
              <a:t>目 标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AA324181-A420-4205-AF85-78BC175BE3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40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鸣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E74D8DA6-BE49-4702-8257-37F37CC9C8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6069014" y="3816352"/>
            <a:ext cx="620553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7">
            <a:extLst>
              <a:ext uri="{FF2B5EF4-FFF2-40B4-BE49-F238E27FC236}">
                <a16:creationId xmlns:a16="http://schemas.microsoft.com/office/drawing/2014/main" id="{6B882774-1230-4B22-BC7C-2A9B5C0973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11550" y="2674938"/>
            <a:ext cx="5168900" cy="9858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None/>
              <a:defRPr/>
            </a:pPr>
            <a:r>
              <a:rPr lang="zh-CN" altLang="en-US" sz="49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观 看</a:t>
            </a:r>
            <a:endParaRPr lang="en-US" altLang="zh-CN" sz="495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102">
            <a:extLst>
              <a:ext uri="{FF2B5EF4-FFF2-40B4-BE49-F238E27FC236}">
                <a16:creationId xmlns:a16="http://schemas.microsoft.com/office/drawing/2014/main" id="{5A6AE433-9541-49CD-961D-3EA9EC4ED71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7463" y="-1588"/>
            <a:ext cx="12226926" cy="3343276"/>
            <a:chOff x="-17584" y="6486"/>
            <a:chExt cx="12227166" cy="3344625"/>
          </a:xfrm>
        </p:grpSpPr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E1133EDA-0DDC-4459-BFA5-7F9F2353F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>
              <a:off x="-17584" y="6486"/>
              <a:ext cx="6113584" cy="334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4388CC89-F0D1-4CFC-B72D-4883307A9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 flipH="1">
              <a:off x="6061657" y="6486"/>
              <a:ext cx="6147925" cy="3344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图片 11">
            <a:extLst>
              <a:ext uri="{FF2B5EF4-FFF2-40B4-BE49-F238E27FC236}">
                <a16:creationId xmlns:a16="http://schemas.microsoft.com/office/drawing/2014/main" id="{5D6665CF-3F98-491F-9509-B61AF4C5FE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-74613" y="3806827"/>
            <a:ext cx="6170613" cy="305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56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45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1788"/>
            <a:ext cx="5384800" cy="452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6197600" y="1601788"/>
            <a:ext cx="5384800" cy="45243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8AD70C29-7FAA-47E5-8655-96D8929355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6480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3">
            <a:extLst>
              <a:ext uri="{FF2B5EF4-FFF2-40B4-BE49-F238E27FC236}">
                <a16:creationId xmlns:a16="http://schemas.microsoft.com/office/drawing/2014/main" id="{E36CA88C-18BE-4A1F-8328-F7C47827D5B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7463" y="-1588"/>
            <a:ext cx="12226926" cy="3343276"/>
            <a:chOff x="-17584" y="6486"/>
            <a:chExt cx="12227166" cy="3344625"/>
          </a:xfrm>
        </p:grpSpPr>
        <p:pic>
          <p:nvPicPr>
            <p:cNvPr id="3" name="图片 7">
              <a:extLst>
                <a:ext uri="{FF2B5EF4-FFF2-40B4-BE49-F238E27FC236}">
                  <a16:creationId xmlns:a16="http://schemas.microsoft.com/office/drawing/2014/main" id="{4012E5E8-6295-4225-A8B5-EA1E3ABE0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>
              <a:off x="-17584" y="6486"/>
              <a:ext cx="6113584" cy="334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图片 8">
              <a:extLst>
                <a:ext uri="{FF2B5EF4-FFF2-40B4-BE49-F238E27FC236}">
                  <a16:creationId xmlns:a16="http://schemas.microsoft.com/office/drawing/2014/main" id="{67DB6863-FFCF-487A-BA48-F7DA69072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 flipH="1">
              <a:off x="6061657" y="6486"/>
              <a:ext cx="6147925" cy="3344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合 195">
            <a:extLst>
              <a:ext uri="{FF2B5EF4-FFF2-40B4-BE49-F238E27FC236}">
                <a16:creationId xmlns:a16="http://schemas.microsoft.com/office/drawing/2014/main" id="{D1EB9A18-964A-41C9-91E3-EED80367A15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019675" y="2533652"/>
            <a:ext cx="2152651" cy="631825"/>
            <a:chOff x="7854838" y="2685961"/>
            <a:chExt cx="1947104" cy="535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流程图: 离页连接符 193">
              <a:extLst>
                <a:ext uri="{FF2B5EF4-FFF2-40B4-BE49-F238E27FC236}">
                  <a16:creationId xmlns:a16="http://schemas.microsoft.com/office/drawing/2014/main" id="{4900EE8B-C6F7-40F4-9FF4-C885FC3631A1}"/>
                </a:ext>
              </a:extLst>
            </p:cNvPr>
            <p:cNvSpPr/>
            <p:nvPr/>
          </p:nvSpPr>
          <p:spPr>
            <a:xfrm rot="5400000">
              <a:off x="8075229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流程图: 离页连接符 194">
              <a:extLst>
                <a:ext uri="{FF2B5EF4-FFF2-40B4-BE49-F238E27FC236}">
                  <a16:creationId xmlns:a16="http://schemas.microsoft.com/office/drawing/2014/main" id="{E783CE72-716B-4F69-AD66-6FC0C5110096}"/>
                </a:ext>
              </a:extLst>
            </p:cNvPr>
            <p:cNvSpPr/>
            <p:nvPr/>
          </p:nvSpPr>
          <p:spPr>
            <a:xfrm rot="16200000">
              <a:off x="9045910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8CFDEE95-4DDC-4330-8F15-6632153F4E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213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标志, 房间, 食物&#10;&#10;描述已自动生成">
            <a:extLst>
              <a:ext uri="{FF2B5EF4-FFF2-40B4-BE49-F238E27FC236}">
                <a16:creationId xmlns:a16="http://schemas.microsoft.com/office/drawing/2014/main" id="{CFCDB327-4C63-4368-A18B-BB4546752D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4AD592-2403-4020-8138-48EE11D6CD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84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03D93B00-E867-405A-974D-DC275E52D8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-74613" y="3806827"/>
            <a:ext cx="6170613" cy="30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82B9B431-763E-4F8E-9B19-C655776B6D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6069014" y="3806827"/>
            <a:ext cx="620553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箭头: V 形 192">
            <a:extLst>
              <a:ext uri="{FF2B5EF4-FFF2-40B4-BE49-F238E27FC236}">
                <a16:creationId xmlns:a16="http://schemas.microsoft.com/office/drawing/2014/main" id="{E9A1E90E-2A94-4E2C-A318-C15531F96F2D}"/>
              </a:ext>
            </a:extLst>
          </p:cNvPr>
          <p:cNvSpPr/>
          <p:nvPr/>
        </p:nvSpPr>
        <p:spPr>
          <a:xfrm>
            <a:off x="7115175" y="1751013"/>
            <a:ext cx="525463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9B2C4BE-450F-43E3-B346-B270308C02D7}"/>
              </a:ext>
            </a:extLst>
          </p:cNvPr>
          <p:cNvSpPr/>
          <p:nvPr/>
        </p:nvSpPr>
        <p:spPr>
          <a:xfrm>
            <a:off x="5170488" y="1727200"/>
            <a:ext cx="1871662" cy="5270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箭头: V 形 194">
            <a:extLst>
              <a:ext uri="{FF2B5EF4-FFF2-40B4-BE49-F238E27FC236}">
                <a16:creationId xmlns:a16="http://schemas.microsoft.com/office/drawing/2014/main" id="{E4471893-0076-4A2F-93F5-1089EDE5B2BF}"/>
              </a:ext>
            </a:extLst>
          </p:cNvPr>
          <p:cNvSpPr/>
          <p:nvPr/>
        </p:nvSpPr>
        <p:spPr>
          <a:xfrm rot="10800000">
            <a:off x="4551363" y="1751013"/>
            <a:ext cx="525462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47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C5D3D6E-18F9-4D43-9CA9-D43834C560FC}"/>
              </a:ext>
            </a:extLst>
          </p:cNvPr>
          <p:cNvSpPr txBox="1"/>
          <p:nvPr/>
        </p:nvSpPr>
        <p:spPr>
          <a:xfrm>
            <a:off x="719138" y="52388"/>
            <a:ext cx="230663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lvl="0">
              <a:defRPr sz="54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</a:rPr>
              <a:t>目 标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EF852B2-A6AC-414A-8CC6-09A163546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13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32062E34-5946-4927-A91D-23DFDEE3DA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</a:p>
        </p:txBody>
      </p:sp>
    </p:spTree>
    <p:extLst>
      <p:ext uri="{BB962C8B-B14F-4D97-AF65-F5344CB8AC3E}">
        <p14:creationId xmlns:p14="http://schemas.microsoft.com/office/powerpoint/2010/main" val="257839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83">
            <a:extLst>
              <a:ext uri="{FF2B5EF4-FFF2-40B4-BE49-F238E27FC236}">
                <a16:creationId xmlns:a16="http://schemas.microsoft.com/office/drawing/2014/main" id="{EF5B1B2D-5780-4506-A2F8-F703DBC234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7463" y="-1588"/>
            <a:ext cx="12226926" cy="3343276"/>
            <a:chOff x="-17584" y="6486"/>
            <a:chExt cx="12227166" cy="3344625"/>
          </a:xfrm>
        </p:grpSpPr>
        <p:pic>
          <p:nvPicPr>
            <p:cNvPr id="4" name="图片 7">
              <a:extLst>
                <a:ext uri="{FF2B5EF4-FFF2-40B4-BE49-F238E27FC236}">
                  <a16:creationId xmlns:a16="http://schemas.microsoft.com/office/drawing/2014/main" id="{EBFEEC00-1FCB-401B-A67C-3BFD650E2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>
              <a:off x="-17584" y="6486"/>
              <a:ext cx="6113584" cy="334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47E2914F-C49B-43E5-8922-F644A0B1F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 flipH="1">
              <a:off x="6061657" y="6486"/>
              <a:ext cx="6147925" cy="3344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组合 195">
            <a:extLst>
              <a:ext uri="{FF2B5EF4-FFF2-40B4-BE49-F238E27FC236}">
                <a16:creationId xmlns:a16="http://schemas.microsoft.com/office/drawing/2014/main" id="{0BCC07D8-CB03-43CC-88C1-2BEA95B271D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019675" y="2533652"/>
            <a:ext cx="2152651" cy="631825"/>
            <a:chOff x="7854838" y="2685961"/>
            <a:chExt cx="1947104" cy="535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流程图: 离页连接符 193">
              <a:extLst>
                <a:ext uri="{FF2B5EF4-FFF2-40B4-BE49-F238E27FC236}">
                  <a16:creationId xmlns:a16="http://schemas.microsoft.com/office/drawing/2014/main" id="{E0654ED9-CB9B-452E-B253-EF73E63C798B}"/>
                </a:ext>
              </a:extLst>
            </p:cNvPr>
            <p:cNvSpPr/>
            <p:nvPr/>
          </p:nvSpPr>
          <p:spPr>
            <a:xfrm rot="5400000">
              <a:off x="8075229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流程图: 离页连接符 194">
              <a:extLst>
                <a:ext uri="{FF2B5EF4-FFF2-40B4-BE49-F238E27FC236}">
                  <a16:creationId xmlns:a16="http://schemas.microsoft.com/office/drawing/2014/main" id="{F8070BC5-1158-4554-9602-2790BA4CB462}"/>
                </a:ext>
              </a:extLst>
            </p:cNvPr>
            <p:cNvSpPr/>
            <p:nvPr/>
          </p:nvSpPr>
          <p:spPr>
            <a:xfrm rot="16200000">
              <a:off x="9045910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E89C042A-F73D-4AF3-BE97-58BA29A51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</a:p>
        </p:txBody>
      </p:sp>
    </p:spTree>
    <p:extLst>
      <p:ext uri="{BB962C8B-B14F-4D97-AF65-F5344CB8AC3E}">
        <p14:creationId xmlns:p14="http://schemas.microsoft.com/office/powerpoint/2010/main" val="64257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结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EBD1E275-404F-484D-8B13-71B79B4A4B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5" y="6365875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泪滴形 52">
            <a:extLst>
              <a:ext uri="{FF2B5EF4-FFF2-40B4-BE49-F238E27FC236}">
                <a16:creationId xmlns:a16="http://schemas.microsoft.com/office/drawing/2014/main" id="{BDBEA3EE-0F29-487D-A8BE-9E2BBF2EFA9B}"/>
              </a:ext>
            </a:extLst>
          </p:cNvPr>
          <p:cNvSpPr/>
          <p:nvPr/>
        </p:nvSpPr>
        <p:spPr>
          <a:xfrm rot="2403184">
            <a:off x="350838" y="782638"/>
            <a:ext cx="592137" cy="592137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" name="泪滴形 53">
            <a:extLst>
              <a:ext uri="{FF2B5EF4-FFF2-40B4-BE49-F238E27FC236}">
                <a16:creationId xmlns:a16="http://schemas.microsoft.com/office/drawing/2014/main" id="{0216BBC9-FEB9-43FB-91C3-97F51C728731}"/>
              </a:ext>
            </a:extLst>
          </p:cNvPr>
          <p:cNvSpPr/>
          <p:nvPr/>
        </p:nvSpPr>
        <p:spPr>
          <a:xfrm rot="6206101">
            <a:off x="657225" y="217488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泪滴形 54">
            <a:extLst>
              <a:ext uri="{FF2B5EF4-FFF2-40B4-BE49-F238E27FC236}">
                <a16:creationId xmlns:a16="http://schemas.microsoft.com/office/drawing/2014/main" id="{E209947F-7AAB-41CC-886D-9D06886E892A}"/>
              </a:ext>
            </a:extLst>
          </p:cNvPr>
          <p:cNvSpPr/>
          <p:nvPr/>
        </p:nvSpPr>
        <p:spPr>
          <a:xfrm rot="10074224">
            <a:off x="1316038" y="222250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泪滴形 55">
            <a:extLst>
              <a:ext uri="{FF2B5EF4-FFF2-40B4-BE49-F238E27FC236}">
                <a16:creationId xmlns:a16="http://schemas.microsoft.com/office/drawing/2014/main" id="{0DC86FC9-DD52-405C-B68D-9A3A18B52C51}"/>
              </a:ext>
            </a:extLst>
          </p:cNvPr>
          <p:cNvSpPr/>
          <p:nvPr/>
        </p:nvSpPr>
        <p:spPr>
          <a:xfrm rot="13825622">
            <a:off x="1600200" y="790575"/>
            <a:ext cx="592138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2E92D6-4B58-4A50-BCB1-5A8CE943C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865188"/>
            <a:ext cx="492125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46D1331-6A5E-4BA0-A430-151D0D707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7C91908-9B16-4C8B-A1AB-E40A4409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4E296E-3A37-4129-8A4B-03D5A6644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869950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</a:t>
            </a:r>
          </a:p>
        </p:txBody>
      </p:sp>
      <p:sp>
        <p:nvSpPr>
          <p:cNvPr id="11" name="矩形: 圆角 60">
            <a:extLst>
              <a:ext uri="{FF2B5EF4-FFF2-40B4-BE49-F238E27FC236}">
                <a16:creationId xmlns:a16="http://schemas.microsoft.com/office/drawing/2014/main" id="{1E80BC1C-F766-4E0C-B928-07628DD27646}"/>
              </a:ext>
            </a:extLst>
          </p:cNvPr>
          <p:cNvSpPr/>
          <p:nvPr/>
        </p:nvSpPr>
        <p:spPr>
          <a:xfrm>
            <a:off x="498475" y="1495425"/>
            <a:ext cx="11028363" cy="44386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2" name="矩形: 圆角 61">
            <a:extLst>
              <a:ext uri="{FF2B5EF4-FFF2-40B4-BE49-F238E27FC236}">
                <a16:creationId xmlns:a16="http://schemas.microsoft.com/office/drawing/2014/main" id="{2CD8D175-9AAB-43ED-B3E8-78BA9B678C4E}"/>
              </a:ext>
            </a:extLst>
          </p:cNvPr>
          <p:cNvSpPr/>
          <p:nvPr userDrawn="1"/>
        </p:nvSpPr>
        <p:spPr>
          <a:xfrm>
            <a:off x="550863" y="1555750"/>
            <a:ext cx="10906125" cy="4308475"/>
          </a:xfrm>
          <a:prstGeom prst="roundRect">
            <a:avLst/>
          </a:prstGeom>
          <a:solidFill>
            <a:schemeClr val="bg1"/>
          </a:solidFill>
          <a:ln w="222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3" name="十字形 12">
            <a:extLst>
              <a:ext uri="{FF2B5EF4-FFF2-40B4-BE49-F238E27FC236}">
                <a16:creationId xmlns:a16="http://schemas.microsoft.com/office/drawing/2014/main" id="{DF1E8E49-9447-4F34-9B1E-C0975BA15B2A}"/>
              </a:ext>
            </a:extLst>
          </p:cNvPr>
          <p:cNvSpPr/>
          <p:nvPr/>
        </p:nvSpPr>
        <p:spPr>
          <a:xfrm>
            <a:off x="10714038" y="5167313"/>
            <a:ext cx="333375" cy="347662"/>
          </a:xfrm>
          <a:prstGeom prst="plus">
            <a:avLst>
              <a:gd name="adj" fmla="val 31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97ADA50-D002-45BF-A63A-685F4FE6443C}"/>
              </a:ext>
            </a:extLst>
          </p:cNvPr>
          <p:cNvSpPr/>
          <p:nvPr/>
        </p:nvSpPr>
        <p:spPr>
          <a:xfrm>
            <a:off x="6807200" y="1233488"/>
            <a:ext cx="588963" cy="593725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0CB044F-2C35-445D-B663-234850601562}"/>
              </a:ext>
            </a:extLst>
          </p:cNvPr>
          <p:cNvSpPr/>
          <p:nvPr/>
        </p:nvSpPr>
        <p:spPr>
          <a:xfrm>
            <a:off x="10590213" y="5195888"/>
            <a:ext cx="989012" cy="996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068E30C-21D4-4CFD-A227-727CD44E5DE0}"/>
              </a:ext>
            </a:extLst>
          </p:cNvPr>
          <p:cNvSpPr/>
          <p:nvPr/>
        </p:nvSpPr>
        <p:spPr>
          <a:xfrm>
            <a:off x="617538" y="1557338"/>
            <a:ext cx="306387" cy="307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A2C0ABE-7913-4DC3-AA9C-E48B9DB975C5}"/>
              </a:ext>
            </a:extLst>
          </p:cNvPr>
          <p:cNvSpPr/>
          <p:nvPr/>
        </p:nvSpPr>
        <p:spPr>
          <a:xfrm>
            <a:off x="395288" y="4581525"/>
            <a:ext cx="274637" cy="263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6443C7E9-9453-43AB-BE5B-4EE9A0AB8028}"/>
              </a:ext>
            </a:extLst>
          </p:cNvPr>
          <p:cNvSpPr/>
          <p:nvPr/>
        </p:nvSpPr>
        <p:spPr>
          <a:xfrm>
            <a:off x="1339850" y="5800725"/>
            <a:ext cx="212725" cy="204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894FB150-D7D4-4844-935F-C417DAC93E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18813" y="5375275"/>
            <a:ext cx="457200" cy="396875"/>
          </a:xfrm>
          <a:custGeom>
            <a:avLst/>
            <a:gdLst>
              <a:gd name="T0" fmla="*/ 228600 w 302"/>
              <a:gd name="T1" fmla="*/ 84506 h 263"/>
              <a:gd name="T2" fmla="*/ 343657 w 302"/>
              <a:gd name="T3" fmla="*/ 0 h 263"/>
              <a:gd name="T4" fmla="*/ 457200 w 302"/>
              <a:gd name="T5" fmla="*/ 113177 h 263"/>
              <a:gd name="T6" fmla="*/ 228600 w 302"/>
              <a:gd name="T7" fmla="*/ 396875 h 263"/>
              <a:gd name="T8" fmla="*/ 0 w 302"/>
              <a:gd name="T9" fmla="*/ 113177 h 263"/>
              <a:gd name="T10" fmla="*/ 115057 w 302"/>
              <a:gd name="T11" fmla="*/ 0 h 263"/>
              <a:gd name="T12" fmla="*/ 228600 w 302"/>
              <a:gd name="T13" fmla="*/ 8450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5122CEE4-1CB4-4450-8B9C-B5BE17B00C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31500" y="5767388"/>
            <a:ext cx="706438" cy="273050"/>
          </a:xfrm>
          <a:custGeom>
            <a:avLst/>
            <a:gdLst>
              <a:gd name="T0" fmla="*/ 700226 w 796"/>
              <a:gd name="T1" fmla="*/ 30911 h 212"/>
              <a:gd name="T2" fmla="*/ 562665 w 796"/>
              <a:gd name="T3" fmla="*/ 2576 h 212"/>
              <a:gd name="T4" fmla="*/ 536041 w 796"/>
              <a:gd name="T5" fmla="*/ 0 h 212"/>
              <a:gd name="T6" fmla="*/ 382506 w 796"/>
              <a:gd name="T7" fmla="*/ 48943 h 212"/>
              <a:gd name="T8" fmla="*/ 330144 w 796"/>
              <a:gd name="T9" fmla="*/ 69550 h 212"/>
              <a:gd name="T10" fmla="*/ 255596 w 796"/>
              <a:gd name="T11" fmla="*/ 101750 h 212"/>
              <a:gd name="T12" fmla="*/ 241396 w 796"/>
              <a:gd name="T13" fmla="*/ 141677 h 212"/>
              <a:gd name="T14" fmla="*/ 307070 w 796"/>
              <a:gd name="T15" fmla="*/ 172588 h 212"/>
              <a:gd name="T16" fmla="*/ 402918 w 796"/>
              <a:gd name="T17" fmla="*/ 163572 h 212"/>
              <a:gd name="T18" fmla="*/ 419780 w 796"/>
              <a:gd name="T19" fmla="*/ 160996 h 212"/>
              <a:gd name="T20" fmla="*/ 297307 w 796"/>
              <a:gd name="T21" fmla="*/ 190620 h 212"/>
              <a:gd name="T22" fmla="*/ 227196 w 796"/>
              <a:gd name="T23" fmla="*/ 153269 h 212"/>
              <a:gd name="T24" fmla="*/ 240508 w 796"/>
              <a:gd name="T25" fmla="*/ 95310 h 212"/>
              <a:gd name="T26" fmla="*/ 242283 w 796"/>
              <a:gd name="T27" fmla="*/ 92734 h 212"/>
              <a:gd name="T28" fmla="*/ 239621 w 796"/>
              <a:gd name="T29" fmla="*/ 91446 h 212"/>
              <a:gd name="T30" fmla="*/ 62124 w 796"/>
              <a:gd name="T31" fmla="*/ 28335 h 212"/>
              <a:gd name="T32" fmla="*/ 43487 w 796"/>
              <a:gd name="T33" fmla="*/ 25759 h 212"/>
              <a:gd name="T34" fmla="*/ 0 w 796"/>
              <a:gd name="T35" fmla="*/ 56671 h 212"/>
              <a:gd name="T36" fmla="*/ 0 w 796"/>
              <a:gd name="T37" fmla="*/ 60535 h 212"/>
              <a:gd name="T38" fmla="*/ 0 w 796"/>
              <a:gd name="T39" fmla="*/ 61823 h 212"/>
              <a:gd name="T40" fmla="*/ 24850 w 796"/>
              <a:gd name="T41" fmla="*/ 99174 h 212"/>
              <a:gd name="T42" fmla="*/ 240508 w 796"/>
              <a:gd name="T43" fmla="*/ 230547 h 212"/>
              <a:gd name="T44" fmla="*/ 262696 w 796"/>
              <a:gd name="T45" fmla="*/ 243427 h 212"/>
              <a:gd name="T46" fmla="*/ 334582 w 796"/>
              <a:gd name="T47" fmla="*/ 273050 h 212"/>
              <a:gd name="T48" fmla="*/ 362094 w 796"/>
              <a:gd name="T49" fmla="*/ 267898 h 212"/>
              <a:gd name="T50" fmla="*/ 465930 w 796"/>
              <a:gd name="T51" fmla="*/ 225395 h 212"/>
              <a:gd name="T52" fmla="*/ 571540 w 796"/>
              <a:gd name="T53" fmla="*/ 181604 h 212"/>
              <a:gd name="T54" fmla="*/ 615915 w 796"/>
              <a:gd name="T55" fmla="*/ 175164 h 212"/>
              <a:gd name="T56" fmla="*/ 697563 w 796"/>
              <a:gd name="T57" fmla="*/ 189332 h 212"/>
              <a:gd name="T58" fmla="*/ 706438 w 796"/>
              <a:gd name="T59" fmla="*/ 191908 h 212"/>
              <a:gd name="T60" fmla="*/ 706438 w 796"/>
              <a:gd name="T61" fmla="*/ 32199 h 212"/>
              <a:gd name="T62" fmla="*/ 700226 w 796"/>
              <a:gd name="T63" fmla="*/ 30911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96" h="212">
                <a:moveTo>
                  <a:pt x="789" y="24"/>
                </a:moveTo>
                <a:cubicBezTo>
                  <a:pt x="736" y="14"/>
                  <a:pt x="685" y="6"/>
                  <a:pt x="634" y="2"/>
                </a:cubicBezTo>
                <a:cubicBezTo>
                  <a:pt x="624" y="1"/>
                  <a:pt x="614" y="0"/>
                  <a:pt x="604" y="0"/>
                </a:cubicBezTo>
                <a:cubicBezTo>
                  <a:pt x="537" y="0"/>
                  <a:pt x="483" y="20"/>
                  <a:pt x="431" y="38"/>
                </a:cubicBezTo>
                <a:cubicBezTo>
                  <a:pt x="416" y="43"/>
                  <a:pt x="395" y="48"/>
                  <a:pt x="372" y="54"/>
                </a:cubicBezTo>
                <a:cubicBezTo>
                  <a:pt x="339" y="62"/>
                  <a:pt x="305" y="70"/>
                  <a:pt x="288" y="79"/>
                </a:cubicBezTo>
                <a:cubicBezTo>
                  <a:pt x="274" y="88"/>
                  <a:pt x="268" y="98"/>
                  <a:pt x="272" y="110"/>
                </a:cubicBezTo>
                <a:cubicBezTo>
                  <a:pt x="277" y="127"/>
                  <a:pt x="300" y="134"/>
                  <a:pt x="346" y="134"/>
                </a:cubicBezTo>
                <a:cubicBezTo>
                  <a:pt x="376" y="134"/>
                  <a:pt x="414" y="131"/>
                  <a:pt x="454" y="127"/>
                </a:cubicBezTo>
                <a:cubicBezTo>
                  <a:pt x="460" y="127"/>
                  <a:pt x="466" y="126"/>
                  <a:pt x="473" y="125"/>
                </a:cubicBezTo>
                <a:cubicBezTo>
                  <a:pt x="419" y="140"/>
                  <a:pt x="372" y="148"/>
                  <a:pt x="335" y="148"/>
                </a:cubicBezTo>
                <a:cubicBezTo>
                  <a:pt x="292" y="148"/>
                  <a:pt x="264" y="138"/>
                  <a:pt x="256" y="119"/>
                </a:cubicBezTo>
                <a:cubicBezTo>
                  <a:pt x="250" y="107"/>
                  <a:pt x="256" y="91"/>
                  <a:pt x="271" y="74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68" y="70"/>
                  <a:pt x="102" y="29"/>
                  <a:pt x="70" y="22"/>
                </a:cubicBezTo>
                <a:cubicBezTo>
                  <a:pt x="63" y="21"/>
                  <a:pt x="56" y="20"/>
                  <a:pt x="49" y="20"/>
                </a:cubicBezTo>
                <a:cubicBezTo>
                  <a:pt x="24" y="20"/>
                  <a:pt x="3" y="30"/>
                  <a:pt x="0" y="44"/>
                </a:cubicBezTo>
                <a:cubicBezTo>
                  <a:pt x="0" y="45"/>
                  <a:pt x="0" y="46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5"/>
                  <a:pt x="5" y="66"/>
                  <a:pt x="28" y="77"/>
                </a:cubicBezTo>
                <a:cubicBezTo>
                  <a:pt x="271" y="179"/>
                  <a:pt x="271" y="179"/>
                  <a:pt x="271" y="179"/>
                </a:cubicBezTo>
                <a:cubicBezTo>
                  <a:pt x="279" y="182"/>
                  <a:pt x="287" y="185"/>
                  <a:pt x="296" y="189"/>
                </a:cubicBezTo>
                <a:cubicBezTo>
                  <a:pt x="323" y="200"/>
                  <a:pt x="351" y="212"/>
                  <a:pt x="377" y="212"/>
                </a:cubicBezTo>
                <a:cubicBezTo>
                  <a:pt x="388" y="212"/>
                  <a:pt x="398" y="211"/>
                  <a:pt x="408" y="208"/>
                </a:cubicBezTo>
                <a:cubicBezTo>
                  <a:pt x="427" y="204"/>
                  <a:pt x="474" y="190"/>
                  <a:pt x="525" y="175"/>
                </a:cubicBezTo>
                <a:cubicBezTo>
                  <a:pt x="574" y="161"/>
                  <a:pt x="624" y="146"/>
                  <a:pt x="644" y="141"/>
                </a:cubicBezTo>
                <a:cubicBezTo>
                  <a:pt x="660" y="138"/>
                  <a:pt x="677" y="136"/>
                  <a:pt x="694" y="136"/>
                </a:cubicBezTo>
                <a:cubicBezTo>
                  <a:pt x="725" y="136"/>
                  <a:pt x="755" y="141"/>
                  <a:pt x="786" y="147"/>
                </a:cubicBezTo>
                <a:cubicBezTo>
                  <a:pt x="796" y="149"/>
                  <a:pt x="796" y="149"/>
                  <a:pt x="796" y="149"/>
                </a:cubicBezTo>
                <a:cubicBezTo>
                  <a:pt x="796" y="25"/>
                  <a:pt x="796" y="25"/>
                  <a:pt x="796" y="25"/>
                </a:cubicBezTo>
                <a:lnTo>
                  <a:pt x="789" y="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AF0974C-6A45-4360-A54E-AF48553E49DD}"/>
              </a:ext>
            </a:extLst>
          </p:cNvPr>
          <p:cNvSpPr/>
          <p:nvPr userDrawn="1"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D413AB08-A8DB-4AB4-A338-6C9701BE6C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4300" y="5868988"/>
            <a:ext cx="123825" cy="107950"/>
          </a:xfrm>
          <a:custGeom>
            <a:avLst/>
            <a:gdLst>
              <a:gd name="T0" fmla="*/ 61913 w 302"/>
              <a:gd name="T1" fmla="*/ 22986 h 263"/>
              <a:gd name="T2" fmla="*/ 93074 w 302"/>
              <a:gd name="T3" fmla="*/ 0 h 263"/>
              <a:gd name="T4" fmla="*/ 123825 w 302"/>
              <a:gd name="T5" fmla="*/ 30784 h 263"/>
              <a:gd name="T6" fmla="*/ 61913 w 302"/>
              <a:gd name="T7" fmla="*/ 107950 h 263"/>
              <a:gd name="T8" fmla="*/ 0 w 302"/>
              <a:gd name="T9" fmla="*/ 30784 h 263"/>
              <a:gd name="T10" fmla="*/ 31161 w 302"/>
              <a:gd name="T11" fmla="*/ 0 h 263"/>
              <a:gd name="T12" fmla="*/ 61913 w 302"/>
              <a:gd name="T13" fmla="*/ 2298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BFFC4BB0-3A9D-4DB4-8B16-0FC27934ED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975" y="4641850"/>
            <a:ext cx="195263" cy="169863"/>
          </a:xfrm>
          <a:custGeom>
            <a:avLst/>
            <a:gdLst>
              <a:gd name="T0" fmla="*/ 97632 w 302"/>
              <a:gd name="T1" fmla="*/ 36169 h 263"/>
              <a:gd name="T2" fmla="*/ 146771 w 302"/>
              <a:gd name="T3" fmla="*/ 0 h 263"/>
              <a:gd name="T4" fmla="*/ 195263 w 302"/>
              <a:gd name="T5" fmla="*/ 48440 h 263"/>
              <a:gd name="T6" fmla="*/ 97632 w 302"/>
              <a:gd name="T7" fmla="*/ 169863 h 263"/>
              <a:gd name="T8" fmla="*/ 0 w 302"/>
              <a:gd name="T9" fmla="*/ 48440 h 263"/>
              <a:gd name="T10" fmla="*/ 49139 w 302"/>
              <a:gd name="T11" fmla="*/ 0 h 263"/>
              <a:gd name="T12" fmla="*/ 97632 w 302"/>
              <a:gd name="T13" fmla="*/ 36169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F5525F9B-AFA4-4D6E-A03F-330DF8D8FB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638" y="1625600"/>
            <a:ext cx="234950" cy="203200"/>
          </a:xfrm>
          <a:custGeom>
            <a:avLst/>
            <a:gdLst>
              <a:gd name="T0" fmla="*/ 117475 w 302"/>
              <a:gd name="T1" fmla="*/ 43267 h 263"/>
              <a:gd name="T2" fmla="*/ 176601 w 302"/>
              <a:gd name="T3" fmla="*/ 0 h 263"/>
              <a:gd name="T4" fmla="*/ 234950 w 302"/>
              <a:gd name="T5" fmla="*/ 57947 h 263"/>
              <a:gd name="T6" fmla="*/ 117475 w 302"/>
              <a:gd name="T7" fmla="*/ 203200 h 263"/>
              <a:gd name="T8" fmla="*/ 0 w 302"/>
              <a:gd name="T9" fmla="*/ 57947 h 263"/>
              <a:gd name="T10" fmla="*/ 59126 w 302"/>
              <a:gd name="T11" fmla="*/ 0 h 263"/>
              <a:gd name="T12" fmla="*/ 117475 w 302"/>
              <a:gd name="T13" fmla="*/ 43267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C1654198-129E-4F3B-93D2-61EDC0521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288" y="1358900"/>
            <a:ext cx="458787" cy="398463"/>
          </a:xfrm>
          <a:custGeom>
            <a:avLst/>
            <a:gdLst>
              <a:gd name="T0" fmla="*/ 229394 w 302"/>
              <a:gd name="T1" fmla="*/ 84844 h 263"/>
              <a:gd name="T2" fmla="*/ 344850 w 302"/>
              <a:gd name="T3" fmla="*/ 0 h 263"/>
              <a:gd name="T4" fmla="*/ 458787 w 302"/>
              <a:gd name="T5" fmla="*/ 113630 h 263"/>
              <a:gd name="T6" fmla="*/ 229394 w 302"/>
              <a:gd name="T7" fmla="*/ 398463 h 263"/>
              <a:gd name="T8" fmla="*/ 0 w 302"/>
              <a:gd name="T9" fmla="*/ 113630 h 263"/>
              <a:gd name="T10" fmla="*/ 115456 w 302"/>
              <a:gd name="T11" fmla="*/ 0 h 263"/>
              <a:gd name="T12" fmla="*/ 229394 w 302"/>
              <a:gd name="T13" fmla="*/ 84844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6" name="十字形 25">
            <a:extLst>
              <a:ext uri="{FF2B5EF4-FFF2-40B4-BE49-F238E27FC236}">
                <a16:creationId xmlns:a16="http://schemas.microsoft.com/office/drawing/2014/main" id="{EE27F55A-D9DA-452C-98BF-9F038B3681C6}"/>
              </a:ext>
            </a:extLst>
          </p:cNvPr>
          <p:cNvSpPr/>
          <p:nvPr/>
        </p:nvSpPr>
        <p:spPr>
          <a:xfrm>
            <a:off x="7026275" y="149383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7" name="十字形 26">
            <a:extLst>
              <a:ext uri="{FF2B5EF4-FFF2-40B4-BE49-F238E27FC236}">
                <a16:creationId xmlns:a16="http://schemas.microsoft.com/office/drawing/2014/main" id="{2349092A-81B8-47D3-AAA6-37A1729965AF}"/>
              </a:ext>
            </a:extLst>
          </p:cNvPr>
          <p:cNvSpPr/>
          <p:nvPr/>
        </p:nvSpPr>
        <p:spPr>
          <a:xfrm>
            <a:off x="10963275" y="551338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8" name="十字形 27">
            <a:extLst>
              <a:ext uri="{FF2B5EF4-FFF2-40B4-BE49-F238E27FC236}">
                <a16:creationId xmlns:a16="http://schemas.microsoft.com/office/drawing/2014/main" id="{1BB4FEED-BCF1-4250-9C30-E431E0C57350}"/>
              </a:ext>
            </a:extLst>
          </p:cNvPr>
          <p:cNvSpPr/>
          <p:nvPr/>
        </p:nvSpPr>
        <p:spPr>
          <a:xfrm>
            <a:off x="720725" y="1684338"/>
            <a:ext cx="100013" cy="98425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" name="十字形 28">
            <a:extLst>
              <a:ext uri="{FF2B5EF4-FFF2-40B4-BE49-F238E27FC236}">
                <a16:creationId xmlns:a16="http://schemas.microsoft.com/office/drawing/2014/main" id="{CD051D9D-3C5E-4AE1-8871-EDF4FB7119AB}"/>
              </a:ext>
            </a:extLst>
          </p:cNvPr>
          <p:cNvSpPr/>
          <p:nvPr/>
        </p:nvSpPr>
        <p:spPr>
          <a:xfrm>
            <a:off x="495300" y="4686300"/>
            <a:ext cx="84138" cy="825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0" name="十字形 29">
            <a:extLst>
              <a:ext uri="{FF2B5EF4-FFF2-40B4-BE49-F238E27FC236}">
                <a16:creationId xmlns:a16="http://schemas.microsoft.com/office/drawing/2014/main" id="{A56B271D-1018-462C-9972-6AA8D3806D2A}"/>
              </a:ext>
            </a:extLst>
          </p:cNvPr>
          <p:cNvSpPr/>
          <p:nvPr/>
        </p:nvSpPr>
        <p:spPr>
          <a:xfrm flipV="1">
            <a:off x="1420813" y="5900738"/>
            <a:ext cx="46037" cy="444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1" name="灯片编号占位符 3">
            <a:extLst>
              <a:ext uri="{FF2B5EF4-FFF2-40B4-BE49-F238E27FC236}">
                <a16:creationId xmlns:a16="http://schemas.microsoft.com/office/drawing/2014/main" id="{7FDE4D43-E011-4214-8595-DEAC0748B169}"/>
              </a:ext>
            </a:extLst>
          </p:cNvPr>
          <p:cNvSpPr txBox="1">
            <a:spLocks/>
          </p:cNvSpPr>
          <p:nvPr userDrawn="1"/>
        </p:nvSpPr>
        <p:spPr>
          <a:xfrm>
            <a:off x="8426450" y="6356350"/>
            <a:ext cx="1341438" cy="5016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1073B58B-B0A0-457E-999F-4E83C923F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0830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小结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616028F8-57F0-4211-A9D5-B221C9B4F4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5" y="6365875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泪滴形 52">
            <a:extLst>
              <a:ext uri="{FF2B5EF4-FFF2-40B4-BE49-F238E27FC236}">
                <a16:creationId xmlns:a16="http://schemas.microsoft.com/office/drawing/2014/main" id="{2C63D6F9-B154-4DE4-A100-033A794D5372}"/>
              </a:ext>
            </a:extLst>
          </p:cNvPr>
          <p:cNvSpPr/>
          <p:nvPr/>
        </p:nvSpPr>
        <p:spPr>
          <a:xfrm rot="2403184">
            <a:off x="350838" y="782638"/>
            <a:ext cx="592137" cy="592137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" name="泪滴形 53">
            <a:extLst>
              <a:ext uri="{FF2B5EF4-FFF2-40B4-BE49-F238E27FC236}">
                <a16:creationId xmlns:a16="http://schemas.microsoft.com/office/drawing/2014/main" id="{905C95C4-BB74-4DEF-9C06-D5AE1CC334B6}"/>
              </a:ext>
            </a:extLst>
          </p:cNvPr>
          <p:cNvSpPr/>
          <p:nvPr/>
        </p:nvSpPr>
        <p:spPr>
          <a:xfrm rot="6206101">
            <a:off x="657225" y="217488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泪滴形 54">
            <a:extLst>
              <a:ext uri="{FF2B5EF4-FFF2-40B4-BE49-F238E27FC236}">
                <a16:creationId xmlns:a16="http://schemas.microsoft.com/office/drawing/2014/main" id="{5F9AF623-E3AD-4091-9571-2D27BCB54117}"/>
              </a:ext>
            </a:extLst>
          </p:cNvPr>
          <p:cNvSpPr/>
          <p:nvPr/>
        </p:nvSpPr>
        <p:spPr>
          <a:xfrm rot="10074224">
            <a:off x="1316038" y="222250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泪滴形 55">
            <a:extLst>
              <a:ext uri="{FF2B5EF4-FFF2-40B4-BE49-F238E27FC236}">
                <a16:creationId xmlns:a16="http://schemas.microsoft.com/office/drawing/2014/main" id="{2AEA5E11-5AB1-40E9-9FB4-094514439C3A}"/>
              </a:ext>
            </a:extLst>
          </p:cNvPr>
          <p:cNvSpPr/>
          <p:nvPr/>
        </p:nvSpPr>
        <p:spPr>
          <a:xfrm rot="13825622">
            <a:off x="1600200" y="790575"/>
            <a:ext cx="592138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8B09E62-F77D-4C41-9F0D-D72C75657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865188"/>
            <a:ext cx="492125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096D029-9E61-4C7E-A2EE-3415EF616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4F68740-0188-4E0C-BAD3-C6971E632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EAA991D-B5C2-479E-B868-353BE23F2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869950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</a:p>
        </p:txBody>
      </p:sp>
      <p:sp>
        <p:nvSpPr>
          <p:cNvPr id="11" name="矩形: 圆角 60">
            <a:extLst>
              <a:ext uri="{FF2B5EF4-FFF2-40B4-BE49-F238E27FC236}">
                <a16:creationId xmlns:a16="http://schemas.microsoft.com/office/drawing/2014/main" id="{F990A0A4-5371-41D2-A35D-89C3C7393EBC}"/>
              </a:ext>
            </a:extLst>
          </p:cNvPr>
          <p:cNvSpPr/>
          <p:nvPr/>
        </p:nvSpPr>
        <p:spPr>
          <a:xfrm>
            <a:off x="498475" y="1495425"/>
            <a:ext cx="11028363" cy="44386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2" name="矩形: 圆角 61">
            <a:extLst>
              <a:ext uri="{FF2B5EF4-FFF2-40B4-BE49-F238E27FC236}">
                <a16:creationId xmlns:a16="http://schemas.microsoft.com/office/drawing/2014/main" id="{F2243B23-7003-46D8-9638-FB7F63DDF14B}"/>
              </a:ext>
            </a:extLst>
          </p:cNvPr>
          <p:cNvSpPr/>
          <p:nvPr userDrawn="1"/>
        </p:nvSpPr>
        <p:spPr>
          <a:xfrm>
            <a:off x="550863" y="1555750"/>
            <a:ext cx="10906125" cy="4308475"/>
          </a:xfrm>
          <a:prstGeom prst="roundRect">
            <a:avLst/>
          </a:prstGeom>
          <a:solidFill>
            <a:schemeClr val="bg1"/>
          </a:solidFill>
          <a:ln w="222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3" name="十字形 12">
            <a:extLst>
              <a:ext uri="{FF2B5EF4-FFF2-40B4-BE49-F238E27FC236}">
                <a16:creationId xmlns:a16="http://schemas.microsoft.com/office/drawing/2014/main" id="{D6469BD2-B9E4-4B88-B4D1-A1AB703DF8B1}"/>
              </a:ext>
            </a:extLst>
          </p:cNvPr>
          <p:cNvSpPr/>
          <p:nvPr/>
        </p:nvSpPr>
        <p:spPr>
          <a:xfrm>
            <a:off x="10714038" y="5167313"/>
            <a:ext cx="333375" cy="347662"/>
          </a:xfrm>
          <a:prstGeom prst="plus">
            <a:avLst>
              <a:gd name="adj" fmla="val 31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A5EDDFB9-67B0-4368-8C72-F28F5AC5DCE1}"/>
              </a:ext>
            </a:extLst>
          </p:cNvPr>
          <p:cNvSpPr/>
          <p:nvPr/>
        </p:nvSpPr>
        <p:spPr>
          <a:xfrm>
            <a:off x="6807200" y="1233488"/>
            <a:ext cx="588963" cy="593725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318AF4A-E5CC-4756-930E-64356536313D}"/>
              </a:ext>
            </a:extLst>
          </p:cNvPr>
          <p:cNvSpPr/>
          <p:nvPr/>
        </p:nvSpPr>
        <p:spPr>
          <a:xfrm>
            <a:off x="10590213" y="5195888"/>
            <a:ext cx="989012" cy="996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1F76B19-A384-4A78-ACC1-B63FE6D4CACA}"/>
              </a:ext>
            </a:extLst>
          </p:cNvPr>
          <p:cNvSpPr/>
          <p:nvPr/>
        </p:nvSpPr>
        <p:spPr>
          <a:xfrm>
            <a:off x="617538" y="1557338"/>
            <a:ext cx="306387" cy="307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2D44AD7-7A30-4051-A745-9412E51529A2}"/>
              </a:ext>
            </a:extLst>
          </p:cNvPr>
          <p:cNvSpPr/>
          <p:nvPr/>
        </p:nvSpPr>
        <p:spPr>
          <a:xfrm>
            <a:off x="395288" y="4581525"/>
            <a:ext cx="274637" cy="263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7BC06B8-6E60-488F-A48A-72C7BC5509DC}"/>
              </a:ext>
            </a:extLst>
          </p:cNvPr>
          <p:cNvSpPr/>
          <p:nvPr/>
        </p:nvSpPr>
        <p:spPr>
          <a:xfrm>
            <a:off x="1339850" y="5800725"/>
            <a:ext cx="212725" cy="204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1DB59A28-B121-4535-840E-125E712BB9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18813" y="5375275"/>
            <a:ext cx="457200" cy="396875"/>
          </a:xfrm>
          <a:custGeom>
            <a:avLst/>
            <a:gdLst>
              <a:gd name="T0" fmla="*/ 228600 w 302"/>
              <a:gd name="T1" fmla="*/ 84506 h 263"/>
              <a:gd name="T2" fmla="*/ 343657 w 302"/>
              <a:gd name="T3" fmla="*/ 0 h 263"/>
              <a:gd name="T4" fmla="*/ 457200 w 302"/>
              <a:gd name="T5" fmla="*/ 113177 h 263"/>
              <a:gd name="T6" fmla="*/ 228600 w 302"/>
              <a:gd name="T7" fmla="*/ 396875 h 263"/>
              <a:gd name="T8" fmla="*/ 0 w 302"/>
              <a:gd name="T9" fmla="*/ 113177 h 263"/>
              <a:gd name="T10" fmla="*/ 115057 w 302"/>
              <a:gd name="T11" fmla="*/ 0 h 263"/>
              <a:gd name="T12" fmla="*/ 228600 w 302"/>
              <a:gd name="T13" fmla="*/ 8450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F2824716-FFD0-40D6-A14C-92BD4A9292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31500" y="5767388"/>
            <a:ext cx="706438" cy="273050"/>
          </a:xfrm>
          <a:custGeom>
            <a:avLst/>
            <a:gdLst>
              <a:gd name="T0" fmla="*/ 700226 w 796"/>
              <a:gd name="T1" fmla="*/ 30911 h 212"/>
              <a:gd name="T2" fmla="*/ 562665 w 796"/>
              <a:gd name="T3" fmla="*/ 2576 h 212"/>
              <a:gd name="T4" fmla="*/ 536041 w 796"/>
              <a:gd name="T5" fmla="*/ 0 h 212"/>
              <a:gd name="T6" fmla="*/ 382506 w 796"/>
              <a:gd name="T7" fmla="*/ 48943 h 212"/>
              <a:gd name="T8" fmla="*/ 330144 w 796"/>
              <a:gd name="T9" fmla="*/ 69550 h 212"/>
              <a:gd name="T10" fmla="*/ 255596 w 796"/>
              <a:gd name="T11" fmla="*/ 101750 h 212"/>
              <a:gd name="T12" fmla="*/ 241396 w 796"/>
              <a:gd name="T13" fmla="*/ 141677 h 212"/>
              <a:gd name="T14" fmla="*/ 307070 w 796"/>
              <a:gd name="T15" fmla="*/ 172588 h 212"/>
              <a:gd name="T16" fmla="*/ 402918 w 796"/>
              <a:gd name="T17" fmla="*/ 163572 h 212"/>
              <a:gd name="T18" fmla="*/ 419780 w 796"/>
              <a:gd name="T19" fmla="*/ 160996 h 212"/>
              <a:gd name="T20" fmla="*/ 297307 w 796"/>
              <a:gd name="T21" fmla="*/ 190620 h 212"/>
              <a:gd name="T22" fmla="*/ 227196 w 796"/>
              <a:gd name="T23" fmla="*/ 153269 h 212"/>
              <a:gd name="T24" fmla="*/ 240508 w 796"/>
              <a:gd name="T25" fmla="*/ 95310 h 212"/>
              <a:gd name="T26" fmla="*/ 242283 w 796"/>
              <a:gd name="T27" fmla="*/ 92734 h 212"/>
              <a:gd name="T28" fmla="*/ 239621 w 796"/>
              <a:gd name="T29" fmla="*/ 91446 h 212"/>
              <a:gd name="T30" fmla="*/ 62124 w 796"/>
              <a:gd name="T31" fmla="*/ 28335 h 212"/>
              <a:gd name="T32" fmla="*/ 43487 w 796"/>
              <a:gd name="T33" fmla="*/ 25759 h 212"/>
              <a:gd name="T34" fmla="*/ 0 w 796"/>
              <a:gd name="T35" fmla="*/ 56671 h 212"/>
              <a:gd name="T36" fmla="*/ 0 w 796"/>
              <a:gd name="T37" fmla="*/ 60535 h 212"/>
              <a:gd name="T38" fmla="*/ 0 w 796"/>
              <a:gd name="T39" fmla="*/ 61823 h 212"/>
              <a:gd name="T40" fmla="*/ 24850 w 796"/>
              <a:gd name="T41" fmla="*/ 99174 h 212"/>
              <a:gd name="T42" fmla="*/ 240508 w 796"/>
              <a:gd name="T43" fmla="*/ 230547 h 212"/>
              <a:gd name="T44" fmla="*/ 262696 w 796"/>
              <a:gd name="T45" fmla="*/ 243427 h 212"/>
              <a:gd name="T46" fmla="*/ 334582 w 796"/>
              <a:gd name="T47" fmla="*/ 273050 h 212"/>
              <a:gd name="T48" fmla="*/ 362094 w 796"/>
              <a:gd name="T49" fmla="*/ 267898 h 212"/>
              <a:gd name="T50" fmla="*/ 465930 w 796"/>
              <a:gd name="T51" fmla="*/ 225395 h 212"/>
              <a:gd name="T52" fmla="*/ 571540 w 796"/>
              <a:gd name="T53" fmla="*/ 181604 h 212"/>
              <a:gd name="T54" fmla="*/ 615915 w 796"/>
              <a:gd name="T55" fmla="*/ 175164 h 212"/>
              <a:gd name="T56" fmla="*/ 697563 w 796"/>
              <a:gd name="T57" fmla="*/ 189332 h 212"/>
              <a:gd name="T58" fmla="*/ 706438 w 796"/>
              <a:gd name="T59" fmla="*/ 191908 h 212"/>
              <a:gd name="T60" fmla="*/ 706438 w 796"/>
              <a:gd name="T61" fmla="*/ 32199 h 212"/>
              <a:gd name="T62" fmla="*/ 700226 w 796"/>
              <a:gd name="T63" fmla="*/ 30911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96" h="212">
                <a:moveTo>
                  <a:pt x="789" y="24"/>
                </a:moveTo>
                <a:cubicBezTo>
                  <a:pt x="736" y="14"/>
                  <a:pt x="685" y="6"/>
                  <a:pt x="634" y="2"/>
                </a:cubicBezTo>
                <a:cubicBezTo>
                  <a:pt x="624" y="1"/>
                  <a:pt x="614" y="0"/>
                  <a:pt x="604" y="0"/>
                </a:cubicBezTo>
                <a:cubicBezTo>
                  <a:pt x="537" y="0"/>
                  <a:pt x="483" y="20"/>
                  <a:pt x="431" y="38"/>
                </a:cubicBezTo>
                <a:cubicBezTo>
                  <a:pt x="416" y="43"/>
                  <a:pt x="395" y="48"/>
                  <a:pt x="372" y="54"/>
                </a:cubicBezTo>
                <a:cubicBezTo>
                  <a:pt x="339" y="62"/>
                  <a:pt x="305" y="70"/>
                  <a:pt x="288" y="79"/>
                </a:cubicBezTo>
                <a:cubicBezTo>
                  <a:pt x="274" y="88"/>
                  <a:pt x="268" y="98"/>
                  <a:pt x="272" y="110"/>
                </a:cubicBezTo>
                <a:cubicBezTo>
                  <a:pt x="277" y="127"/>
                  <a:pt x="300" y="134"/>
                  <a:pt x="346" y="134"/>
                </a:cubicBezTo>
                <a:cubicBezTo>
                  <a:pt x="376" y="134"/>
                  <a:pt x="414" y="131"/>
                  <a:pt x="454" y="127"/>
                </a:cubicBezTo>
                <a:cubicBezTo>
                  <a:pt x="460" y="127"/>
                  <a:pt x="466" y="126"/>
                  <a:pt x="473" y="125"/>
                </a:cubicBezTo>
                <a:cubicBezTo>
                  <a:pt x="419" y="140"/>
                  <a:pt x="372" y="148"/>
                  <a:pt x="335" y="148"/>
                </a:cubicBezTo>
                <a:cubicBezTo>
                  <a:pt x="292" y="148"/>
                  <a:pt x="264" y="138"/>
                  <a:pt x="256" y="119"/>
                </a:cubicBezTo>
                <a:cubicBezTo>
                  <a:pt x="250" y="107"/>
                  <a:pt x="256" y="91"/>
                  <a:pt x="271" y="74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68" y="70"/>
                  <a:pt x="102" y="29"/>
                  <a:pt x="70" y="22"/>
                </a:cubicBezTo>
                <a:cubicBezTo>
                  <a:pt x="63" y="21"/>
                  <a:pt x="56" y="20"/>
                  <a:pt x="49" y="20"/>
                </a:cubicBezTo>
                <a:cubicBezTo>
                  <a:pt x="24" y="20"/>
                  <a:pt x="3" y="30"/>
                  <a:pt x="0" y="44"/>
                </a:cubicBezTo>
                <a:cubicBezTo>
                  <a:pt x="0" y="45"/>
                  <a:pt x="0" y="46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5"/>
                  <a:pt x="5" y="66"/>
                  <a:pt x="28" y="77"/>
                </a:cubicBezTo>
                <a:cubicBezTo>
                  <a:pt x="271" y="179"/>
                  <a:pt x="271" y="179"/>
                  <a:pt x="271" y="179"/>
                </a:cubicBezTo>
                <a:cubicBezTo>
                  <a:pt x="279" y="182"/>
                  <a:pt x="287" y="185"/>
                  <a:pt x="296" y="189"/>
                </a:cubicBezTo>
                <a:cubicBezTo>
                  <a:pt x="323" y="200"/>
                  <a:pt x="351" y="212"/>
                  <a:pt x="377" y="212"/>
                </a:cubicBezTo>
                <a:cubicBezTo>
                  <a:pt x="388" y="212"/>
                  <a:pt x="398" y="211"/>
                  <a:pt x="408" y="208"/>
                </a:cubicBezTo>
                <a:cubicBezTo>
                  <a:pt x="427" y="204"/>
                  <a:pt x="474" y="190"/>
                  <a:pt x="525" y="175"/>
                </a:cubicBezTo>
                <a:cubicBezTo>
                  <a:pt x="574" y="161"/>
                  <a:pt x="624" y="146"/>
                  <a:pt x="644" y="141"/>
                </a:cubicBezTo>
                <a:cubicBezTo>
                  <a:pt x="660" y="138"/>
                  <a:pt x="677" y="136"/>
                  <a:pt x="694" y="136"/>
                </a:cubicBezTo>
                <a:cubicBezTo>
                  <a:pt x="725" y="136"/>
                  <a:pt x="755" y="141"/>
                  <a:pt x="786" y="147"/>
                </a:cubicBezTo>
                <a:cubicBezTo>
                  <a:pt x="796" y="149"/>
                  <a:pt x="796" y="149"/>
                  <a:pt x="796" y="149"/>
                </a:cubicBezTo>
                <a:cubicBezTo>
                  <a:pt x="796" y="25"/>
                  <a:pt x="796" y="25"/>
                  <a:pt x="796" y="25"/>
                </a:cubicBezTo>
                <a:lnTo>
                  <a:pt x="789" y="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C28E220-4C0A-408A-9FBF-F72314C8C458}"/>
              </a:ext>
            </a:extLst>
          </p:cNvPr>
          <p:cNvSpPr/>
          <p:nvPr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37D1B18-38DA-461B-A012-A10BFB5931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4300" y="5868988"/>
            <a:ext cx="123825" cy="107950"/>
          </a:xfrm>
          <a:custGeom>
            <a:avLst/>
            <a:gdLst>
              <a:gd name="T0" fmla="*/ 61913 w 302"/>
              <a:gd name="T1" fmla="*/ 22986 h 263"/>
              <a:gd name="T2" fmla="*/ 93074 w 302"/>
              <a:gd name="T3" fmla="*/ 0 h 263"/>
              <a:gd name="T4" fmla="*/ 123825 w 302"/>
              <a:gd name="T5" fmla="*/ 30784 h 263"/>
              <a:gd name="T6" fmla="*/ 61913 w 302"/>
              <a:gd name="T7" fmla="*/ 107950 h 263"/>
              <a:gd name="T8" fmla="*/ 0 w 302"/>
              <a:gd name="T9" fmla="*/ 30784 h 263"/>
              <a:gd name="T10" fmla="*/ 31161 w 302"/>
              <a:gd name="T11" fmla="*/ 0 h 263"/>
              <a:gd name="T12" fmla="*/ 61913 w 302"/>
              <a:gd name="T13" fmla="*/ 2298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6C4EF705-AC4E-4004-91A8-6E60DC72FC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975" y="4641850"/>
            <a:ext cx="195263" cy="169863"/>
          </a:xfrm>
          <a:custGeom>
            <a:avLst/>
            <a:gdLst>
              <a:gd name="T0" fmla="*/ 97632 w 302"/>
              <a:gd name="T1" fmla="*/ 36169 h 263"/>
              <a:gd name="T2" fmla="*/ 146771 w 302"/>
              <a:gd name="T3" fmla="*/ 0 h 263"/>
              <a:gd name="T4" fmla="*/ 195263 w 302"/>
              <a:gd name="T5" fmla="*/ 48440 h 263"/>
              <a:gd name="T6" fmla="*/ 97632 w 302"/>
              <a:gd name="T7" fmla="*/ 169863 h 263"/>
              <a:gd name="T8" fmla="*/ 0 w 302"/>
              <a:gd name="T9" fmla="*/ 48440 h 263"/>
              <a:gd name="T10" fmla="*/ 49139 w 302"/>
              <a:gd name="T11" fmla="*/ 0 h 263"/>
              <a:gd name="T12" fmla="*/ 97632 w 302"/>
              <a:gd name="T13" fmla="*/ 36169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8AEB3733-EA0E-4191-981B-45187F45B1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638" y="1625600"/>
            <a:ext cx="234950" cy="203200"/>
          </a:xfrm>
          <a:custGeom>
            <a:avLst/>
            <a:gdLst>
              <a:gd name="T0" fmla="*/ 117475 w 302"/>
              <a:gd name="T1" fmla="*/ 43267 h 263"/>
              <a:gd name="T2" fmla="*/ 176601 w 302"/>
              <a:gd name="T3" fmla="*/ 0 h 263"/>
              <a:gd name="T4" fmla="*/ 234950 w 302"/>
              <a:gd name="T5" fmla="*/ 57947 h 263"/>
              <a:gd name="T6" fmla="*/ 117475 w 302"/>
              <a:gd name="T7" fmla="*/ 203200 h 263"/>
              <a:gd name="T8" fmla="*/ 0 w 302"/>
              <a:gd name="T9" fmla="*/ 57947 h 263"/>
              <a:gd name="T10" fmla="*/ 59126 w 302"/>
              <a:gd name="T11" fmla="*/ 0 h 263"/>
              <a:gd name="T12" fmla="*/ 117475 w 302"/>
              <a:gd name="T13" fmla="*/ 43267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B08E5BB6-4691-4F14-9BBA-1001FC3038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288" y="1358900"/>
            <a:ext cx="458787" cy="398463"/>
          </a:xfrm>
          <a:custGeom>
            <a:avLst/>
            <a:gdLst>
              <a:gd name="T0" fmla="*/ 229394 w 302"/>
              <a:gd name="T1" fmla="*/ 84844 h 263"/>
              <a:gd name="T2" fmla="*/ 344850 w 302"/>
              <a:gd name="T3" fmla="*/ 0 h 263"/>
              <a:gd name="T4" fmla="*/ 458787 w 302"/>
              <a:gd name="T5" fmla="*/ 113630 h 263"/>
              <a:gd name="T6" fmla="*/ 229394 w 302"/>
              <a:gd name="T7" fmla="*/ 398463 h 263"/>
              <a:gd name="T8" fmla="*/ 0 w 302"/>
              <a:gd name="T9" fmla="*/ 113630 h 263"/>
              <a:gd name="T10" fmla="*/ 115456 w 302"/>
              <a:gd name="T11" fmla="*/ 0 h 263"/>
              <a:gd name="T12" fmla="*/ 229394 w 302"/>
              <a:gd name="T13" fmla="*/ 84844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6" name="十字形 25">
            <a:extLst>
              <a:ext uri="{FF2B5EF4-FFF2-40B4-BE49-F238E27FC236}">
                <a16:creationId xmlns:a16="http://schemas.microsoft.com/office/drawing/2014/main" id="{8CB52082-A444-4592-9013-030E2EE4504A}"/>
              </a:ext>
            </a:extLst>
          </p:cNvPr>
          <p:cNvSpPr/>
          <p:nvPr/>
        </p:nvSpPr>
        <p:spPr>
          <a:xfrm>
            <a:off x="7026275" y="149383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7" name="十字形 26">
            <a:extLst>
              <a:ext uri="{FF2B5EF4-FFF2-40B4-BE49-F238E27FC236}">
                <a16:creationId xmlns:a16="http://schemas.microsoft.com/office/drawing/2014/main" id="{5451F505-186E-4DF9-B00B-7D85ACF98159}"/>
              </a:ext>
            </a:extLst>
          </p:cNvPr>
          <p:cNvSpPr/>
          <p:nvPr/>
        </p:nvSpPr>
        <p:spPr>
          <a:xfrm>
            <a:off x="10963275" y="551338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8" name="十字形 27">
            <a:extLst>
              <a:ext uri="{FF2B5EF4-FFF2-40B4-BE49-F238E27FC236}">
                <a16:creationId xmlns:a16="http://schemas.microsoft.com/office/drawing/2014/main" id="{A5828762-AAF0-414A-B460-F0C8D890E233}"/>
              </a:ext>
            </a:extLst>
          </p:cNvPr>
          <p:cNvSpPr/>
          <p:nvPr/>
        </p:nvSpPr>
        <p:spPr>
          <a:xfrm>
            <a:off x="720725" y="1684338"/>
            <a:ext cx="100013" cy="98425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" name="十字形 28">
            <a:extLst>
              <a:ext uri="{FF2B5EF4-FFF2-40B4-BE49-F238E27FC236}">
                <a16:creationId xmlns:a16="http://schemas.microsoft.com/office/drawing/2014/main" id="{E8AC4D58-FD13-4B10-AC9A-7619D24B46F2}"/>
              </a:ext>
            </a:extLst>
          </p:cNvPr>
          <p:cNvSpPr/>
          <p:nvPr/>
        </p:nvSpPr>
        <p:spPr>
          <a:xfrm>
            <a:off x="495300" y="4686300"/>
            <a:ext cx="84138" cy="825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0" name="十字形 29">
            <a:extLst>
              <a:ext uri="{FF2B5EF4-FFF2-40B4-BE49-F238E27FC236}">
                <a16:creationId xmlns:a16="http://schemas.microsoft.com/office/drawing/2014/main" id="{9D836991-E8BC-4A0E-8C7F-8A01513271EC}"/>
              </a:ext>
            </a:extLst>
          </p:cNvPr>
          <p:cNvSpPr/>
          <p:nvPr/>
        </p:nvSpPr>
        <p:spPr>
          <a:xfrm flipV="1">
            <a:off x="1420813" y="5900738"/>
            <a:ext cx="46037" cy="444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1" name="灯片编号占位符 3">
            <a:extLst>
              <a:ext uri="{FF2B5EF4-FFF2-40B4-BE49-F238E27FC236}">
                <a16:creationId xmlns:a16="http://schemas.microsoft.com/office/drawing/2014/main" id="{D38868C3-7F66-486E-8149-1B384942C5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817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C76AF65-E0E4-43CF-949B-CF73C4572E91}"/>
              </a:ext>
            </a:extLst>
          </p:cNvPr>
          <p:cNvSpPr/>
          <p:nvPr userDrawn="1"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194582F1-EBC8-444A-ACEC-CC3585D622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461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标志, 房间, 食物&#10;&#10;描述已自动生成">
            <a:extLst>
              <a:ext uri="{FF2B5EF4-FFF2-40B4-BE49-F238E27FC236}">
                <a16:creationId xmlns:a16="http://schemas.microsoft.com/office/drawing/2014/main" id="{A6F82832-1E58-4EDF-88B9-DDBF63BE7A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4E654D-1A12-4050-9067-0A5C796A5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488" y="6453188"/>
            <a:ext cx="3463925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81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63138D9-C9AC-458F-89A4-034B3B6A6E33}"/>
              </a:ext>
            </a:extLst>
          </p:cNvPr>
          <p:cNvSpPr/>
          <p:nvPr userDrawn="1"/>
        </p:nvSpPr>
        <p:spPr>
          <a:xfrm>
            <a:off x="0" y="6323013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pic>
        <p:nvPicPr>
          <p:cNvPr id="4" name="图片 3" descr="图片包含 游戏机, 标志, 房间, 食物&#10;&#10;描述已自动生成">
            <a:extLst>
              <a:ext uri="{FF2B5EF4-FFF2-40B4-BE49-F238E27FC236}">
                <a16:creationId xmlns:a16="http://schemas.microsoft.com/office/drawing/2014/main" id="{90906D43-30AF-4328-838E-E8060B217D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54637F37-DF31-4E17-854B-B7CF4397D5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26450" y="6356350"/>
            <a:ext cx="3463925" cy="5016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62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 descr="图片包含 游戏机, 标志, 房间, 食物&#10;&#10;描述已自动生成">
            <a:extLst>
              <a:ext uri="{FF2B5EF4-FFF2-40B4-BE49-F238E27FC236}">
                <a16:creationId xmlns:a16="http://schemas.microsoft.com/office/drawing/2014/main" id="{2E07CE08-4388-430A-B64D-AC2C46EF4F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138716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2B7551-CC2D-4F4E-9767-5D65EED5CB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03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86DCBE6-0440-4E75-9CC0-027C6C85E4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-74613" y="3806827"/>
            <a:ext cx="6170613" cy="30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0BD0C73F-5851-42CB-AE7A-A6E7AC9ED5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6069014" y="3806827"/>
            <a:ext cx="620553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箭头: V 形 192">
            <a:extLst>
              <a:ext uri="{FF2B5EF4-FFF2-40B4-BE49-F238E27FC236}">
                <a16:creationId xmlns:a16="http://schemas.microsoft.com/office/drawing/2014/main" id="{FCBB3271-70F2-4C6D-9BA6-519D767B4C18}"/>
              </a:ext>
            </a:extLst>
          </p:cNvPr>
          <p:cNvSpPr/>
          <p:nvPr/>
        </p:nvSpPr>
        <p:spPr>
          <a:xfrm>
            <a:off x="7115175" y="1751013"/>
            <a:ext cx="525463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7C04D8B-E52A-415C-A8A6-714F557A0F09}"/>
              </a:ext>
            </a:extLst>
          </p:cNvPr>
          <p:cNvSpPr/>
          <p:nvPr/>
        </p:nvSpPr>
        <p:spPr>
          <a:xfrm>
            <a:off x="5170488" y="1727200"/>
            <a:ext cx="1871662" cy="5270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箭头: V 形 194">
            <a:extLst>
              <a:ext uri="{FF2B5EF4-FFF2-40B4-BE49-F238E27FC236}">
                <a16:creationId xmlns:a16="http://schemas.microsoft.com/office/drawing/2014/main" id="{22953593-F299-42EC-AF0A-CF5AA03E88D3}"/>
              </a:ext>
            </a:extLst>
          </p:cNvPr>
          <p:cNvSpPr/>
          <p:nvPr/>
        </p:nvSpPr>
        <p:spPr>
          <a:xfrm rot="10800000">
            <a:off x="4551363" y="1751013"/>
            <a:ext cx="525462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8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FCA1235C-4367-4D9F-A5C6-7694EB164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378CACA6-FB3D-49C8-829B-3229260AC5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grpSp>
        <p:nvGrpSpPr>
          <p:cNvPr id="4" name="图形 2" descr="书架上的书籍">
            <a:extLst>
              <a:ext uri="{FF2B5EF4-FFF2-40B4-BE49-F238E27FC236}">
                <a16:creationId xmlns:a16="http://schemas.microsoft.com/office/drawing/2014/main" id="{69DFF65B-4D52-4C2E-B9D4-7906643B182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6838" y="20638"/>
            <a:ext cx="11998325" cy="744537"/>
            <a:chOff x="382875" y="263826"/>
            <a:chExt cx="12747857" cy="666749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F356F6C7-0908-4710-835B-7AAE8E973DA4}"/>
                </a:ext>
              </a:extLst>
            </p:cNvPr>
            <p:cNvSpPr/>
            <p:nvPr/>
          </p:nvSpPr>
          <p:spPr>
            <a:xfrm>
              <a:off x="382875" y="885083"/>
              <a:ext cx="12747857" cy="45492"/>
            </a:xfrm>
            <a:custGeom>
              <a:avLst/>
              <a:gdLst>
                <a:gd name="connsiteX0" fmla="*/ 0 w 647700"/>
                <a:gd name="connsiteY0" fmla="*/ 0 h 57150"/>
                <a:gd name="connsiteX1" fmla="*/ 647700 w 647700"/>
                <a:gd name="connsiteY1" fmla="*/ 0 h 57150"/>
                <a:gd name="connsiteX2" fmla="*/ 647700 w 647700"/>
                <a:gd name="connsiteY2" fmla="*/ 57150 h 57150"/>
                <a:gd name="connsiteX3" fmla="*/ 0 w 64770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00" h="57150">
                  <a:moveTo>
                    <a:pt x="0" y="0"/>
                  </a:moveTo>
                  <a:lnTo>
                    <a:pt x="647700" y="0"/>
                  </a:lnTo>
                  <a:lnTo>
                    <a:pt x="647700" y="5715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0E653F8F-B13F-435E-AF52-3200292D0FD2}"/>
                </a:ext>
              </a:extLst>
            </p:cNvPr>
            <p:cNvSpPr/>
            <p:nvPr/>
          </p:nvSpPr>
          <p:spPr>
            <a:xfrm>
              <a:off x="382875" y="263826"/>
              <a:ext cx="75900" cy="553018"/>
            </a:xfrm>
            <a:custGeom>
              <a:avLst/>
              <a:gdLst>
                <a:gd name="connsiteX0" fmla="*/ 0 w 76200"/>
                <a:gd name="connsiteY0" fmla="*/ 0 h 552450"/>
                <a:gd name="connsiteX1" fmla="*/ 76200 w 76200"/>
                <a:gd name="connsiteY1" fmla="*/ 0 h 552450"/>
                <a:gd name="connsiteX2" fmla="*/ 76200 w 76200"/>
                <a:gd name="connsiteY2" fmla="*/ 552450 h 552450"/>
                <a:gd name="connsiteX3" fmla="*/ 0 w 76200"/>
                <a:gd name="connsiteY3" fmla="*/ 5524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52450">
                  <a:moveTo>
                    <a:pt x="0" y="0"/>
                  </a:moveTo>
                  <a:lnTo>
                    <a:pt x="76200" y="0"/>
                  </a:lnTo>
                  <a:lnTo>
                    <a:pt x="76200" y="552450"/>
                  </a:lnTo>
                  <a:lnTo>
                    <a:pt x="0" y="5524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08D2FCE-28A7-4AAA-B0A9-3F0EBE712310}"/>
                </a:ext>
              </a:extLst>
            </p:cNvPr>
            <p:cNvSpPr/>
            <p:nvPr/>
          </p:nvSpPr>
          <p:spPr>
            <a:xfrm>
              <a:off x="858516" y="740075"/>
              <a:ext cx="172040" cy="76769"/>
            </a:xfrm>
            <a:custGeom>
              <a:avLst/>
              <a:gdLst>
                <a:gd name="connsiteX0" fmla="*/ 0 w 171450"/>
                <a:gd name="connsiteY0" fmla="*/ 0 h 76200"/>
                <a:gd name="connsiteX1" fmla="*/ 171450 w 171450"/>
                <a:gd name="connsiteY1" fmla="*/ 0 h 76200"/>
                <a:gd name="connsiteX2" fmla="*/ 171450 w 171450"/>
                <a:gd name="connsiteY2" fmla="*/ 76200 h 76200"/>
                <a:gd name="connsiteX3" fmla="*/ 0 w 1714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76200">
                  <a:moveTo>
                    <a:pt x="0" y="0"/>
                  </a:moveTo>
                  <a:lnTo>
                    <a:pt x="171450" y="0"/>
                  </a:lnTo>
                  <a:lnTo>
                    <a:pt x="1714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B23A1549-661D-459C-A756-80C95E53B8BB}"/>
                </a:ext>
              </a:extLst>
            </p:cNvPr>
            <p:cNvSpPr/>
            <p:nvPr/>
          </p:nvSpPr>
          <p:spPr>
            <a:xfrm>
              <a:off x="858516" y="415941"/>
              <a:ext cx="172040" cy="285750"/>
            </a:xfrm>
            <a:custGeom>
              <a:avLst/>
              <a:gdLst>
                <a:gd name="connsiteX0" fmla="*/ 0 w 171450"/>
                <a:gd name="connsiteY0" fmla="*/ 0 h 285750"/>
                <a:gd name="connsiteX1" fmla="*/ 171450 w 171450"/>
                <a:gd name="connsiteY1" fmla="*/ 0 h 285750"/>
                <a:gd name="connsiteX2" fmla="*/ 171450 w 171450"/>
                <a:gd name="connsiteY2" fmla="*/ 285750 h 285750"/>
                <a:gd name="connsiteX3" fmla="*/ 0 w 1714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85750">
                  <a:moveTo>
                    <a:pt x="0" y="0"/>
                  </a:moveTo>
                  <a:lnTo>
                    <a:pt x="171450" y="0"/>
                  </a:lnTo>
                  <a:lnTo>
                    <a:pt x="17145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A66DA3ED-11CA-4075-BCD8-77EA02283C0E}"/>
                </a:ext>
              </a:extLst>
            </p:cNvPr>
            <p:cNvSpPr/>
            <p:nvPr/>
          </p:nvSpPr>
          <p:spPr>
            <a:xfrm>
              <a:off x="858516" y="302210"/>
              <a:ext cx="172040" cy="75347"/>
            </a:xfrm>
            <a:custGeom>
              <a:avLst/>
              <a:gdLst>
                <a:gd name="connsiteX0" fmla="*/ 0 w 171450"/>
                <a:gd name="connsiteY0" fmla="*/ 0 h 76200"/>
                <a:gd name="connsiteX1" fmla="*/ 171450 w 171450"/>
                <a:gd name="connsiteY1" fmla="*/ 0 h 76200"/>
                <a:gd name="connsiteX2" fmla="*/ 171450 w 171450"/>
                <a:gd name="connsiteY2" fmla="*/ 76200 h 76200"/>
                <a:gd name="connsiteX3" fmla="*/ 0 w 1714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76200">
                  <a:moveTo>
                    <a:pt x="0" y="0"/>
                  </a:moveTo>
                  <a:lnTo>
                    <a:pt x="171450" y="0"/>
                  </a:lnTo>
                  <a:lnTo>
                    <a:pt x="1714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45A5248-41E0-4E66-85A9-221ABEA205B6}"/>
                </a:ext>
              </a:extLst>
            </p:cNvPr>
            <p:cNvSpPr/>
            <p:nvPr/>
          </p:nvSpPr>
          <p:spPr>
            <a:xfrm>
              <a:off x="667922" y="397460"/>
              <a:ext cx="153488" cy="419384"/>
            </a:xfrm>
            <a:custGeom>
              <a:avLst/>
              <a:gdLst>
                <a:gd name="connsiteX0" fmla="*/ 76200 w 152400"/>
                <a:gd name="connsiteY0" fmla="*/ 76200 h 419100"/>
                <a:gd name="connsiteX1" fmla="*/ 57150 w 152400"/>
                <a:gd name="connsiteY1" fmla="*/ 57150 h 419100"/>
                <a:gd name="connsiteX2" fmla="*/ 76200 w 152400"/>
                <a:gd name="connsiteY2" fmla="*/ 38100 h 419100"/>
                <a:gd name="connsiteX3" fmla="*/ 95250 w 152400"/>
                <a:gd name="connsiteY3" fmla="*/ 57150 h 419100"/>
                <a:gd name="connsiteX4" fmla="*/ 76200 w 152400"/>
                <a:gd name="connsiteY4" fmla="*/ 76200 h 419100"/>
                <a:gd name="connsiteX5" fmla="*/ 76200 w 152400"/>
                <a:gd name="connsiteY5" fmla="*/ 381000 h 419100"/>
                <a:gd name="connsiteX6" fmla="*/ 57150 w 152400"/>
                <a:gd name="connsiteY6" fmla="*/ 361950 h 419100"/>
                <a:gd name="connsiteX7" fmla="*/ 76200 w 152400"/>
                <a:gd name="connsiteY7" fmla="*/ 342900 h 419100"/>
                <a:gd name="connsiteX8" fmla="*/ 95250 w 152400"/>
                <a:gd name="connsiteY8" fmla="*/ 361950 h 419100"/>
                <a:gd name="connsiteX9" fmla="*/ 76200 w 152400"/>
                <a:gd name="connsiteY9" fmla="*/ 381000 h 419100"/>
                <a:gd name="connsiteX10" fmla="*/ 152400 w 152400"/>
                <a:gd name="connsiteY10" fmla="*/ 0 h 419100"/>
                <a:gd name="connsiteX11" fmla="*/ 0 w 152400"/>
                <a:gd name="connsiteY11" fmla="*/ 0 h 419100"/>
                <a:gd name="connsiteX12" fmla="*/ 0 w 152400"/>
                <a:gd name="connsiteY12" fmla="*/ 419100 h 419100"/>
                <a:gd name="connsiteX13" fmla="*/ 152400 w 152400"/>
                <a:gd name="connsiteY13" fmla="*/ 419100 h 419100"/>
                <a:gd name="connsiteX14" fmla="*/ 152400 w 152400"/>
                <a:gd name="connsiteY14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00" h="419100">
                  <a:moveTo>
                    <a:pt x="76200" y="76200"/>
                  </a:moveTo>
                  <a:cubicBezTo>
                    <a:pt x="65723" y="76200"/>
                    <a:pt x="57150" y="67627"/>
                    <a:pt x="57150" y="57150"/>
                  </a:cubicBezTo>
                  <a:cubicBezTo>
                    <a:pt x="57150" y="46673"/>
                    <a:pt x="65723" y="38100"/>
                    <a:pt x="76200" y="38100"/>
                  </a:cubicBezTo>
                  <a:cubicBezTo>
                    <a:pt x="86677" y="38100"/>
                    <a:pt x="95250" y="46673"/>
                    <a:pt x="95250" y="57150"/>
                  </a:cubicBezTo>
                  <a:cubicBezTo>
                    <a:pt x="95250" y="67627"/>
                    <a:pt x="86677" y="76200"/>
                    <a:pt x="76200" y="76200"/>
                  </a:cubicBezTo>
                  <a:close/>
                  <a:moveTo>
                    <a:pt x="76200" y="381000"/>
                  </a:moveTo>
                  <a:cubicBezTo>
                    <a:pt x="65723" y="381000"/>
                    <a:pt x="57150" y="372428"/>
                    <a:pt x="57150" y="361950"/>
                  </a:cubicBezTo>
                  <a:cubicBezTo>
                    <a:pt x="57150" y="351473"/>
                    <a:pt x="65723" y="342900"/>
                    <a:pt x="76200" y="342900"/>
                  </a:cubicBezTo>
                  <a:cubicBezTo>
                    <a:pt x="86677" y="342900"/>
                    <a:pt x="95250" y="351473"/>
                    <a:pt x="95250" y="361950"/>
                  </a:cubicBezTo>
                  <a:cubicBezTo>
                    <a:pt x="95250" y="372428"/>
                    <a:pt x="86677" y="381000"/>
                    <a:pt x="76200" y="381000"/>
                  </a:cubicBezTo>
                  <a:close/>
                  <a:moveTo>
                    <a:pt x="152400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52400" y="4191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07EFF09F-2E6E-46DB-BEBB-EF353E08ACCB}"/>
                </a:ext>
              </a:extLst>
            </p:cNvPr>
            <p:cNvSpPr/>
            <p:nvPr/>
          </p:nvSpPr>
          <p:spPr>
            <a:xfrm>
              <a:off x="497569" y="320692"/>
              <a:ext cx="133246" cy="496152"/>
            </a:xfrm>
            <a:custGeom>
              <a:avLst/>
              <a:gdLst>
                <a:gd name="connsiteX0" fmla="*/ 95250 w 133350"/>
                <a:gd name="connsiteY0" fmla="*/ 95250 h 495300"/>
                <a:gd name="connsiteX1" fmla="*/ 38100 w 133350"/>
                <a:gd name="connsiteY1" fmla="*/ 95250 h 495300"/>
                <a:gd name="connsiteX2" fmla="*/ 38100 w 133350"/>
                <a:gd name="connsiteY2" fmla="*/ 38100 h 495300"/>
                <a:gd name="connsiteX3" fmla="*/ 95250 w 133350"/>
                <a:gd name="connsiteY3" fmla="*/ 38100 h 495300"/>
                <a:gd name="connsiteX4" fmla="*/ 95250 w 133350"/>
                <a:gd name="connsiteY4" fmla="*/ 95250 h 495300"/>
                <a:gd name="connsiteX5" fmla="*/ 133350 w 133350"/>
                <a:gd name="connsiteY5" fmla="*/ 0 h 495300"/>
                <a:gd name="connsiteX6" fmla="*/ 0 w 133350"/>
                <a:gd name="connsiteY6" fmla="*/ 0 h 495300"/>
                <a:gd name="connsiteX7" fmla="*/ 0 w 133350"/>
                <a:gd name="connsiteY7" fmla="*/ 495300 h 495300"/>
                <a:gd name="connsiteX8" fmla="*/ 133350 w 133350"/>
                <a:gd name="connsiteY8" fmla="*/ 495300 h 495300"/>
                <a:gd name="connsiteX9" fmla="*/ 133350 w 133350"/>
                <a:gd name="connsiteY9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495300">
                  <a:moveTo>
                    <a:pt x="95250" y="95250"/>
                  </a:moveTo>
                  <a:lnTo>
                    <a:pt x="38100" y="95250"/>
                  </a:lnTo>
                  <a:lnTo>
                    <a:pt x="38100" y="38100"/>
                  </a:lnTo>
                  <a:lnTo>
                    <a:pt x="95250" y="38100"/>
                  </a:lnTo>
                  <a:lnTo>
                    <a:pt x="95250" y="95250"/>
                  </a:lnTo>
                  <a:close/>
                  <a:moveTo>
                    <a:pt x="133350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133350" y="49530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12" name="图片 11" descr="图片包含 游戏机, 标志, 房间, 食物&#10;&#10;描述已自动生成">
            <a:extLst>
              <a:ext uri="{FF2B5EF4-FFF2-40B4-BE49-F238E27FC236}">
                <a16:creationId xmlns:a16="http://schemas.microsoft.com/office/drawing/2014/main" id="{E24CE0AB-09BD-4FAE-9B04-5EAC8C169A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568511C-EBED-42E2-882F-50E0DCE17FE4}"/>
              </a:ext>
            </a:extLst>
          </p:cNvPr>
          <p:cNvSpPr/>
          <p:nvPr userDrawn="1"/>
        </p:nvSpPr>
        <p:spPr>
          <a:xfrm>
            <a:off x="0" y="6323013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56AD58AC-5357-43F7-97B8-175BB96C7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  <p:sldLayoutId id="2147484564" r:id="rId12"/>
    <p:sldLayoutId id="2147484565" r:id="rId13"/>
    <p:sldLayoutId id="2147484566" r:id="rId14"/>
    <p:sldLayoutId id="2147484567" r:id="rId15"/>
    <p:sldLayoutId id="2147484552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age.baidu.com/i?ct=503316480&amp;z=54128850&amp;tn=baiduimagedetail&amp;word=&#26825;&#31614;&amp;in=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 hidden="1">
            <a:extLst>
              <a:ext uri="{FF2B5EF4-FFF2-40B4-BE49-F238E27FC236}">
                <a16:creationId xmlns:a16="http://schemas.microsoft.com/office/drawing/2014/main" id="{0DC2DD63-B647-4630-BC02-C379754C6872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1635125" y="3873500"/>
            <a:ext cx="2014538" cy="2236788"/>
            <a:chOff x="6025662" y="-1"/>
            <a:chExt cx="6166338" cy="6846945"/>
          </a:xfrm>
        </p:grpSpPr>
        <p:sp>
          <p:nvSpPr>
            <p:cNvPr id="125" name="Freeform 215">
              <a:extLst>
                <a:ext uri="{FF2B5EF4-FFF2-40B4-BE49-F238E27FC236}">
                  <a16:creationId xmlns:a16="http://schemas.microsoft.com/office/drawing/2014/main" id="{AD0AF30B-E041-497E-8808-BE377DDC1400}"/>
                </a:ext>
              </a:extLst>
            </p:cNvPr>
            <p:cNvSpPr/>
            <p:nvPr/>
          </p:nvSpPr>
          <p:spPr bwMode="auto">
            <a:xfrm>
              <a:off x="8071392" y="3430758"/>
              <a:ext cx="1326563" cy="1151688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216">
              <a:extLst>
                <a:ext uri="{FF2B5EF4-FFF2-40B4-BE49-F238E27FC236}">
                  <a16:creationId xmlns:a16="http://schemas.microsoft.com/office/drawing/2014/main" id="{3BABD8EB-A301-48B7-AE90-A815C80A2CDF}"/>
                </a:ext>
              </a:extLst>
            </p:cNvPr>
            <p:cNvSpPr/>
            <p:nvPr/>
          </p:nvSpPr>
          <p:spPr bwMode="auto">
            <a:xfrm>
              <a:off x="8071392" y="3430758"/>
              <a:ext cx="1326563" cy="1151688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217">
              <a:extLst>
                <a:ext uri="{FF2B5EF4-FFF2-40B4-BE49-F238E27FC236}">
                  <a16:creationId xmlns:a16="http://schemas.microsoft.com/office/drawing/2014/main" id="{1E8B5109-9BB8-4901-9033-847336B47D9C}"/>
                </a:ext>
              </a:extLst>
            </p:cNvPr>
            <p:cNvSpPr/>
            <p:nvPr/>
          </p:nvSpPr>
          <p:spPr bwMode="auto">
            <a:xfrm>
              <a:off x="8071392" y="2283932"/>
              <a:ext cx="1326563" cy="115168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218">
              <a:extLst>
                <a:ext uri="{FF2B5EF4-FFF2-40B4-BE49-F238E27FC236}">
                  <a16:creationId xmlns:a16="http://schemas.microsoft.com/office/drawing/2014/main" id="{57424C90-009F-4E24-A18B-AC900685AF41}"/>
                </a:ext>
              </a:extLst>
            </p:cNvPr>
            <p:cNvSpPr/>
            <p:nvPr/>
          </p:nvSpPr>
          <p:spPr bwMode="auto">
            <a:xfrm>
              <a:off x="8071392" y="1127386"/>
              <a:ext cx="1326563" cy="115168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219">
              <a:extLst>
                <a:ext uri="{FF2B5EF4-FFF2-40B4-BE49-F238E27FC236}">
                  <a16:creationId xmlns:a16="http://schemas.microsoft.com/office/drawing/2014/main" id="{8A309E78-0902-44B7-AAD6-721A3EFECC6A}"/>
                </a:ext>
              </a:extLst>
            </p:cNvPr>
            <p:cNvSpPr/>
            <p:nvPr/>
          </p:nvSpPr>
          <p:spPr bwMode="auto">
            <a:xfrm>
              <a:off x="8071392" y="1127386"/>
              <a:ext cx="1326563" cy="115168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220">
              <a:extLst>
                <a:ext uri="{FF2B5EF4-FFF2-40B4-BE49-F238E27FC236}">
                  <a16:creationId xmlns:a16="http://schemas.microsoft.com/office/drawing/2014/main" id="{CC364099-C399-440F-847B-2D5354768C7B}"/>
                </a:ext>
              </a:extLst>
            </p:cNvPr>
            <p:cNvSpPr/>
            <p:nvPr/>
          </p:nvSpPr>
          <p:spPr bwMode="auto">
            <a:xfrm>
              <a:off x="8518438" y="-4859"/>
              <a:ext cx="3420883" cy="2483170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221">
              <a:extLst>
                <a:ext uri="{FF2B5EF4-FFF2-40B4-BE49-F238E27FC236}">
                  <a16:creationId xmlns:a16="http://schemas.microsoft.com/office/drawing/2014/main" id="{A147208D-A8CC-4651-87D5-E36F6B658602}"/>
                </a:ext>
              </a:extLst>
            </p:cNvPr>
            <p:cNvSpPr/>
            <p:nvPr/>
          </p:nvSpPr>
          <p:spPr bwMode="auto">
            <a:xfrm>
              <a:off x="8518438" y="-4859"/>
              <a:ext cx="3420883" cy="2483170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222">
              <a:extLst>
                <a:ext uri="{FF2B5EF4-FFF2-40B4-BE49-F238E27FC236}">
                  <a16:creationId xmlns:a16="http://schemas.microsoft.com/office/drawing/2014/main" id="{334A069D-695D-45E2-83E6-5B52BEA6A50D}"/>
                </a:ext>
              </a:extLst>
            </p:cNvPr>
            <p:cNvSpPr/>
            <p:nvPr/>
          </p:nvSpPr>
          <p:spPr bwMode="auto">
            <a:xfrm>
              <a:off x="8853722" y="1127388"/>
              <a:ext cx="612260" cy="826104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223">
              <a:extLst>
                <a:ext uri="{FF2B5EF4-FFF2-40B4-BE49-F238E27FC236}">
                  <a16:creationId xmlns:a16="http://schemas.microsoft.com/office/drawing/2014/main" id="{FB38F170-FBD4-4ECE-8F6E-0BD55DC4F78B}"/>
                </a:ext>
              </a:extLst>
            </p:cNvPr>
            <p:cNvSpPr/>
            <p:nvPr/>
          </p:nvSpPr>
          <p:spPr bwMode="auto">
            <a:xfrm>
              <a:off x="8853722" y="1127388"/>
              <a:ext cx="612260" cy="826104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224">
              <a:extLst>
                <a:ext uri="{FF2B5EF4-FFF2-40B4-BE49-F238E27FC236}">
                  <a16:creationId xmlns:a16="http://schemas.microsoft.com/office/drawing/2014/main" id="{21DB619A-C5C4-4E14-8BD7-2AF2D47BC59A}"/>
                </a:ext>
              </a:extLst>
            </p:cNvPr>
            <p:cNvSpPr/>
            <p:nvPr/>
          </p:nvSpPr>
          <p:spPr bwMode="auto">
            <a:xfrm>
              <a:off x="11297907" y="-4860"/>
              <a:ext cx="1020434" cy="3770921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225">
              <a:extLst>
                <a:ext uri="{FF2B5EF4-FFF2-40B4-BE49-F238E27FC236}">
                  <a16:creationId xmlns:a16="http://schemas.microsoft.com/office/drawing/2014/main" id="{9016D715-FBED-4263-81AF-F93DA01B97C8}"/>
                </a:ext>
              </a:extLst>
            </p:cNvPr>
            <p:cNvSpPr/>
            <p:nvPr/>
          </p:nvSpPr>
          <p:spPr bwMode="auto">
            <a:xfrm>
              <a:off x="11297907" y="-4860"/>
              <a:ext cx="1020434" cy="3770921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226">
              <a:extLst>
                <a:ext uri="{FF2B5EF4-FFF2-40B4-BE49-F238E27FC236}">
                  <a16:creationId xmlns:a16="http://schemas.microsoft.com/office/drawing/2014/main" id="{EE74F97B-D762-41F4-9D7D-1D22ABA2D6BD}"/>
                </a:ext>
              </a:extLst>
            </p:cNvPr>
            <p:cNvSpPr/>
            <p:nvPr/>
          </p:nvSpPr>
          <p:spPr bwMode="auto">
            <a:xfrm>
              <a:off x="10928607" y="-4860"/>
              <a:ext cx="1389734" cy="2483170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Freeform 227">
              <a:extLst>
                <a:ext uri="{FF2B5EF4-FFF2-40B4-BE49-F238E27FC236}">
                  <a16:creationId xmlns:a16="http://schemas.microsoft.com/office/drawing/2014/main" id="{2113863E-C33E-47D5-B178-94FA8ED92742}"/>
                </a:ext>
              </a:extLst>
            </p:cNvPr>
            <p:cNvSpPr/>
            <p:nvPr/>
          </p:nvSpPr>
          <p:spPr bwMode="auto">
            <a:xfrm>
              <a:off x="10928607" y="-4860"/>
              <a:ext cx="1389734" cy="2483170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228">
              <a:extLst>
                <a:ext uri="{FF2B5EF4-FFF2-40B4-BE49-F238E27FC236}">
                  <a16:creationId xmlns:a16="http://schemas.microsoft.com/office/drawing/2014/main" id="{F5B46A03-BEDD-44D3-B86A-D87C783F2A3B}"/>
                </a:ext>
              </a:extLst>
            </p:cNvPr>
            <p:cNvSpPr/>
            <p:nvPr/>
          </p:nvSpPr>
          <p:spPr bwMode="auto">
            <a:xfrm>
              <a:off x="7080112" y="-4859"/>
              <a:ext cx="1326563" cy="573413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Freeform 229">
              <a:extLst>
                <a:ext uri="{FF2B5EF4-FFF2-40B4-BE49-F238E27FC236}">
                  <a16:creationId xmlns:a16="http://schemas.microsoft.com/office/drawing/2014/main" id="{B0D52766-FBDB-4C80-8416-BA8EC2B541D8}"/>
                </a:ext>
              </a:extLst>
            </p:cNvPr>
            <p:cNvSpPr/>
            <p:nvPr/>
          </p:nvSpPr>
          <p:spPr bwMode="auto">
            <a:xfrm>
              <a:off x="7080112" y="-4859"/>
              <a:ext cx="1326563" cy="573413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230">
              <a:extLst>
                <a:ext uri="{FF2B5EF4-FFF2-40B4-BE49-F238E27FC236}">
                  <a16:creationId xmlns:a16="http://schemas.microsoft.com/office/drawing/2014/main" id="{C20251E3-5C79-4DA2-B1B3-FCCBC7FE1990}"/>
                </a:ext>
              </a:extLst>
            </p:cNvPr>
            <p:cNvSpPr/>
            <p:nvPr/>
          </p:nvSpPr>
          <p:spPr bwMode="auto">
            <a:xfrm>
              <a:off x="6088835" y="2293651"/>
              <a:ext cx="1326563" cy="1151688"/>
            </a:xfrm>
            <a:custGeom>
              <a:avLst/>
              <a:gdLst>
                <a:gd name="T0" fmla="*/ 413 w 1657"/>
                <a:gd name="T1" fmla="*/ 1433 h 1433"/>
                <a:gd name="T2" fmla="*/ 0 w 1657"/>
                <a:gd name="T3" fmla="*/ 715 h 1433"/>
                <a:gd name="T4" fmla="*/ 413 w 1657"/>
                <a:gd name="T5" fmla="*/ 0 h 1433"/>
                <a:gd name="T6" fmla="*/ 1243 w 1657"/>
                <a:gd name="T7" fmla="*/ 0 h 1433"/>
                <a:gd name="T8" fmla="*/ 1657 w 1657"/>
                <a:gd name="T9" fmla="*/ 715 h 1433"/>
                <a:gd name="T10" fmla="*/ 1243 w 1657"/>
                <a:gd name="T11" fmla="*/ 1433 h 1433"/>
                <a:gd name="T12" fmla="*/ 413 w 1657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3">
                  <a:moveTo>
                    <a:pt x="413" y="1433"/>
                  </a:moveTo>
                  <a:lnTo>
                    <a:pt x="0" y="715"/>
                  </a:lnTo>
                  <a:lnTo>
                    <a:pt x="413" y="0"/>
                  </a:lnTo>
                  <a:lnTo>
                    <a:pt x="1243" y="0"/>
                  </a:lnTo>
                  <a:lnTo>
                    <a:pt x="1657" y="715"/>
                  </a:lnTo>
                  <a:lnTo>
                    <a:pt x="1243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Freeform 231">
              <a:extLst>
                <a:ext uri="{FF2B5EF4-FFF2-40B4-BE49-F238E27FC236}">
                  <a16:creationId xmlns:a16="http://schemas.microsoft.com/office/drawing/2014/main" id="{D7069CC8-C324-43F9-AC6B-0B86A058F224}"/>
                </a:ext>
              </a:extLst>
            </p:cNvPr>
            <p:cNvSpPr/>
            <p:nvPr/>
          </p:nvSpPr>
          <p:spPr bwMode="auto">
            <a:xfrm>
              <a:off x="9145274" y="4009034"/>
              <a:ext cx="1331423" cy="1151684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Freeform 232">
              <a:extLst>
                <a:ext uri="{FF2B5EF4-FFF2-40B4-BE49-F238E27FC236}">
                  <a16:creationId xmlns:a16="http://schemas.microsoft.com/office/drawing/2014/main" id="{883754D4-4743-45A8-B7E5-BE490127AB51}"/>
                </a:ext>
              </a:extLst>
            </p:cNvPr>
            <p:cNvSpPr/>
            <p:nvPr/>
          </p:nvSpPr>
          <p:spPr bwMode="auto">
            <a:xfrm>
              <a:off x="9145274" y="4009034"/>
              <a:ext cx="1331423" cy="1151684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233">
              <a:extLst>
                <a:ext uri="{FF2B5EF4-FFF2-40B4-BE49-F238E27FC236}">
                  <a16:creationId xmlns:a16="http://schemas.microsoft.com/office/drawing/2014/main" id="{484C3CE5-40AD-4C80-99C1-F4A3AC667423}"/>
                </a:ext>
              </a:extLst>
            </p:cNvPr>
            <p:cNvSpPr/>
            <p:nvPr/>
          </p:nvSpPr>
          <p:spPr bwMode="auto">
            <a:xfrm>
              <a:off x="10058806" y="3430760"/>
              <a:ext cx="1326566" cy="1151688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Freeform 234">
              <a:extLst>
                <a:ext uri="{FF2B5EF4-FFF2-40B4-BE49-F238E27FC236}">
                  <a16:creationId xmlns:a16="http://schemas.microsoft.com/office/drawing/2014/main" id="{6B550E4E-81A8-44D3-8AD1-FEE91F8DC8DE}"/>
                </a:ext>
              </a:extLst>
            </p:cNvPr>
            <p:cNvSpPr/>
            <p:nvPr/>
          </p:nvSpPr>
          <p:spPr bwMode="auto">
            <a:xfrm>
              <a:off x="10058806" y="3430760"/>
              <a:ext cx="1326566" cy="1151688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Freeform 235">
              <a:extLst>
                <a:ext uri="{FF2B5EF4-FFF2-40B4-BE49-F238E27FC236}">
                  <a16:creationId xmlns:a16="http://schemas.microsoft.com/office/drawing/2014/main" id="{692FAA33-CA5E-4B1D-8ED8-8699F7C75B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4863" y="3872970"/>
              <a:ext cx="1234239" cy="82609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close/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236">
              <a:extLst>
                <a:ext uri="{FF2B5EF4-FFF2-40B4-BE49-F238E27FC236}">
                  <a16:creationId xmlns:a16="http://schemas.microsoft.com/office/drawing/2014/main" id="{F6BF1411-65E3-4DE2-A2E2-2837CD8AC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4863" y="3872970"/>
              <a:ext cx="1234239" cy="82609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Freeform 237">
              <a:extLst>
                <a:ext uri="{FF2B5EF4-FFF2-40B4-BE49-F238E27FC236}">
                  <a16:creationId xmlns:a16="http://schemas.microsoft.com/office/drawing/2014/main" id="{B3C4226F-2E70-40A2-9F02-D40ABA778B6D}"/>
                </a:ext>
              </a:extLst>
            </p:cNvPr>
            <p:cNvSpPr/>
            <p:nvPr/>
          </p:nvSpPr>
          <p:spPr bwMode="auto">
            <a:xfrm>
              <a:off x="10190006" y="3620279"/>
              <a:ext cx="1243958" cy="656022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Freeform 238">
              <a:extLst>
                <a:ext uri="{FF2B5EF4-FFF2-40B4-BE49-F238E27FC236}">
                  <a16:creationId xmlns:a16="http://schemas.microsoft.com/office/drawing/2014/main" id="{ABE7646B-3F3E-4102-A8B6-F744C31B4C64}"/>
                </a:ext>
              </a:extLst>
            </p:cNvPr>
            <p:cNvSpPr/>
            <p:nvPr/>
          </p:nvSpPr>
          <p:spPr bwMode="auto">
            <a:xfrm>
              <a:off x="10190006" y="3620279"/>
              <a:ext cx="1243958" cy="656022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239">
              <a:extLst>
                <a:ext uri="{FF2B5EF4-FFF2-40B4-BE49-F238E27FC236}">
                  <a16:creationId xmlns:a16="http://schemas.microsoft.com/office/drawing/2014/main" id="{CE6D5F7F-877F-4456-BA9A-1C9553FA79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4148" y="3717468"/>
              <a:ext cx="131200" cy="476225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close/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Freeform 240">
              <a:extLst>
                <a:ext uri="{FF2B5EF4-FFF2-40B4-BE49-F238E27FC236}">
                  <a16:creationId xmlns:a16="http://schemas.microsoft.com/office/drawing/2014/main" id="{B43ED1C0-F7FF-47B9-A5CA-E4F8EF7AE7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4148" y="3717468"/>
              <a:ext cx="131200" cy="476225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241">
              <a:extLst>
                <a:ext uri="{FF2B5EF4-FFF2-40B4-BE49-F238E27FC236}">
                  <a16:creationId xmlns:a16="http://schemas.microsoft.com/office/drawing/2014/main" id="{0EE03AC3-C9D4-438F-856B-F5BF97E47703}"/>
                </a:ext>
              </a:extLst>
            </p:cNvPr>
            <p:cNvSpPr/>
            <p:nvPr/>
          </p:nvSpPr>
          <p:spPr bwMode="auto">
            <a:xfrm>
              <a:off x="8017939" y="3620278"/>
              <a:ext cx="1297410" cy="656022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Freeform 242">
              <a:extLst>
                <a:ext uri="{FF2B5EF4-FFF2-40B4-BE49-F238E27FC236}">
                  <a16:creationId xmlns:a16="http://schemas.microsoft.com/office/drawing/2014/main" id="{58DBCB2D-9284-49A1-AA79-099121B489B1}"/>
                </a:ext>
              </a:extLst>
            </p:cNvPr>
            <p:cNvSpPr/>
            <p:nvPr/>
          </p:nvSpPr>
          <p:spPr bwMode="auto">
            <a:xfrm>
              <a:off x="8017939" y="3620278"/>
              <a:ext cx="1297410" cy="656022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Freeform 243">
              <a:extLst>
                <a:ext uri="{FF2B5EF4-FFF2-40B4-BE49-F238E27FC236}">
                  <a16:creationId xmlns:a16="http://schemas.microsoft.com/office/drawing/2014/main" id="{3303B29E-95EC-42B1-B9FF-461232436F2E}"/>
                </a:ext>
              </a:extLst>
            </p:cNvPr>
            <p:cNvSpPr/>
            <p:nvPr/>
          </p:nvSpPr>
          <p:spPr bwMode="auto">
            <a:xfrm>
              <a:off x="7084968" y="2862209"/>
              <a:ext cx="1326566" cy="1151684"/>
            </a:xfrm>
            <a:custGeom>
              <a:avLst/>
              <a:gdLst>
                <a:gd name="T0" fmla="*/ 413 w 1656"/>
                <a:gd name="T1" fmla="*/ 1433 h 1433"/>
                <a:gd name="T2" fmla="*/ 0 w 1656"/>
                <a:gd name="T3" fmla="*/ 718 h 1433"/>
                <a:gd name="T4" fmla="*/ 413 w 1656"/>
                <a:gd name="T5" fmla="*/ 0 h 1433"/>
                <a:gd name="T6" fmla="*/ 1240 w 1656"/>
                <a:gd name="T7" fmla="*/ 0 h 1433"/>
                <a:gd name="T8" fmla="*/ 1656 w 1656"/>
                <a:gd name="T9" fmla="*/ 718 h 1433"/>
                <a:gd name="T10" fmla="*/ 1240 w 1656"/>
                <a:gd name="T11" fmla="*/ 1433 h 1433"/>
                <a:gd name="T12" fmla="*/ 413 w 1656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3">
                  <a:moveTo>
                    <a:pt x="413" y="1433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244">
              <a:extLst>
                <a:ext uri="{FF2B5EF4-FFF2-40B4-BE49-F238E27FC236}">
                  <a16:creationId xmlns:a16="http://schemas.microsoft.com/office/drawing/2014/main" id="{AA64C7BD-F3EE-4489-B6C4-17DE960F1E27}"/>
                </a:ext>
              </a:extLst>
            </p:cNvPr>
            <p:cNvSpPr/>
            <p:nvPr/>
          </p:nvSpPr>
          <p:spPr bwMode="auto">
            <a:xfrm>
              <a:off x="7366802" y="3114900"/>
              <a:ext cx="646276" cy="651164"/>
            </a:xfrm>
            <a:custGeom>
              <a:avLst/>
              <a:gdLst>
                <a:gd name="T0" fmla="*/ 806 w 806"/>
                <a:gd name="T1" fmla="*/ 555 h 809"/>
                <a:gd name="T2" fmla="*/ 555 w 806"/>
                <a:gd name="T3" fmla="*/ 555 h 809"/>
                <a:gd name="T4" fmla="*/ 555 w 806"/>
                <a:gd name="T5" fmla="*/ 809 h 809"/>
                <a:gd name="T6" fmla="*/ 251 w 806"/>
                <a:gd name="T7" fmla="*/ 809 h 809"/>
                <a:gd name="T8" fmla="*/ 251 w 806"/>
                <a:gd name="T9" fmla="*/ 555 h 809"/>
                <a:gd name="T10" fmla="*/ 0 w 806"/>
                <a:gd name="T11" fmla="*/ 555 h 809"/>
                <a:gd name="T12" fmla="*/ 0 w 806"/>
                <a:gd name="T13" fmla="*/ 254 h 809"/>
                <a:gd name="T14" fmla="*/ 251 w 806"/>
                <a:gd name="T15" fmla="*/ 254 h 809"/>
                <a:gd name="T16" fmla="*/ 251 w 806"/>
                <a:gd name="T17" fmla="*/ 0 h 809"/>
                <a:gd name="T18" fmla="*/ 555 w 806"/>
                <a:gd name="T19" fmla="*/ 0 h 809"/>
                <a:gd name="T20" fmla="*/ 555 w 806"/>
                <a:gd name="T21" fmla="*/ 254 h 809"/>
                <a:gd name="T22" fmla="*/ 806 w 806"/>
                <a:gd name="T23" fmla="*/ 254 h 809"/>
                <a:gd name="T24" fmla="*/ 806 w 806"/>
                <a:gd name="T25" fmla="*/ 55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6" h="809">
                  <a:moveTo>
                    <a:pt x="806" y="555"/>
                  </a:moveTo>
                  <a:lnTo>
                    <a:pt x="555" y="555"/>
                  </a:lnTo>
                  <a:lnTo>
                    <a:pt x="555" y="809"/>
                  </a:lnTo>
                  <a:lnTo>
                    <a:pt x="251" y="809"/>
                  </a:lnTo>
                  <a:lnTo>
                    <a:pt x="251" y="555"/>
                  </a:lnTo>
                  <a:lnTo>
                    <a:pt x="0" y="555"/>
                  </a:lnTo>
                  <a:lnTo>
                    <a:pt x="0" y="254"/>
                  </a:lnTo>
                  <a:lnTo>
                    <a:pt x="251" y="254"/>
                  </a:lnTo>
                  <a:lnTo>
                    <a:pt x="251" y="0"/>
                  </a:lnTo>
                  <a:lnTo>
                    <a:pt x="555" y="0"/>
                  </a:lnTo>
                  <a:lnTo>
                    <a:pt x="555" y="254"/>
                  </a:lnTo>
                  <a:lnTo>
                    <a:pt x="806" y="254"/>
                  </a:lnTo>
                  <a:lnTo>
                    <a:pt x="806" y="555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Freeform 245">
              <a:extLst>
                <a:ext uri="{FF2B5EF4-FFF2-40B4-BE49-F238E27FC236}">
                  <a16:creationId xmlns:a16="http://schemas.microsoft.com/office/drawing/2014/main" id="{DCC0CD86-B844-4C18-843A-7E6A76747F3A}"/>
                </a:ext>
              </a:extLst>
            </p:cNvPr>
            <p:cNvSpPr/>
            <p:nvPr/>
          </p:nvSpPr>
          <p:spPr bwMode="auto">
            <a:xfrm>
              <a:off x="8003360" y="3425904"/>
              <a:ext cx="1355718" cy="1171122"/>
            </a:xfrm>
            <a:custGeom>
              <a:avLst/>
              <a:gdLst>
                <a:gd name="T0" fmla="*/ 1259 w 1686"/>
                <a:gd name="T1" fmla="*/ 1463 h 1463"/>
                <a:gd name="T2" fmla="*/ 424 w 1686"/>
                <a:gd name="T3" fmla="*/ 1463 h 1463"/>
                <a:gd name="T4" fmla="*/ 0 w 1686"/>
                <a:gd name="T5" fmla="*/ 731 h 1463"/>
                <a:gd name="T6" fmla="*/ 424 w 1686"/>
                <a:gd name="T7" fmla="*/ 0 h 1463"/>
                <a:gd name="T8" fmla="*/ 1267 w 1686"/>
                <a:gd name="T9" fmla="*/ 0 h 1463"/>
                <a:gd name="T10" fmla="*/ 1686 w 1686"/>
                <a:gd name="T11" fmla="*/ 723 h 1463"/>
                <a:gd name="T12" fmla="*/ 1657 w 1686"/>
                <a:gd name="T13" fmla="*/ 739 h 1463"/>
                <a:gd name="T14" fmla="*/ 1249 w 1686"/>
                <a:gd name="T15" fmla="*/ 32 h 1463"/>
                <a:gd name="T16" fmla="*/ 443 w 1686"/>
                <a:gd name="T17" fmla="*/ 32 h 1463"/>
                <a:gd name="T18" fmla="*/ 37 w 1686"/>
                <a:gd name="T19" fmla="*/ 731 h 1463"/>
                <a:gd name="T20" fmla="*/ 443 w 1686"/>
                <a:gd name="T21" fmla="*/ 1431 h 1463"/>
                <a:gd name="T22" fmla="*/ 1259 w 1686"/>
                <a:gd name="T23" fmla="*/ 1431 h 1463"/>
                <a:gd name="T24" fmla="*/ 1259 w 1686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6" h="1463">
                  <a:moveTo>
                    <a:pt x="1259" y="1463"/>
                  </a:moveTo>
                  <a:lnTo>
                    <a:pt x="424" y="1463"/>
                  </a:lnTo>
                  <a:lnTo>
                    <a:pt x="0" y="731"/>
                  </a:lnTo>
                  <a:lnTo>
                    <a:pt x="424" y="0"/>
                  </a:lnTo>
                  <a:lnTo>
                    <a:pt x="1267" y="0"/>
                  </a:lnTo>
                  <a:lnTo>
                    <a:pt x="1686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3" y="32"/>
                  </a:lnTo>
                  <a:lnTo>
                    <a:pt x="37" y="731"/>
                  </a:lnTo>
                  <a:lnTo>
                    <a:pt x="443" y="1431"/>
                  </a:lnTo>
                  <a:lnTo>
                    <a:pt x="1259" y="1431"/>
                  </a:lnTo>
                  <a:lnTo>
                    <a:pt x="1259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Oval 246">
              <a:extLst>
                <a:ext uri="{FF2B5EF4-FFF2-40B4-BE49-F238E27FC236}">
                  <a16:creationId xmlns:a16="http://schemas.microsoft.com/office/drawing/2014/main" id="{73A16D24-B4D2-4436-8038-D8ECB4E4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7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Oval 247">
              <a:extLst>
                <a:ext uri="{FF2B5EF4-FFF2-40B4-BE49-F238E27FC236}">
                  <a16:creationId xmlns:a16="http://schemas.microsoft.com/office/drawing/2014/main" id="{5711C577-2162-423F-86AB-04067EBF1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1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Oval 248">
              <a:extLst>
                <a:ext uri="{FF2B5EF4-FFF2-40B4-BE49-F238E27FC236}">
                  <a16:creationId xmlns:a16="http://schemas.microsoft.com/office/drawing/2014/main" id="{92DCB658-CFBA-4779-B7BB-7B67635BD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0127" y="3367589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Oval 249">
              <a:extLst>
                <a:ext uri="{FF2B5EF4-FFF2-40B4-BE49-F238E27FC236}">
                  <a16:creationId xmlns:a16="http://schemas.microsoft.com/office/drawing/2014/main" id="{3C5B4DFB-C7F1-4102-AE2D-2E7953C04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0127" y="4509554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Oval 250">
              <a:extLst>
                <a:ext uri="{FF2B5EF4-FFF2-40B4-BE49-F238E27FC236}">
                  <a16:creationId xmlns:a16="http://schemas.microsoft.com/office/drawing/2014/main" id="{DAB27179-0CD5-4577-9561-770C69F98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1186" y="3367590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Oval 251">
              <a:extLst>
                <a:ext uri="{FF2B5EF4-FFF2-40B4-BE49-F238E27FC236}">
                  <a16:creationId xmlns:a16="http://schemas.microsoft.com/office/drawing/2014/main" id="{37483B21-94DA-4F00-97D6-2AB62069B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0904" y="450955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Freeform 252">
              <a:extLst>
                <a:ext uri="{FF2B5EF4-FFF2-40B4-BE49-F238E27FC236}">
                  <a16:creationId xmlns:a16="http://schemas.microsoft.com/office/drawing/2014/main" id="{293CF19E-281C-4D27-8355-849A1EE6EA9D}"/>
                </a:ext>
              </a:extLst>
            </p:cNvPr>
            <p:cNvSpPr/>
            <p:nvPr/>
          </p:nvSpPr>
          <p:spPr bwMode="auto">
            <a:xfrm>
              <a:off x="9062669" y="1700801"/>
              <a:ext cx="1345999" cy="592851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29 h 739"/>
                <a:gd name="T4" fmla="*/ 438 w 1681"/>
                <a:gd name="T5" fmla="*/ 29 h 739"/>
                <a:gd name="T6" fmla="*/ 27 w 1681"/>
                <a:gd name="T7" fmla="*/ 739 h 739"/>
                <a:gd name="T8" fmla="*/ 0 w 1681"/>
                <a:gd name="T9" fmla="*/ 723 h 739"/>
                <a:gd name="T10" fmla="*/ 419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29"/>
                  </a:lnTo>
                  <a:lnTo>
                    <a:pt x="438" y="29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9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Oval 253">
              <a:extLst>
                <a:ext uri="{FF2B5EF4-FFF2-40B4-BE49-F238E27FC236}">
                  <a16:creationId xmlns:a16="http://schemas.microsoft.com/office/drawing/2014/main" id="{8E4EF0F3-F8CC-47F2-96B7-7A794258B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1188" y="2215901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Oval 254">
              <a:extLst>
                <a:ext uri="{FF2B5EF4-FFF2-40B4-BE49-F238E27FC236}">
                  <a16:creationId xmlns:a16="http://schemas.microsoft.com/office/drawing/2014/main" id="{6D0B4BBB-BB47-47AE-BADB-73BF8DEE7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2405" y="2215900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Oval 255">
              <a:extLst>
                <a:ext uri="{FF2B5EF4-FFF2-40B4-BE49-F238E27FC236}">
                  <a16:creationId xmlns:a16="http://schemas.microsoft.com/office/drawing/2014/main" id="{C672E1B2-D9D1-47B9-97EF-76A9D86E6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2" y="1642488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Oval 256">
              <a:extLst>
                <a:ext uri="{FF2B5EF4-FFF2-40B4-BE49-F238E27FC236}">
                  <a16:creationId xmlns:a16="http://schemas.microsoft.com/office/drawing/2014/main" id="{BC6B5BB7-1BDC-4433-8890-EC207E3CB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2" y="2789315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Oval 257">
              <a:extLst>
                <a:ext uri="{FF2B5EF4-FFF2-40B4-BE49-F238E27FC236}">
                  <a16:creationId xmlns:a16="http://schemas.microsoft.com/office/drawing/2014/main" id="{587E0E74-5492-4768-9D71-EE64AAD66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5" y="1642488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Oval 258">
              <a:extLst>
                <a:ext uri="{FF2B5EF4-FFF2-40B4-BE49-F238E27FC236}">
                  <a16:creationId xmlns:a16="http://schemas.microsoft.com/office/drawing/2014/main" id="{6CAA1041-516D-44B5-828C-B880ADB16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5" y="2789315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Freeform 259">
              <a:extLst>
                <a:ext uri="{FF2B5EF4-FFF2-40B4-BE49-F238E27FC236}">
                  <a16:creationId xmlns:a16="http://schemas.microsoft.com/office/drawing/2014/main" id="{845B010F-0587-4A7B-924D-415A55FCDFD7}"/>
                </a:ext>
              </a:extLst>
            </p:cNvPr>
            <p:cNvSpPr/>
            <p:nvPr/>
          </p:nvSpPr>
          <p:spPr bwMode="auto">
            <a:xfrm>
              <a:off x="10185145" y="1127388"/>
              <a:ext cx="349863" cy="587993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4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4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Oval 260">
              <a:extLst>
                <a:ext uri="{FF2B5EF4-FFF2-40B4-BE49-F238E27FC236}">
                  <a16:creationId xmlns:a16="http://schemas.microsoft.com/office/drawing/2014/main" id="{C37860A1-0779-4E12-B508-CF06C07EF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2405" y="1069073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Freeform 261">
              <a:extLst>
                <a:ext uri="{FF2B5EF4-FFF2-40B4-BE49-F238E27FC236}">
                  <a16:creationId xmlns:a16="http://schemas.microsoft.com/office/drawing/2014/main" id="{7D5250BA-CE40-49E1-9C24-D92D357B0760}"/>
                </a:ext>
              </a:extLst>
            </p:cNvPr>
            <p:cNvSpPr/>
            <p:nvPr/>
          </p:nvSpPr>
          <p:spPr bwMode="auto">
            <a:xfrm>
              <a:off x="6025660" y="3435622"/>
              <a:ext cx="354724" cy="587990"/>
            </a:xfrm>
            <a:custGeom>
              <a:avLst/>
              <a:gdLst>
                <a:gd name="T0" fmla="*/ 27 w 440"/>
                <a:gd name="T1" fmla="*/ 732 h 732"/>
                <a:gd name="T2" fmla="*/ 0 w 440"/>
                <a:gd name="T3" fmla="*/ 716 h 732"/>
                <a:gd name="T4" fmla="*/ 411 w 440"/>
                <a:gd name="T5" fmla="*/ 0 h 732"/>
                <a:gd name="T6" fmla="*/ 440 w 440"/>
                <a:gd name="T7" fmla="*/ 16 h 732"/>
                <a:gd name="T8" fmla="*/ 27 w 44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2">
                  <a:moveTo>
                    <a:pt x="27" y="732"/>
                  </a:moveTo>
                  <a:lnTo>
                    <a:pt x="0" y="716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2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Oval 262">
              <a:extLst>
                <a:ext uri="{FF2B5EF4-FFF2-40B4-BE49-F238E27FC236}">
                  <a16:creationId xmlns:a16="http://schemas.microsoft.com/office/drawing/2014/main" id="{B1674F8F-6FEA-4344-853A-5C0800AF0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833" y="3945860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Oval 263">
              <a:extLst>
                <a:ext uri="{FF2B5EF4-FFF2-40B4-BE49-F238E27FC236}">
                  <a16:creationId xmlns:a16="http://schemas.microsoft.com/office/drawing/2014/main" id="{2955B6C4-269E-4E8F-A9DA-9064E9F33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2426" y="3372448"/>
              <a:ext cx="136058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264">
              <a:extLst>
                <a:ext uri="{FF2B5EF4-FFF2-40B4-BE49-F238E27FC236}">
                  <a16:creationId xmlns:a16="http://schemas.microsoft.com/office/drawing/2014/main" id="{E2A0611D-CA4A-420C-A3F8-953AFB54701D}"/>
                </a:ext>
              </a:extLst>
            </p:cNvPr>
            <p:cNvSpPr/>
            <p:nvPr/>
          </p:nvSpPr>
          <p:spPr bwMode="auto">
            <a:xfrm>
              <a:off x="10991774" y="2847628"/>
              <a:ext cx="354724" cy="587993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Oval 265">
              <a:extLst>
                <a:ext uri="{FF2B5EF4-FFF2-40B4-BE49-F238E27FC236}">
                  <a16:creationId xmlns:a16="http://schemas.microsoft.com/office/drawing/2014/main" id="{43621FB7-BB0F-4C4E-83D3-D6E8A055A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3462" y="3357871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Oval 266">
              <a:extLst>
                <a:ext uri="{FF2B5EF4-FFF2-40B4-BE49-F238E27FC236}">
                  <a16:creationId xmlns:a16="http://schemas.microsoft.com/office/drawing/2014/main" id="{6EC1B2FB-C69C-4A28-B48A-301B16F17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3890" y="2789315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Freeform 267">
              <a:extLst>
                <a:ext uri="{FF2B5EF4-FFF2-40B4-BE49-F238E27FC236}">
                  <a16:creationId xmlns:a16="http://schemas.microsoft.com/office/drawing/2014/main" id="{07FB3431-8FB9-4580-B0E3-ADDF468D5196}"/>
                </a:ext>
              </a:extLst>
            </p:cNvPr>
            <p:cNvSpPr/>
            <p:nvPr/>
          </p:nvSpPr>
          <p:spPr bwMode="auto">
            <a:xfrm>
              <a:off x="8192869" y="1127388"/>
              <a:ext cx="349863" cy="587993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Oval 268">
              <a:extLst>
                <a:ext uri="{FF2B5EF4-FFF2-40B4-BE49-F238E27FC236}">
                  <a16:creationId xmlns:a16="http://schemas.microsoft.com/office/drawing/2014/main" id="{A97A22E1-DB47-419F-A451-12965362B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9" y="1642488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Oval 269">
              <a:extLst>
                <a:ext uri="{FF2B5EF4-FFF2-40B4-BE49-F238E27FC236}">
                  <a16:creationId xmlns:a16="http://schemas.microsoft.com/office/drawing/2014/main" id="{3AE369D6-4530-4E93-81A9-56C8E6DD6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6676" y="1069073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270">
              <a:extLst>
                <a:ext uri="{FF2B5EF4-FFF2-40B4-BE49-F238E27FC236}">
                  <a16:creationId xmlns:a16="http://schemas.microsoft.com/office/drawing/2014/main" id="{97313943-C873-4168-839D-B13F0365C9ED}"/>
                </a:ext>
              </a:extLst>
            </p:cNvPr>
            <p:cNvSpPr/>
            <p:nvPr/>
          </p:nvSpPr>
          <p:spPr bwMode="auto">
            <a:xfrm>
              <a:off x="8192869" y="553975"/>
              <a:ext cx="349863" cy="587993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Oval 271">
              <a:extLst>
                <a:ext uri="{FF2B5EF4-FFF2-40B4-BE49-F238E27FC236}">
                  <a16:creationId xmlns:a16="http://schemas.microsoft.com/office/drawing/2014/main" id="{F39436D2-0C83-4598-8D36-2B4205B1E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7" y="490805"/>
              <a:ext cx="140919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2" name="Freeform 272">
              <a:extLst>
                <a:ext uri="{FF2B5EF4-FFF2-40B4-BE49-F238E27FC236}">
                  <a16:creationId xmlns:a16="http://schemas.microsoft.com/office/drawing/2014/main" id="{08696B2F-2B9D-4272-BE76-781285F5E7B0}"/>
                </a:ext>
              </a:extLst>
            </p:cNvPr>
            <p:cNvSpPr/>
            <p:nvPr/>
          </p:nvSpPr>
          <p:spPr bwMode="auto">
            <a:xfrm>
              <a:off x="6025662" y="1710520"/>
              <a:ext cx="354724" cy="583132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3" name="Oval 273">
              <a:extLst>
                <a:ext uri="{FF2B5EF4-FFF2-40B4-BE49-F238E27FC236}">
                  <a16:creationId xmlns:a16="http://schemas.microsoft.com/office/drawing/2014/main" id="{3CF725CB-D0ED-4F10-8BBA-6CF9919FD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2426" y="2220764"/>
              <a:ext cx="136058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" name="Oval 274">
              <a:extLst>
                <a:ext uri="{FF2B5EF4-FFF2-40B4-BE49-F238E27FC236}">
                  <a16:creationId xmlns:a16="http://schemas.microsoft.com/office/drawing/2014/main" id="{4595D79A-D44C-4B43-A06C-A21845288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833" y="1647349"/>
              <a:ext cx="145776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5" name="Freeform 275">
              <a:extLst>
                <a:ext uri="{FF2B5EF4-FFF2-40B4-BE49-F238E27FC236}">
                  <a16:creationId xmlns:a16="http://schemas.microsoft.com/office/drawing/2014/main" id="{BD315112-BCE1-467D-83DC-91F029969B17}"/>
                </a:ext>
              </a:extLst>
            </p:cNvPr>
            <p:cNvSpPr/>
            <p:nvPr/>
          </p:nvSpPr>
          <p:spPr bwMode="auto">
            <a:xfrm>
              <a:off x="7070394" y="2857347"/>
              <a:ext cx="1005855" cy="1171125"/>
            </a:xfrm>
            <a:custGeom>
              <a:avLst/>
              <a:gdLst>
                <a:gd name="T0" fmla="*/ 1256 w 1256"/>
                <a:gd name="T1" fmla="*/ 1463 h 1463"/>
                <a:gd name="T2" fmla="*/ 421 w 1256"/>
                <a:gd name="T3" fmla="*/ 1463 h 1463"/>
                <a:gd name="T4" fmla="*/ 0 w 1256"/>
                <a:gd name="T5" fmla="*/ 731 h 1463"/>
                <a:gd name="T6" fmla="*/ 421 w 1256"/>
                <a:gd name="T7" fmla="*/ 0 h 1463"/>
                <a:gd name="T8" fmla="*/ 1256 w 1256"/>
                <a:gd name="T9" fmla="*/ 0 h 1463"/>
                <a:gd name="T10" fmla="*/ 1256 w 1256"/>
                <a:gd name="T11" fmla="*/ 32 h 1463"/>
                <a:gd name="T12" fmla="*/ 440 w 1256"/>
                <a:gd name="T13" fmla="*/ 32 h 1463"/>
                <a:gd name="T14" fmla="*/ 37 w 1256"/>
                <a:gd name="T15" fmla="*/ 731 h 1463"/>
                <a:gd name="T16" fmla="*/ 440 w 1256"/>
                <a:gd name="T17" fmla="*/ 1431 h 1463"/>
                <a:gd name="T18" fmla="*/ 1256 w 1256"/>
                <a:gd name="T19" fmla="*/ 1431 h 1463"/>
                <a:gd name="T20" fmla="*/ 1256 w 1256"/>
                <a:gd name="T21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63">
                  <a:moveTo>
                    <a:pt x="1256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56" y="0"/>
                  </a:lnTo>
                  <a:lnTo>
                    <a:pt x="1256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6" y="1431"/>
                  </a:lnTo>
                  <a:lnTo>
                    <a:pt x="1256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6" name="Oval 276">
              <a:extLst>
                <a:ext uri="{FF2B5EF4-FFF2-40B4-BE49-F238E27FC236}">
                  <a16:creationId xmlns:a16="http://schemas.microsoft.com/office/drawing/2014/main" id="{D4E975CE-EE74-489F-9E2D-817A39D04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112" y="3372447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7" name="Oval 277">
              <a:extLst>
                <a:ext uri="{FF2B5EF4-FFF2-40B4-BE49-F238E27FC236}">
                  <a16:creationId xmlns:a16="http://schemas.microsoft.com/office/drawing/2014/main" id="{0B54A961-FAEA-4E0C-9B87-DFA76C182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396" y="2789315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8" name="Oval 278">
              <a:extLst>
                <a:ext uri="{FF2B5EF4-FFF2-40B4-BE49-F238E27FC236}">
                  <a16:creationId xmlns:a16="http://schemas.microsoft.com/office/drawing/2014/main" id="{073CAE26-9B4F-4B3E-92D5-9027C160C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396" y="3941002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9" name="Oval 279">
              <a:extLst>
                <a:ext uri="{FF2B5EF4-FFF2-40B4-BE49-F238E27FC236}">
                  <a16:creationId xmlns:a16="http://schemas.microsoft.com/office/drawing/2014/main" id="{0C16BDE3-D636-4CFC-80C0-524736C23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7" y="278931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0" name="Freeform 280">
              <a:extLst>
                <a:ext uri="{FF2B5EF4-FFF2-40B4-BE49-F238E27FC236}">
                  <a16:creationId xmlns:a16="http://schemas.microsoft.com/office/drawing/2014/main" id="{1A038F77-82BF-4458-8840-83C549193B38}"/>
                </a:ext>
              </a:extLst>
            </p:cNvPr>
            <p:cNvSpPr/>
            <p:nvPr/>
          </p:nvSpPr>
          <p:spPr bwMode="auto">
            <a:xfrm>
              <a:off x="8003362" y="2274214"/>
              <a:ext cx="1355718" cy="1166264"/>
            </a:xfrm>
            <a:custGeom>
              <a:avLst/>
              <a:gdLst>
                <a:gd name="T0" fmla="*/ 416 w 1683"/>
                <a:gd name="T1" fmla="*/ 1455 h 1455"/>
                <a:gd name="T2" fmla="*/ 0 w 1683"/>
                <a:gd name="T3" fmla="*/ 731 h 1455"/>
                <a:gd name="T4" fmla="*/ 421 w 1683"/>
                <a:gd name="T5" fmla="*/ 0 h 1455"/>
                <a:gd name="T6" fmla="*/ 1264 w 1683"/>
                <a:gd name="T7" fmla="*/ 0 h 1455"/>
                <a:gd name="T8" fmla="*/ 1683 w 1683"/>
                <a:gd name="T9" fmla="*/ 723 h 1455"/>
                <a:gd name="T10" fmla="*/ 1654 w 1683"/>
                <a:gd name="T11" fmla="*/ 739 h 1455"/>
                <a:gd name="T12" fmla="*/ 1246 w 1683"/>
                <a:gd name="T13" fmla="*/ 32 h 1455"/>
                <a:gd name="T14" fmla="*/ 440 w 1683"/>
                <a:gd name="T15" fmla="*/ 32 h 1455"/>
                <a:gd name="T16" fmla="*/ 34 w 1683"/>
                <a:gd name="T17" fmla="*/ 731 h 1455"/>
                <a:gd name="T18" fmla="*/ 442 w 1683"/>
                <a:gd name="T19" fmla="*/ 1439 h 1455"/>
                <a:gd name="T20" fmla="*/ 416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6" y="1455"/>
                  </a:moveTo>
                  <a:lnTo>
                    <a:pt x="0" y="731"/>
                  </a:lnTo>
                  <a:lnTo>
                    <a:pt x="421" y="0"/>
                  </a:lnTo>
                  <a:lnTo>
                    <a:pt x="1264" y="0"/>
                  </a:lnTo>
                  <a:lnTo>
                    <a:pt x="1683" y="723"/>
                  </a:lnTo>
                  <a:lnTo>
                    <a:pt x="1654" y="739"/>
                  </a:lnTo>
                  <a:lnTo>
                    <a:pt x="1246" y="32"/>
                  </a:lnTo>
                  <a:lnTo>
                    <a:pt x="440" y="32"/>
                  </a:lnTo>
                  <a:lnTo>
                    <a:pt x="34" y="731"/>
                  </a:lnTo>
                  <a:lnTo>
                    <a:pt x="442" y="1439"/>
                  </a:lnTo>
                  <a:lnTo>
                    <a:pt x="416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1" name="Oval 281">
              <a:extLst>
                <a:ext uri="{FF2B5EF4-FFF2-40B4-BE49-F238E27FC236}">
                  <a16:creationId xmlns:a16="http://schemas.microsoft.com/office/drawing/2014/main" id="{42CB9F7A-FCCD-4A2E-B1DE-9BC95BCCF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0129" y="2215900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2" name="Freeform 282">
              <a:extLst>
                <a:ext uri="{FF2B5EF4-FFF2-40B4-BE49-F238E27FC236}">
                  <a16:creationId xmlns:a16="http://schemas.microsoft.com/office/drawing/2014/main" id="{3AA19BD1-3388-4B26-AE30-897BBEBD8B48}"/>
                </a:ext>
              </a:extLst>
            </p:cNvPr>
            <p:cNvSpPr/>
            <p:nvPr/>
          </p:nvSpPr>
          <p:spPr bwMode="auto">
            <a:xfrm>
              <a:off x="7143282" y="1695942"/>
              <a:ext cx="1000997" cy="597709"/>
            </a:xfrm>
            <a:custGeom>
              <a:avLst/>
              <a:gdLst>
                <a:gd name="T0" fmla="*/ 27 w 1251"/>
                <a:gd name="T1" fmla="*/ 739 h 739"/>
                <a:gd name="T2" fmla="*/ 0 w 1251"/>
                <a:gd name="T3" fmla="*/ 723 h 739"/>
                <a:gd name="T4" fmla="*/ 416 w 1251"/>
                <a:gd name="T5" fmla="*/ 0 h 739"/>
                <a:gd name="T6" fmla="*/ 1251 w 1251"/>
                <a:gd name="T7" fmla="*/ 0 h 739"/>
                <a:gd name="T8" fmla="*/ 1251 w 1251"/>
                <a:gd name="T9" fmla="*/ 32 h 739"/>
                <a:gd name="T10" fmla="*/ 435 w 1251"/>
                <a:gd name="T11" fmla="*/ 32 h 739"/>
                <a:gd name="T12" fmla="*/ 27 w 1251"/>
                <a:gd name="T13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1" h="739">
                  <a:moveTo>
                    <a:pt x="27" y="739"/>
                  </a:moveTo>
                  <a:lnTo>
                    <a:pt x="0" y="723"/>
                  </a:lnTo>
                  <a:lnTo>
                    <a:pt x="416" y="0"/>
                  </a:lnTo>
                  <a:lnTo>
                    <a:pt x="1251" y="0"/>
                  </a:lnTo>
                  <a:lnTo>
                    <a:pt x="1251" y="32"/>
                  </a:lnTo>
                  <a:lnTo>
                    <a:pt x="435" y="32"/>
                  </a:lnTo>
                  <a:lnTo>
                    <a:pt x="27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3" name="Oval 283">
              <a:extLst>
                <a:ext uri="{FF2B5EF4-FFF2-40B4-BE49-F238E27FC236}">
                  <a16:creationId xmlns:a16="http://schemas.microsoft.com/office/drawing/2014/main" id="{0296D4AC-A744-4E7F-AA93-D7AF84DF5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397" y="1642486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Freeform 284">
              <a:extLst>
                <a:ext uri="{FF2B5EF4-FFF2-40B4-BE49-F238E27FC236}">
                  <a16:creationId xmlns:a16="http://schemas.microsoft.com/office/drawing/2014/main" id="{1E6A409D-9273-4C69-87D3-4D5B7E4ED9E1}"/>
                </a:ext>
              </a:extLst>
            </p:cNvPr>
            <p:cNvSpPr/>
            <p:nvPr/>
          </p:nvSpPr>
          <p:spPr bwMode="auto">
            <a:xfrm>
              <a:off x="10121977" y="3425902"/>
              <a:ext cx="1350860" cy="1171122"/>
            </a:xfrm>
            <a:custGeom>
              <a:avLst/>
              <a:gdLst>
                <a:gd name="T0" fmla="*/ 1257 w 1683"/>
                <a:gd name="T1" fmla="*/ 1463 h 1463"/>
                <a:gd name="T2" fmla="*/ 421 w 1683"/>
                <a:gd name="T3" fmla="*/ 1463 h 1463"/>
                <a:gd name="T4" fmla="*/ 0 w 1683"/>
                <a:gd name="T5" fmla="*/ 731 h 1463"/>
                <a:gd name="T6" fmla="*/ 421 w 1683"/>
                <a:gd name="T7" fmla="*/ 0 h 1463"/>
                <a:gd name="T8" fmla="*/ 1267 w 1683"/>
                <a:gd name="T9" fmla="*/ 0 h 1463"/>
                <a:gd name="T10" fmla="*/ 1683 w 1683"/>
                <a:gd name="T11" fmla="*/ 723 h 1463"/>
                <a:gd name="T12" fmla="*/ 1657 w 1683"/>
                <a:gd name="T13" fmla="*/ 739 h 1463"/>
                <a:gd name="T14" fmla="*/ 1249 w 1683"/>
                <a:gd name="T15" fmla="*/ 32 h 1463"/>
                <a:gd name="T16" fmla="*/ 440 w 1683"/>
                <a:gd name="T17" fmla="*/ 32 h 1463"/>
                <a:gd name="T18" fmla="*/ 37 w 1683"/>
                <a:gd name="T19" fmla="*/ 731 h 1463"/>
                <a:gd name="T20" fmla="*/ 440 w 1683"/>
                <a:gd name="T21" fmla="*/ 1431 h 1463"/>
                <a:gd name="T22" fmla="*/ 1257 w 1683"/>
                <a:gd name="T23" fmla="*/ 1431 h 1463"/>
                <a:gd name="T24" fmla="*/ 1257 w 1683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3" h="1463">
                  <a:moveTo>
                    <a:pt x="1257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7" y="1431"/>
                  </a:lnTo>
                  <a:lnTo>
                    <a:pt x="1257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5" name="Oval 285">
              <a:extLst>
                <a:ext uri="{FF2B5EF4-FFF2-40B4-BE49-F238E27FC236}">
                  <a16:creationId xmlns:a16="http://schemas.microsoft.com/office/drawing/2014/main" id="{19471DD1-F05C-476F-B068-CDF14B189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3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6" name="Oval 286">
              <a:extLst>
                <a:ext uri="{FF2B5EF4-FFF2-40B4-BE49-F238E27FC236}">
                  <a16:creationId xmlns:a16="http://schemas.microsoft.com/office/drawing/2014/main" id="{945058A7-43F9-4D0E-8AF6-0427C9806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3888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7" name="Oval 287">
              <a:extLst>
                <a:ext uri="{FF2B5EF4-FFF2-40B4-BE49-F238E27FC236}">
                  <a16:creationId xmlns:a16="http://schemas.microsoft.com/office/drawing/2014/main" id="{A124E853-D2F4-43FE-86C7-C9A5A5140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9" y="3357871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8" name="Oval 288">
              <a:extLst>
                <a:ext uri="{FF2B5EF4-FFF2-40B4-BE49-F238E27FC236}">
                  <a16:creationId xmlns:a16="http://schemas.microsoft.com/office/drawing/2014/main" id="{2F2E1576-CDE6-4484-805D-FF5B3F142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9" y="450955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9" name="Oval 289">
              <a:extLst>
                <a:ext uri="{FF2B5EF4-FFF2-40B4-BE49-F238E27FC236}">
                  <a16:creationId xmlns:a16="http://schemas.microsoft.com/office/drawing/2014/main" id="{CD8AB49E-BACA-420C-A913-8CCC58CD9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3462" y="450955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0" name="Freeform 290">
              <a:extLst>
                <a:ext uri="{FF2B5EF4-FFF2-40B4-BE49-F238E27FC236}">
                  <a16:creationId xmlns:a16="http://schemas.microsoft.com/office/drawing/2014/main" id="{ED7545D4-D3C6-41CB-AA5C-413B5A8D84D8}"/>
                </a:ext>
              </a:extLst>
            </p:cNvPr>
            <p:cNvSpPr/>
            <p:nvPr/>
          </p:nvSpPr>
          <p:spPr bwMode="auto">
            <a:xfrm>
              <a:off x="6025660" y="2279077"/>
              <a:ext cx="1346002" cy="592851"/>
            </a:xfrm>
            <a:custGeom>
              <a:avLst/>
              <a:gdLst>
                <a:gd name="T0" fmla="*/ 27 w 1678"/>
                <a:gd name="T1" fmla="*/ 740 h 740"/>
                <a:gd name="T2" fmla="*/ 0 w 1678"/>
                <a:gd name="T3" fmla="*/ 724 h 740"/>
                <a:gd name="T4" fmla="*/ 416 w 1678"/>
                <a:gd name="T5" fmla="*/ 0 h 740"/>
                <a:gd name="T6" fmla="*/ 1262 w 1678"/>
                <a:gd name="T7" fmla="*/ 0 h 740"/>
                <a:gd name="T8" fmla="*/ 1678 w 1678"/>
                <a:gd name="T9" fmla="*/ 724 h 740"/>
                <a:gd name="T10" fmla="*/ 1651 w 1678"/>
                <a:gd name="T11" fmla="*/ 740 h 740"/>
                <a:gd name="T12" fmla="*/ 1243 w 1678"/>
                <a:gd name="T13" fmla="*/ 32 h 740"/>
                <a:gd name="T14" fmla="*/ 435 w 1678"/>
                <a:gd name="T15" fmla="*/ 32 h 740"/>
                <a:gd name="T16" fmla="*/ 27 w 1678"/>
                <a:gd name="T17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740">
                  <a:moveTo>
                    <a:pt x="27" y="740"/>
                  </a:moveTo>
                  <a:lnTo>
                    <a:pt x="0" y="724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78" y="724"/>
                  </a:lnTo>
                  <a:lnTo>
                    <a:pt x="1651" y="740"/>
                  </a:lnTo>
                  <a:lnTo>
                    <a:pt x="1243" y="32"/>
                  </a:lnTo>
                  <a:lnTo>
                    <a:pt x="435" y="32"/>
                  </a:lnTo>
                  <a:lnTo>
                    <a:pt x="27" y="740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1" name="Rectangle 291">
              <a:extLst>
                <a:ext uri="{FF2B5EF4-FFF2-40B4-BE49-F238E27FC236}">
                  <a16:creationId xmlns:a16="http://schemas.microsoft.com/office/drawing/2014/main" id="{98AFC53F-A3B2-4A62-8464-01CA7FFC7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0666" y="3430761"/>
              <a:ext cx="655992" cy="29157"/>
            </a:xfrm>
            <a:prstGeom prst="rect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2" name="Oval 292">
              <a:extLst>
                <a:ext uri="{FF2B5EF4-FFF2-40B4-BE49-F238E27FC236}">
                  <a16:creationId xmlns:a16="http://schemas.microsoft.com/office/drawing/2014/main" id="{842BC3A7-ADFB-49F3-9B66-7F28C6878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833" y="2794175"/>
              <a:ext cx="145776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3" name="Oval 293">
              <a:extLst>
                <a:ext uri="{FF2B5EF4-FFF2-40B4-BE49-F238E27FC236}">
                  <a16:creationId xmlns:a16="http://schemas.microsoft.com/office/drawing/2014/main" id="{828C7AA8-172E-4288-A51E-DE4C136D4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112" y="2220762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" name="Freeform 294">
              <a:extLst>
                <a:ext uri="{FF2B5EF4-FFF2-40B4-BE49-F238E27FC236}">
                  <a16:creationId xmlns:a16="http://schemas.microsoft.com/office/drawing/2014/main" id="{49022B34-BA7C-49A9-BAD7-CEC50EDAFAE8}"/>
                </a:ext>
              </a:extLst>
            </p:cNvPr>
            <p:cNvSpPr/>
            <p:nvPr/>
          </p:nvSpPr>
          <p:spPr bwMode="auto">
            <a:xfrm>
              <a:off x="9062669" y="2842770"/>
              <a:ext cx="1345999" cy="592851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32 h 739"/>
                <a:gd name="T4" fmla="*/ 435 w 1681"/>
                <a:gd name="T5" fmla="*/ 32 h 739"/>
                <a:gd name="T6" fmla="*/ 27 w 1681"/>
                <a:gd name="T7" fmla="*/ 739 h 739"/>
                <a:gd name="T8" fmla="*/ 0 w 1681"/>
                <a:gd name="T9" fmla="*/ 723 h 739"/>
                <a:gd name="T10" fmla="*/ 416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32"/>
                  </a:lnTo>
                  <a:lnTo>
                    <a:pt x="435" y="32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" name="Freeform 295">
              <a:extLst>
                <a:ext uri="{FF2B5EF4-FFF2-40B4-BE49-F238E27FC236}">
                  <a16:creationId xmlns:a16="http://schemas.microsoft.com/office/drawing/2014/main" id="{041CD32E-D49C-48E9-A0DB-24307E458902}"/>
                </a:ext>
              </a:extLst>
            </p:cNvPr>
            <p:cNvSpPr/>
            <p:nvPr/>
          </p:nvSpPr>
          <p:spPr bwMode="auto">
            <a:xfrm>
              <a:off x="9184150" y="5146140"/>
              <a:ext cx="1350860" cy="1166264"/>
            </a:xfrm>
            <a:custGeom>
              <a:avLst/>
              <a:gdLst>
                <a:gd name="T0" fmla="*/ 419 w 1683"/>
                <a:gd name="T1" fmla="*/ 1455 h 1455"/>
                <a:gd name="T2" fmla="*/ 0 w 1683"/>
                <a:gd name="T3" fmla="*/ 732 h 1455"/>
                <a:gd name="T4" fmla="*/ 421 w 1683"/>
                <a:gd name="T5" fmla="*/ 0 h 1455"/>
                <a:gd name="T6" fmla="*/ 1267 w 1683"/>
                <a:gd name="T7" fmla="*/ 0 h 1455"/>
                <a:gd name="T8" fmla="*/ 1683 w 1683"/>
                <a:gd name="T9" fmla="*/ 724 h 1455"/>
                <a:gd name="T10" fmla="*/ 1657 w 1683"/>
                <a:gd name="T11" fmla="*/ 740 h 1455"/>
                <a:gd name="T12" fmla="*/ 1249 w 1683"/>
                <a:gd name="T13" fmla="*/ 32 h 1455"/>
                <a:gd name="T14" fmla="*/ 440 w 1683"/>
                <a:gd name="T15" fmla="*/ 32 h 1455"/>
                <a:gd name="T16" fmla="*/ 37 w 1683"/>
                <a:gd name="T17" fmla="*/ 732 h 1455"/>
                <a:gd name="T18" fmla="*/ 445 w 1683"/>
                <a:gd name="T19" fmla="*/ 1439 h 1455"/>
                <a:gd name="T20" fmla="*/ 419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9" y="1455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4"/>
                  </a:lnTo>
                  <a:lnTo>
                    <a:pt x="1657" y="740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39"/>
                  </a:lnTo>
                  <a:lnTo>
                    <a:pt x="419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6" name="Oval 296">
              <a:extLst>
                <a:ext uri="{FF2B5EF4-FFF2-40B4-BE49-F238E27FC236}">
                  <a16:creationId xmlns:a16="http://schemas.microsoft.com/office/drawing/2014/main" id="{D335C7C2-2E2A-4A5A-B5E2-6698DB53A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2388" y="5661242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7" name="Oval 297">
              <a:extLst>
                <a:ext uri="{FF2B5EF4-FFF2-40B4-BE49-F238E27FC236}">
                  <a16:creationId xmlns:a16="http://schemas.microsoft.com/office/drawing/2014/main" id="{F3CC5B7A-67A0-4493-80C9-B80EA397E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9" y="5661243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8" name="Oval 298">
              <a:extLst>
                <a:ext uri="{FF2B5EF4-FFF2-40B4-BE49-F238E27FC236}">
                  <a16:creationId xmlns:a16="http://schemas.microsoft.com/office/drawing/2014/main" id="{1E1B633E-C74E-4951-A3A5-2D3263A97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1" y="5087830"/>
              <a:ext cx="140919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9" name="Oval 299">
              <a:extLst>
                <a:ext uri="{FF2B5EF4-FFF2-40B4-BE49-F238E27FC236}">
                  <a16:creationId xmlns:a16="http://schemas.microsoft.com/office/drawing/2014/main" id="{05FC3C65-7AA3-478E-AECF-ED45DCEED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1" y="622979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0" name="Oval 300">
              <a:extLst>
                <a:ext uri="{FF2B5EF4-FFF2-40B4-BE49-F238E27FC236}">
                  <a16:creationId xmlns:a16="http://schemas.microsoft.com/office/drawing/2014/main" id="{4C4FA3C5-63E2-4BD1-8A2B-8FDB0B5E2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3" y="5087830"/>
              <a:ext cx="140919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1" name="Freeform 301">
              <a:extLst>
                <a:ext uri="{FF2B5EF4-FFF2-40B4-BE49-F238E27FC236}">
                  <a16:creationId xmlns:a16="http://schemas.microsoft.com/office/drawing/2014/main" id="{08BCBB1D-3B74-42B7-925E-A55A96AFA9A7}"/>
                </a:ext>
              </a:extLst>
            </p:cNvPr>
            <p:cNvSpPr/>
            <p:nvPr/>
          </p:nvSpPr>
          <p:spPr bwMode="auto">
            <a:xfrm>
              <a:off x="10000495" y="4582447"/>
              <a:ext cx="354724" cy="583132"/>
            </a:xfrm>
            <a:custGeom>
              <a:avLst/>
              <a:gdLst>
                <a:gd name="T0" fmla="*/ 30 w 443"/>
                <a:gd name="T1" fmla="*/ 734 h 734"/>
                <a:gd name="T2" fmla="*/ 0 w 443"/>
                <a:gd name="T3" fmla="*/ 718 h 734"/>
                <a:gd name="T4" fmla="*/ 414 w 443"/>
                <a:gd name="T5" fmla="*/ 0 h 734"/>
                <a:gd name="T6" fmla="*/ 443 w 443"/>
                <a:gd name="T7" fmla="*/ 16 h 734"/>
                <a:gd name="T8" fmla="*/ 30 w 443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34">
                  <a:moveTo>
                    <a:pt x="30" y="7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443" y="16"/>
                  </a:lnTo>
                  <a:lnTo>
                    <a:pt x="30" y="734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2" name="Freeform 302">
              <a:extLst>
                <a:ext uri="{FF2B5EF4-FFF2-40B4-BE49-F238E27FC236}">
                  <a16:creationId xmlns:a16="http://schemas.microsoft.com/office/drawing/2014/main" id="{F9BB39EE-6011-444F-98EE-0C36122F1C83}"/>
                </a:ext>
              </a:extLst>
            </p:cNvPr>
            <p:cNvSpPr/>
            <p:nvPr/>
          </p:nvSpPr>
          <p:spPr bwMode="auto">
            <a:xfrm>
              <a:off x="9004359" y="3999315"/>
              <a:ext cx="1005855" cy="1166264"/>
            </a:xfrm>
            <a:custGeom>
              <a:avLst/>
              <a:gdLst>
                <a:gd name="T0" fmla="*/ 419 w 1259"/>
                <a:gd name="T1" fmla="*/ 1458 h 1458"/>
                <a:gd name="T2" fmla="*/ 0 w 1259"/>
                <a:gd name="T3" fmla="*/ 732 h 1458"/>
                <a:gd name="T4" fmla="*/ 421 w 1259"/>
                <a:gd name="T5" fmla="*/ 0 h 1458"/>
                <a:gd name="T6" fmla="*/ 1259 w 1259"/>
                <a:gd name="T7" fmla="*/ 0 h 1458"/>
                <a:gd name="T8" fmla="*/ 1259 w 1259"/>
                <a:gd name="T9" fmla="*/ 32 h 1458"/>
                <a:gd name="T10" fmla="*/ 440 w 1259"/>
                <a:gd name="T11" fmla="*/ 32 h 1458"/>
                <a:gd name="T12" fmla="*/ 37 w 1259"/>
                <a:gd name="T13" fmla="*/ 732 h 1458"/>
                <a:gd name="T14" fmla="*/ 445 w 1259"/>
                <a:gd name="T15" fmla="*/ 1442 h 1458"/>
                <a:gd name="T16" fmla="*/ 419 w 1259"/>
                <a:gd name="T17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458">
                  <a:moveTo>
                    <a:pt x="419" y="1458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59" y="0"/>
                  </a:lnTo>
                  <a:lnTo>
                    <a:pt x="125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42"/>
                  </a:lnTo>
                  <a:lnTo>
                    <a:pt x="419" y="1458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" name="Freeform 304">
              <a:extLst>
                <a:ext uri="{FF2B5EF4-FFF2-40B4-BE49-F238E27FC236}">
                  <a16:creationId xmlns:a16="http://schemas.microsoft.com/office/drawing/2014/main" id="{E62821DF-AA2B-43B3-BB3F-4B365DFE5775}"/>
                </a:ext>
              </a:extLst>
            </p:cNvPr>
            <p:cNvSpPr/>
            <p:nvPr/>
          </p:nvSpPr>
          <p:spPr bwMode="auto">
            <a:xfrm>
              <a:off x="10000497" y="4626179"/>
              <a:ext cx="2191505" cy="2220763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435" name="矩形 102">
            <a:extLst>
              <a:ext uri="{FF2B5EF4-FFF2-40B4-BE49-F238E27FC236}">
                <a16:creationId xmlns:a16="http://schemas.microsoft.com/office/drawing/2014/main" id="{E646C66A-B274-4EE3-9679-A1D73980E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897" y="2619375"/>
            <a:ext cx="1944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十二 章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</p:txBody>
      </p:sp>
      <p:grpSp>
        <p:nvGrpSpPr>
          <p:cNvPr id="18436" name="组合 2">
            <a:extLst>
              <a:ext uri="{FF2B5EF4-FFF2-40B4-BE49-F238E27FC236}">
                <a16:creationId xmlns:a16="http://schemas.microsoft.com/office/drawing/2014/main" id="{B5515BF4-0472-49FE-9F0C-3B0A42932662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5276850"/>
            <a:ext cx="3754438" cy="344488"/>
            <a:chOff x="7493000" y="4678363"/>
            <a:chExt cx="3754438" cy="344487"/>
          </a:xfrm>
        </p:grpSpPr>
        <p:sp>
          <p:nvSpPr>
            <p:cNvPr id="106" name="任意多边形 22">
              <a:extLst>
                <a:ext uri="{FF2B5EF4-FFF2-40B4-BE49-F238E27FC236}">
                  <a16:creationId xmlns:a16="http://schemas.microsoft.com/office/drawing/2014/main" id="{9338E86C-16B2-4D60-B73D-AD9E016D10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93000" y="4678363"/>
              <a:ext cx="368300" cy="342899"/>
            </a:xfrm>
            <a:custGeom>
              <a:avLst/>
              <a:gdLst>
                <a:gd name="connsiteX0" fmla="*/ 262805 w 519288"/>
                <a:gd name="connsiteY0" fmla="*/ 111558 h 503774"/>
                <a:gd name="connsiteX1" fmla="*/ 439744 w 519288"/>
                <a:gd name="connsiteY1" fmla="*/ 276036 h 503774"/>
                <a:gd name="connsiteX2" fmla="*/ 439744 w 519288"/>
                <a:gd name="connsiteY2" fmla="*/ 484796 h 503774"/>
                <a:gd name="connsiteX3" fmla="*/ 433425 w 519288"/>
                <a:gd name="connsiteY3" fmla="*/ 503774 h 503774"/>
                <a:gd name="connsiteX4" fmla="*/ 414467 w 519288"/>
                <a:gd name="connsiteY4" fmla="*/ 503774 h 503774"/>
                <a:gd name="connsiteX5" fmla="*/ 319678 w 519288"/>
                <a:gd name="connsiteY5" fmla="*/ 503774 h 503774"/>
                <a:gd name="connsiteX6" fmla="*/ 313359 w 519288"/>
                <a:gd name="connsiteY6" fmla="*/ 503774 h 503774"/>
                <a:gd name="connsiteX7" fmla="*/ 307040 w 519288"/>
                <a:gd name="connsiteY7" fmla="*/ 497448 h 503774"/>
                <a:gd name="connsiteX8" fmla="*/ 307040 w 519288"/>
                <a:gd name="connsiteY8" fmla="*/ 396231 h 503774"/>
                <a:gd name="connsiteX9" fmla="*/ 212251 w 519288"/>
                <a:gd name="connsiteY9" fmla="*/ 396231 h 503774"/>
                <a:gd name="connsiteX10" fmla="*/ 212251 w 519288"/>
                <a:gd name="connsiteY10" fmla="*/ 497448 h 503774"/>
                <a:gd name="connsiteX11" fmla="*/ 212251 w 519288"/>
                <a:gd name="connsiteY11" fmla="*/ 503774 h 503774"/>
                <a:gd name="connsiteX12" fmla="*/ 199612 w 519288"/>
                <a:gd name="connsiteY12" fmla="*/ 503774 h 503774"/>
                <a:gd name="connsiteX13" fmla="*/ 104823 w 519288"/>
                <a:gd name="connsiteY13" fmla="*/ 503774 h 503774"/>
                <a:gd name="connsiteX14" fmla="*/ 92185 w 519288"/>
                <a:gd name="connsiteY14" fmla="*/ 503774 h 503774"/>
                <a:gd name="connsiteX15" fmla="*/ 79546 w 519288"/>
                <a:gd name="connsiteY15" fmla="*/ 484796 h 503774"/>
                <a:gd name="connsiteX16" fmla="*/ 79546 w 519288"/>
                <a:gd name="connsiteY16" fmla="*/ 276036 h 503774"/>
                <a:gd name="connsiteX17" fmla="*/ 259644 w 519288"/>
                <a:gd name="connsiteY17" fmla="*/ 0 h 503774"/>
                <a:gd name="connsiteX18" fmla="*/ 281809 w 519288"/>
                <a:gd name="connsiteY18" fmla="*/ 9516 h 503774"/>
                <a:gd name="connsiteX19" fmla="*/ 370468 w 519288"/>
                <a:gd name="connsiteY19" fmla="*/ 91992 h 503774"/>
                <a:gd name="connsiteX20" fmla="*/ 370468 w 519288"/>
                <a:gd name="connsiteY20" fmla="*/ 22205 h 503774"/>
                <a:gd name="connsiteX21" fmla="*/ 383134 w 519288"/>
                <a:gd name="connsiteY21" fmla="*/ 9516 h 503774"/>
                <a:gd name="connsiteX22" fmla="*/ 414798 w 519288"/>
                <a:gd name="connsiteY22" fmla="*/ 9516 h 503774"/>
                <a:gd name="connsiteX23" fmla="*/ 427463 w 519288"/>
                <a:gd name="connsiteY23" fmla="*/ 22205 h 503774"/>
                <a:gd name="connsiteX24" fmla="*/ 427463 w 519288"/>
                <a:gd name="connsiteY24" fmla="*/ 142746 h 503774"/>
                <a:gd name="connsiteX25" fmla="*/ 509789 w 519288"/>
                <a:gd name="connsiteY25" fmla="*/ 218877 h 503774"/>
                <a:gd name="connsiteX26" fmla="*/ 509789 w 519288"/>
                <a:gd name="connsiteY26" fmla="*/ 269631 h 503774"/>
                <a:gd name="connsiteX27" fmla="*/ 465460 w 519288"/>
                <a:gd name="connsiteY27" fmla="*/ 269631 h 503774"/>
                <a:gd name="connsiteX28" fmla="*/ 262810 w 519288"/>
                <a:gd name="connsiteY28" fmla="*/ 79303 h 503774"/>
                <a:gd name="connsiteX29" fmla="*/ 60161 w 519288"/>
                <a:gd name="connsiteY29" fmla="*/ 269631 h 503774"/>
                <a:gd name="connsiteX30" fmla="*/ 34830 w 519288"/>
                <a:gd name="connsiteY30" fmla="*/ 275975 h 503774"/>
                <a:gd name="connsiteX31" fmla="*/ 9499 w 519288"/>
                <a:gd name="connsiteY31" fmla="*/ 269631 h 503774"/>
                <a:gd name="connsiteX32" fmla="*/ 9499 w 519288"/>
                <a:gd name="connsiteY32" fmla="*/ 218877 h 503774"/>
                <a:gd name="connsiteX33" fmla="*/ 237479 w 519288"/>
                <a:gd name="connsiteY33" fmla="*/ 9516 h 503774"/>
                <a:gd name="connsiteX34" fmla="*/ 259644 w 519288"/>
                <a:gd name="connsiteY34" fmla="*/ 0 h 5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069"/>
            </a:p>
          </p:txBody>
        </p:sp>
        <p:sp>
          <p:nvSpPr>
            <p:cNvPr id="18442" name="文本框 37">
              <a:extLst>
                <a:ext uri="{FF2B5EF4-FFF2-40B4-BE49-F238E27FC236}">
                  <a16:creationId xmlns:a16="http://schemas.microsoft.com/office/drawing/2014/main" id="{A029C24D-CD04-4274-AD28-7DEAF9E12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8288" y="4684713"/>
              <a:ext cx="33591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3B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单位：郑州澍青医学高等专科学校</a:t>
              </a:r>
            </a:p>
          </p:txBody>
        </p:sp>
      </p:grpSp>
      <p:sp>
        <p:nvSpPr>
          <p:cNvPr id="18437" name="文本框 107">
            <a:extLst>
              <a:ext uri="{FF2B5EF4-FFF2-40B4-BE49-F238E27FC236}">
                <a16:creationId xmlns:a16="http://schemas.microsoft.com/office/drawing/2014/main" id="{55CBDBBE-2294-47B0-87B9-2398A75B0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3643313"/>
            <a:ext cx="64643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2B2F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 本 采 集</a:t>
            </a:r>
            <a:endParaRPr lang="en-US" altLang="zh-CN" sz="4400" b="1" dirty="0">
              <a:solidFill>
                <a:srgbClr val="2B2F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8" name="组合 1">
            <a:extLst>
              <a:ext uri="{FF2B5EF4-FFF2-40B4-BE49-F238E27FC236}">
                <a16:creationId xmlns:a16="http://schemas.microsoft.com/office/drawing/2014/main" id="{0FD57E9C-65A2-430E-B8A8-76400F76A1BD}"/>
              </a:ext>
            </a:extLst>
          </p:cNvPr>
          <p:cNvGrpSpPr>
            <a:grpSpLocks/>
          </p:cNvGrpSpPr>
          <p:nvPr/>
        </p:nvGrpSpPr>
        <p:grpSpPr bwMode="auto">
          <a:xfrm>
            <a:off x="1898650" y="5181600"/>
            <a:ext cx="2763838" cy="469900"/>
            <a:chOff x="1935163" y="4640263"/>
            <a:chExt cx="2763837" cy="469900"/>
          </a:xfrm>
        </p:grpSpPr>
        <p:sp>
          <p:nvSpPr>
            <p:cNvPr id="18439" name="文本框 39">
              <a:extLst>
                <a:ext uri="{FF2B5EF4-FFF2-40B4-BE49-F238E27FC236}">
                  <a16:creationId xmlns:a16="http://schemas.microsoft.com/office/drawing/2014/main" id="{CBAFB80E-2D96-4D05-9AB5-C9D3800A9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025" y="4735513"/>
              <a:ext cx="22129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3B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主讲人：陈亚静</a:t>
              </a:r>
            </a:p>
          </p:txBody>
        </p:sp>
        <p:pic>
          <p:nvPicPr>
            <p:cNvPr id="18440" name="图形 2" descr="女学生">
              <a:extLst>
                <a:ext uri="{FF2B5EF4-FFF2-40B4-BE49-F238E27FC236}">
                  <a16:creationId xmlns:a16="http://schemas.microsoft.com/office/drawing/2014/main" id="{2E624125-0B66-47C1-A4F3-9F83F3CA9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163" y="4640263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5">
            <a:extLst>
              <a:ext uri="{FF2B5EF4-FFF2-40B4-BE49-F238E27FC236}">
                <a16:creationId xmlns:a16="http://schemas.microsoft.com/office/drawing/2014/main" id="{931B6B16-2499-4ABC-829A-1273AD21A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3235325"/>
            <a:ext cx="5341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常用标本采集法</a:t>
            </a:r>
            <a:endParaRPr lang="en-US" altLang="zh-CN" sz="40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7" name="文本框 6">
            <a:extLst>
              <a:ext uri="{FF2B5EF4-FFF2-40B4-BE49-F238E27FC236}">
                <a16:creationId xmlns:a16="http://schemas.microsoft.com/office/drawing/2014/main" id="{A563B0E2-2507-44D4-B7A5-48758EB62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1773238"/>
            <a:ext cx="168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</a:t>
            </a:r>
          </a:p>
        </p:txBody>
      </p:sp>
    </p:spTree>
    <p:extLst>
      <p:ext uri="{BB962C8B-B14F-4D97-AF65-F5344CB8AC3E}">
        <p14:creationId xmlns:p14="http://schemas.microsoft.com/office/powerpoint/2010/main" val="56669169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1DEC6D2-334C-4C26-836E-385BA50506A1}"/>
              </a:ext>
            </a:extLst>
          </p:cNvPr>
          <p:cNvSpPr/>
          <p:nvPr/>
        </p:nvSpPr>
        <p:spPr>
          <a:xfrm>
            <a:off x="623888" y="1431925"/>
            <a:ext cx="7920384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血液标本采集法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毛细血管采血法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静脉血标本采集法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动脉血标本采集法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699" name="灯片编号占位符 3">
            <a:extLst>
              <a:ext uri="{FF2B5EF4-FFF2-40B4-BE49-F238E27FC236}">
                <a16:creationId xmlns:a16="http://schemas.microsoft.com/office/drawing/2014/main" id="{92EF38EB-AFA1-4F0D-9F8C-4DCF20C72E9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784169C-30A2-4A40-ADCE-8EFD0F335AF8}"/>
              </a:ext>
            </a:extLst>
          </p:cNvPr>
          <p:cNvSpPr/>
          <p:nvPr/>
        </p:nvSpPr>
        <p:spPr>
          <a:xfrm>
            <a:off x="876859" y="322402"/>
            <a:ext cx="7378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spc="3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常用的标本采集法有哪些</a:t>
            </a:r>
            <a:r>
              <a:rPr lang="zh-CN" altLang="en-US" sz="44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种类</a:t>
            </a:r>
            <a:r>
              <a:rPr lang="zh-CN" altLang="en-US" sz="3200" b="1" spc="3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呢</a:t>
            </a:r>
            <a:r>
              <a:rPr lang="zh-CN" altLang="en-US" sz="4400" b="1" spc="3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4000" b="1" spc="3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AC4E90-A6FD-4B1D-8EC6-3791FC7C756A}"/>
              </a:ext>
            </a:extLst>
          </p:cNvPr>
          <p:cNvSpPr/>
          <p:nvPr/>
        </p:nvSpPr>
        <p:spPr>
          <a:xfrm>
            <a:off x="695401" y="3743307"/>
            <a:ext cx="3960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尿标本采集法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279E199-B7A6-4CA6-9D3C-D7A8C2DEC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18755"/>
            <a:ext cx="3672350" cy="274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74B6F80-2784-4C4D-A369-16C366569F69}"/>
              </a:ext>
            </a:extLst>
          </p:cNvPr>
          <p:cNvSpPr/>
          <p:nvPr/>
        </p:nvSpPr>
        <p:spPr>
          <a:xfrm>
            <a:off x="695401" y="453261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粪便本采集法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8E69BFD-38BA-49AB-AF5F-42E596CCF9F7}"/>
              </a:ext>
            </a:extLst>
          </p:cNvPr>
          <p:cNvSpPr/>
          <p:nvPr/>
        </p:nvSpPr>
        <p:spPr>
          <a:xfrm>
            <a:off x="6119175" y="3076699"/>
            <a:ext cx="3959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痰标本采集法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DA3342C-ACB5-478C-A2FB-3BD5E6BF568F}"/>
              </a:ext>
            </a:extLst>
          </p:cNvPr>
          <p:cNvSpPr/>
          <p:nvPr/>
        </p:nvSpPr>
        <p:spPr>
          <a:xfrm>
            <a:off x="6096000" y="3822697"/>
            <a:ext cx="4176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咽拭子标本采集法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92527D3-F020-4968-AF7F-7AE1AFC29C93}"/>
              </a:ext>
            </a:extLst>
          </p:cNvPr>
          <p:cNvSpPr/>
          <p:nvPr/>
        </p:nvSpPr>
        <p:spPr>
          <a:xfrm>
            <a:off x="6118693" y="4579003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呕吐物标本采集法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4367808" y="271694"/>
            <a:ext cx="35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血液标本采集法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DA41785-8182-48AD-85F9-1089FB408711}"/>
              </a:ext>
            </a:extLst>
          </p:cNvPr>
          <p:cNvSpPr txBox="1"/>
          <p:nvPr/>
        </p:nvSpPr>
        <p:spPr>
          <a:xfrm>
            <a:off x="8256240" y="4992067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动脉血标本采集法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7AE6DF-9DD3-43E2-8D79-1B1B853F34C5}"/>
              </a:ext>
            </a:extLst>
          </p:cNvPr>
          <p:cNvSpPr txBox="1"/>
          <p:nvPr/>
        </p:nvSpPr>
        <p:spPr>
          <a:xfrm>
            <a:off x="551384" y="4991179"/>
            <a:ext cx="331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毛细血管采血法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1DF692-B831-4B98-B2B9-C05159197548}"/>
              </a:ext>
            </a:extLst>
          </p:cNvPr>
          <p:cNvSpPr txBox="1"/>
          <p:nvPr/>
        </p:nvSpPr>
        <p:spPr>
          <a:xfrm>
            <a:off x="4246679" y="4992067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静脉血标本采集法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B8E1408-5B13-425C-91EE-0B1DED630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" y="1604322"/>
            <a:ext cx="3229447" cy="29159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715EB4F-0D00-4497-AF32-1F05021AE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33" y="1604323"/>
            <a:ext cx="3464722" cy="29159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8D2246D-D2EF-4B12-9423-DD476DC281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58" y="1604323"/>
            <a:ext cx="3384376" cy="29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3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1847528" y="27169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血液标本采集法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毛细血管采血法</a:t>
            </a:r>
            <a:endParaRPr lang="zh-CN" altLang="en-US" sz="3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7AE6DF-9DD3-43E2-8D79-1B1B853F34C5}"/>
              </a:ext>
            </a:extLst>
          </p:cNvPr>
          <p:cNvSpPr txBox="1"/>
          <p:nvPr/>
        </p:nvSpPr>
        <p:spPr>
          <a:xfrm>
            <a:off x="551384" y="1268760"/>
            <a:ext cx="7776864" cy="324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毛细血管采血法是</a:t>
            </a:r>
            <a:r>
              <a:rPr lang="zh-CN" altLang="en-US" sz="2800" u="sng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自外周血或末梢血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采集标本的方法，以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中指或无名指内侧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为宜。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采血部位必须无水肿、发绀、炎症或其他循环不良等现象。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成人多选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左手无名指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，婴幼儿多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从拇指或足跟部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采血。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2E54E9-3FDD-405B-B72B-D12A19551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3733166"/>
            <a:ext cx="2520280" cy="260009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4BF67BC-0FD8-480E-9CFC-93E256337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76403" y="4076311"/>
            <a:ext cx="2239630" cy="2375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445CF3F-7D2F-4529-8B17-2C8C716F5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45" y="4032644"/>
            <a:ext cx="2638405" cy="2300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C16F4F-AF28-4B9D-B216-D9CE9DE444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00" y="1124010"/>
            <a:ext cx="2690509" cy="242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8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1847528" y="27169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血液标本采集法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静脉血标本采血法</a:t>
            </a:r>
            <a:endParaRPr lang="zh-CN" altLang="en-US" sz="3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7AE6DF-9DD3-43E2-8D79-1B1B853F34C5}"/>
              </a:ext>
            </a:extLst>
          </p:cNvPr>
          <p:cNvSpPr txBox="1"/>
          <p:nvPr/>
        </p:nvSpPr>
        <p:spPr>
          <a:xfrm>
            <a:off x="623392" y="1226037"/>
            <a:ext cx="9505056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静脉血标本采集是指自静脉抽取血标本的方法。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9C0DA5B-554C-480E-B9A2-AF21DF276D1F}"/>
              </a:ext>
            </a:extLst>
          </p:cNvPr>
          <p:cNvSpPr/>
          <p:nvPr/>
        </p:nvSpPr>
        <p:spPr>
          <a:xfrm>
            <a:off x="533623" y="2125436"/>
            <a:ext cx="8010649" cy="1651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全血标本：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抗凝标本，测定</a:t>
            </a:r>
            <a:r>
              <a:rPr lang="zh-CN" altLang="en-US" sz="28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红细胞沉降率、血常规及血液中某些物质的含量。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（如：尿酸、尿素氮、肌酸、血氨、血糖等）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抗凝试管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9CEECA-0592-4CD6-A605-1E9F1F90F207}"/>
              </a:ext>
            </a:extLst>
          </p:cNvPr>
          <p:cNvSpPr/>
          <p:nvPr/>
        </p:nvSpPr>
        <p:spPr>
          <a:xfrm>
            <a:off x="533623" y="4149080"/>
            <a:ext cx="8010649" cy="1095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血浆标本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抗凝血经离心所得上清液，用于</a:t>
            </a:r>
            <a:r>
              <a:rPr lang="zh-CN" altLang="en-US" sz="28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内分泌、血栓和止血检测等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[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抗凝试管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7F12D3B-7E29-46F0-AB2D-4433A15E5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818" y="1268760"/>
            <a:ext cx="4377307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1847528" y="27169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血液标本采集法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静脉血标本采血法</a:t>
            </a:r>
            <a:endParaRPr lang="zh-CN" altLang="en-US" sz="3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7AE6DF-9DD3-43E2-8D79-1B1B853F34C5}"/>
              </a:ext>
            </a:extLst>
          </p:cNvPr>
          <p:cNvSpPr txBox="1"/>
          <p:nvPr/>
        </p:nvSpPr>
        <p:spPr>
          <a:xfrm>
            <a:off x="551384" y="1268760"/>
            <a:ext cx="9505056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静脉血标本采集是指自静脉抽取血标本的方法。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F6D30B3-F89D-4DD8-A8AD-B3F2ABAF5A43}"/>
              </a:ext>
            </a:extLst>
          </p:cNvPr>
          <p:cNvSpPr/>
          <p:nvPr/>
        </p:nvSpPr>
        <p:spPr>
          <a:xfrm>
            <a:off x="551384" y="2248485"/>
            <a:ext cx="7911028" cy="1651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血清标本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不加抗凝剂的血经离心所得上清液，用于</a:t>
            </a:r>
            <a:r>
              <a:rPr lang="zh-CN" altLang="en-US" sz="28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化学和免疫学检测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，如：测定血清淀粉酶、脂类、电解质和肝功能等。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[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干燥试管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rgbClr val="00206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370F993-DF09-4C8F-A870-3738E1C0C214}"/>
              </a:ext>
            </a:extLst>
          </p:cNvPr>
          <p:cNvSpPr/>
          <p:nvPr/>
        </p:nvSpPr>
        <p:spPr>
          <a:xfrm>
            <a:off x="583933" y="4503527"/>
            <a:ext cx="7312267" cy="1095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血培养标本：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检测血液中的</a:t>
            </a:r>
            <a:r>
              <a:rPr lang="zh-CN" altLang="en-US" sz="28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病原体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[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无菌密封瓶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A8BE772-6075-4DD2-B894-7BBA92F301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32" y="1227704"/>
            <a:ext cx="4381880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2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灯片编号占位符 3">
            <a:extLst>
              <a:ext uri="{FF2B5EF4-FFF2-40B4-BE49-F238E27FC236}">
                <a16:creationId xmlns:a16="http://schemas.microsoft.com/office/drawing/2014/main" id="{395C13B7-2FC0-4388-B9EA-291285E27F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EB3A35FA-A889-49D3-83DD-A845DB89AD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691988"/>
              </p:ext>
            </p:extLst>
          </p:nvPr>
        </p:nvGraphicFramePr>
        <p:xfrm>
          <a:off x="407368" y="1029696"/>
          <a:ext cx="11689538" cy="5503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D44AA8BA-B708-4987-9C56-3FF14C15B330}"/>
              </a:ext>
            </a:extLst>
          </p:cNvPr>
          <p:cNvSpPr txBox="1"/>
          <p:nvPr/>
        </p:nvSpPr>
        <p:spPr>
          <a:xfrm>
            <a:off x="1847528" y="27169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血液标本采集法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静脉血标本采血法</a:t>
            </a:r>
            <a:endParaRPr lang="zh-CN" altLang="en-US" sz="3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447DB3D-F793-4D23-B3A4-3F09D9A844AB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EFED9650-18A3-426B-9E2D-A47D794644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7CF763-FD33-4824-8B51-00E865A9A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3" y="908720"/>
            <a:ext cx="11087874" cy="421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5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AB7294-1677-4F6A-B72F-640233B40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12247813" cy="6453336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CFDB9B-83BA-4BEB-BEBB-777EDDDA72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148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79EA6A58-667A-4256-B907-DDF0880EAA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02CED597-9F18-4D01-B1F3-E3FE72A04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673854"/>
              </p:ext>
            </p:extLst>
          </p:nvPr>
        </p:nvGraphicFramePr>
        <p:xfrm>
          <a:off x="551384" y="692696"/>
          <a:ext cx="10873208" cy="194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AA6A53DF-D20D-4AB9-9000-4A66D7614574}"/>
              </a:ext>
            </a:extLst>
          </p:cNvPr>
          <p:cNvGrpSpPr/>
          <p:nvPr/>
        </p:nvGrpSpPr>
        <p:grpSpPr>
          <a:xfrm rot="5400000">
            <a:off x="7484961" y="2493558"/>
            <a:ext cx="245087" cy="286706"/>
            <a:chOff x="7748753" y="828754"/>
            <a:chExt cx="245087" cy="286706"/>
          </a:xfrm>
        </p:grpSpPr>
        <p:sp>
          <p:nvSpPr>
            <p:cNvPr id="5" name="箭头: 右 4">
              <a:extLst>
                <a:ext uri="{FF2B5EF4-FFF2-40B4-BE49-F238E27FC236}">
                  <a16:creationId xmlns:a16="http://schemas.microsoft.com/office/drawing/2014/main" id="{DE930053-B222-44F6-B643-A22AAE1B4899}"/>
                </a:ext>
              </a:extLst>
            </p:cNvPr>
            <p:cNvSpPr/>
            <p:nvPr/>
          </p:nvSpPr>
          <p:spPr>
            <a:xfrm>
              <a:off x="7748753" y="828754"/>
              <a:ext cx="245087" cy="28670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箭头: 右 4">
              <a:extLst>
                <a:ext uri="{FF2B5EF4-FFF2-40B4-BE49-F238E27FC236}">
                  <a16:creationId xmlns:a16="http://schemas.microsoft.com/office/drawing/2014/main" id="{683C31A7-BE29-4CE7-AE89-691D21F3A3CB}"/>
                </a:ext>
              </a:extLst>
            </p:cNvPr>
            <p:cNvSpPr txBox="1"/>
            <p:nvPr/>
          </p:nvSpPr>
          <p:spPr>
            <a:xfrm>
              <a:off x="7748753" y="886095"/>
              <a:ext cx="171561" cy="172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F993E48-2CA8-4546-B176-AD71B56C6883}"/>
              </a:ext>
            </a:extLst>
          </p:cNvPr>
          <p:cNvGrpSpPr/>
          <p:nvPr/>
        </p:nvGrpSpPr>
        <p:grpSpPr>
          <a:xfrm>
            <a:off x="6943454" y="2982212"/>
            <a:ext cx="3040978" cy="1116334"/>
            <a:chOff x="6477071" y="413940"/>
            <a:chExt cx="1156074" cy="111633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151CCAE9-12AF-4045-BFDB-37D6013D7E8B}"/>
                </a:ext>
              </a:extLst>
            </p:cNvPr>
            <p:cNvSpPr/>
            <p:nvPr/>
          </p:nvSpPr>
          <p:spPr>
            <a:xfrm>
              <a:off x="6477071" y="413940"/>
              <a:ext cx="1156074" cy="11163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: 圆角 4">
              <a:extLst>
                <a:ext uri="{FF2B5EF4-FFF2-40B4-BE49-F238E27FC236}">
                  <a16:creationId xmlns:a16="http://schemas.microsoft.com/office/drawing/2014/main" id="{8EA2C01C-C152-496A-B6C0-92C2C6044FAE}"/>
                </a:ext>
              </a:extLst>
            </p:cNvPr>
            <p:cNvSpPr txBox="1"/>
            <p:nvPr/>
          </p:nvSpPr>
          <p:spPr>
            <a:xfrm>
              <a:off x="6509767" y="446636"/>
              <a:ext cx="1090682" cy="10509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42900" lvl="0" indent="-34290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u"/>
              </a:pPr>
              <a:r>
                <a:rPr lang="zh-CN" altLang="en-US" sz="24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注射器采血</a:t>
              </a:r>
              <a:endParaRPr lang="en-US" altLang="zh-CN" sz="24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342900" lvl="0" indent="-34290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u"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真空采血器采血</a:t>
              </a:r>
              <a:endParaRPr lang="zh-CN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0CFDD332-12BB-434B-B1CF-DD239E4DF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5" y="4005064"/>
            <a:ext cx="2979678" cy="19585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7C58D28-3650-4906-8589-ED55557E97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92" y="4005064"/>
            <a:ext cx="3009136" cy="19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8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48">
            <a:extLst>
              <a:ext uri="{FF2B5EF4-FFF2-40B4-BE49-F238E27FC236}">
                <a16:creationId xmlns:a16="http://schemas.microsoft.com/office/drawing/2014/main" id="{ADD1AD2B-9303-42F9-A46C-A2840A9C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-184150"/>
            <a:ext cx="10972800" cy="693738"/>
          </a:xfrm>
        </p:spPr>
        <p:txBody>
          <a:bodyPr/>
          <a:lstStyle/>
          <a:p>
            <a:pPr>
              <a:defRPr/>
            </a:pPr>
            <a:br>
              <a:rPr lang="en-US" altLang="zh-CN" dirty="0"/>
            </a:b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</a:rPr>
              <a:t>本章节框架</a:t>
            </a:r>
          </a:p>
        </p:txBody>
      </p:sp>
      <p:sp>
        <p:nvSpPr>
          <p:cNvPr id="21507" name="灯片编号占位符 3">
            <a:extLst>
              <a:ext uri="{FF2B5EF4-FFF2-40B4-BE49-F238E27FC236}">
                <a16:creationId xmlns:a16="http://schemas.microsoft.com/office/drawing/2014/main" id="{07B107FB-2708-4198-AF6B-166629CECA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3D9557-0F12-44D5-B788-BEF37364A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1385" y="908720"/>
            <a:ext cx="7200800" cy="4968552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宋体" panose="02010600030101010101" pitchFamily="2" charset="-122"/>
                <a:cs typeface="等线" panose="02010600030101010101" pitchFamily="2" charset="-122"/>
              </a:rPr>
              <a:t>第一节  标本采集的意义和原则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cs typeface="等线" panose="02010600030101010101" pitchFamily="2" charset="-122"/>
              </a:rPr>
              <a:t>标本采集的意义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endParaRPr lang="en-US" altLang="zh-CN" sz="3200" b="1" dirty="0">
              <a:latin typeface="宋体" panose="02010600030101010101" pitchFamily="2" charset="-122"/>
              <a:cs typeface="等线" panose="02010600030101010101" pitchFamily="2" charset="-122"/>
            </a:endParaRP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宋体" panose="02010600030101010101" pitchFamily="2" charset="-122"/>
                <a:cs typeface="等线" panose="02010600030101010101" pitchFamily="2" charset="-122"/>
              </a:rPr>
              <a:t>第二节  常用标本采集法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cs typeface="等线" panose="02010600030101010101" pitchFamily="2" charset="-122"/>
              </a:rPr>
              <a:t>血液标本采集法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cs typeface="等线" panose="02010600030101010101" pitchFamily="2" charset="-122"/>
              </a:rPr>
              <a:t>尿标本采集法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cs typeface="等线" panose="02010600030101010101" pitchFamily="2" charset="-122"/>
              </a:rPr>
              <a:t>粪标本采集法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5AAA8FB-C4EC-4DB4-8CFC-C763E2C90AA5}"/>
              </a:ext>
            </a:extLst>
          </p:cNvPr>
          <p:cNvSpPr txBox="1"/>
          <p:nvPr/>
        </p:nvSpPr>
        <p:spPr>
          <a:xfrm>
            <a:off x="5303912" y="3717032"/>
            <a:ext cx="6094520" cy="1839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25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等线" panose="02010600030101010101" pitchFamily="2" charset="-122"/>
              </a:rPr>
              <a:t>痰标本采集法</a:t>
            </a:r>
          </a:p>
          <a:p>
            <a:pPr marL="171450" marR="0" lvl="0" indent="-171450" algn="l" defTabSz="914400" rtl="0" eaLnBrk="1" fontAlgn="base" latinLnBrk="0" hangingPunct="1">
              <a:lnSpc>
                <a:spcPct val="125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等线" panose="02010600030101010101" pitchFamily="2" charset="-122"/>
              </a:rPr>
              <a:t>咽拭子标本采集法</a:t>
            </a:r>
          </a:p>
          <a:p>
            <a:pPr marL="171450" marR="0" lvl="0" indent="-171450" algn="l" defTabSz="914400" rtl="0" eaLnBrk="1" fontAlgn="base" latinLnBrk="0" hangingPunct="1">
              <a:lnSpc>
                <a:spcPct val="125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等线" panose="02010600030101010101" pitchFamily="2" charset="-122"/>
              </a:rPr>
              <a:t>呕吐物标本采集法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F4D49E-90AE-4C5A-93C0-07A122BF0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204864"/>
            <a:ext cx="3261643" cy="74987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8F8422DF-6861-4FF2-9BB9-54EF06E90E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E9E4C2C-C224-4317-9B59-024D456B94BB}"/>
              </a:ext>
            </a:extLst>
          </p:cNvPr>
          <p:cNvGrpSpPr/>
          <p:nvPr/>
        </p:nvGrpSpPr>
        <p:grpSpPr>
          <a:xfrm>
            <a:off x="767408" y="198633"/>
            <a:ext cx="2448272" cy="774191"/>
            <a:chOff x="1621557" y="413940"/>
            <a:chExt cx="1156074" cy="1116334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5A93DDE9-F9F9-4D0F-9D6D-44F4ACDA5575}"/>
                </a:ext>
              </a:extLst>
            </p:cNvPr>
            <p:cNvSpPr/>
            <p:nvPr/>
          </p:nvSpPr>
          <p:spPr>
            <a:xfrm>
              <a:off x="1621557" y="413940"/>
              <a:ext cx="1156074" cy="11163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D4AA9E75-E269-4E19-98A2-AFB0CA5DE1DA}"/>
                </a:ext>
              </a:extLst>
            </p:cNvPr>
            <p:cNvSpPr txBox="1"/>
            <p:nvPr/>
          </p:nvSpPr>
          <p:spPr>
            <a:xfrm>
              <a:off x="1654253" y="446636"/>
              <a:ext cx="1090682" cy="1050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注入容器</a:t>
              </a:r>
              <a:endParaRPr lang="zh-CN" altLang="en-US" sz="36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59057686-A1DB-4DE4-88D7-79BBA124E1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07649"/>
              </p:ext>
            </p:extLst>
          </p:nvPr>
        </p:nvGraphicFramePr>
        <p:xfrm>
          <a:off x="335360" y="1488289"/>
          <a:ext cx="11689538" cy="506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6A32EE61-B74D-4921-A210-199C94B979EE}"/>
              </a:ext>
            </a:extLst>
          </p:cNvPr>
          <p:cNvSpPr txBox="1"/>
          <p:nvPr/>
        </p:nvSpPr>
        <p:spPr>
          <a:xfrm>
            <a:off x="5637320" y="29784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A63E430-0ADA-4DDA-90F8-D0D026BA32F7}"/>
              </a:ext>
            </a:extLst>
          </p:cNvPr>
          <p:cNvSpPr txBox="1"/>
          <p:nvPr/>
        </p:nvSpPr>
        <p:spPr>
          <a:xfrm>
            <a:off x="3284922" y="398766"/>
            <a:ext cx="8377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血培养瓶</a:t>
            </a:r>
            <a:r>
              <a:rPr lang="en-US" altLang="zh-CN" sz="3200" b="1" dirty="0">
                <a:latin typeface="+mn-ea"/>
                <a:ea typeface="+mn-ea"/>
              </a:rPr>
              <a:t>——</a:t>
            </a:r>
            <a:r>
              <a:rPr lang="zh-CN" altLang="en-US" sz="3200" b="1" dirty="0">
                <a:latin typeface="+mn-ea"/>
                <a:ea typeface="+mn-ea"/>
              </a:rPr>
              <a:t>抗凝管</a:t>
            </a:r>
            <a:r>
              <a:rPr lang="en-US" altLang="zh-CN" sz="3200" b="1" dirty="0">
                <a:latin typeface="+mn-ea"/>
                <a:ea typeface="+mn-ea"/>
              </a:rPr>
              <a:t>——</a:t>
            </a:r>
            <a:r>
              <a:rPr lang="zh-CN" altLang="en-US" sz="3200" b="1" dirty="0">
                <a:latin typeface="+mn-ea"/>
                <a:ea typeface="+mn-ea"/>
              </a:rPr>
              <a:t>干燥试管（注射器）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5ADD6E3-D31C-4E99-A737-5C9051A11281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9456" y="1129522"/>
            <a:ext cx="10009112" cy="45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3463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id="{C0BBC116-F770-4A02-9E19-F892144F703B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31044" y="1772816"/>
            <a:ext cx="10729912" cy="374387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严格执行查对制度及无菌技术操作原则。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做生化检验，在清晨空腹时采集血标本，应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事先通知患者禁食、禁水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细菌培养标本尽可能在使用抗生素前或伤口局部治疗前、高热寒战期进行，已使用抗生素或不能停用药物的应予以注明。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一般血培养标本</a:t>
            </a:r>
            <a:r>
              <a:rPr lang="en-US" altLang="zh-CN" sz="2800" b="1" dirty="0">
                <a:solidFill>
                  <a:srgbClr val="C00000"/>
                </a:solidFill>
                <a:cs typeface="等线" panose="02010600030101010101" pitchFamily="2" charset="-122"/>
              </a:rPr>
              <a:t>5ml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，亚急性细菌性心内膜炎采集</a:t>
            </a:r>
            <a:r>
              <a:rPr lang="en-US" altLang="zh-CN" sz="2800" b="1" dirty="0">
                <a:solidFill>
                  <a:srgbClr val="C00000"/>
                </a:solidFill>
                <a:cs typeface="等线" panose="02010600030101010101" pitchFamily="2" charset="-122"/>
              </a:rPr>
              <a:t>10~15ml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</p:txBody>
      </p:sp>
      <p:sp>
        <p:nvSpPr>
          <p:cNvPr id="70659" name="灯片编号占位符 3">
            <a:extLst>
              <a:ext uri="{FF2B5EF4-FFF2-40B4-BE49-F238E27FC236}">
                <a16:creationId xmlns:a16="http://schemas.microsoft.com/office/drawing/2014/main" id="{AFC95B9A-0A50-4E04-8D14-5C1A3A738EFD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</p:spTree>
    <p:extLst>
      <p:ext uri="{BB962C8B-B14F-4D97-AF65-F5344CB8AC3E}">
        <p14:creationId xmlns:p14="http://schemas.microsoft.com/office/powerpoint/2010/main" val="3402191129"/>
      </p:ext>
    </p:extLst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id="{C0BBC116-F770-4A02-9E19-F892144F703B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39416" y="1844824"/>
            <a:ext cx="10729912" cy="3816424"/>
          </a:xfrm>
        </p:spPr>
        <p:txBody>
          <a:bodyPr/>
          <a:lstStyle/>
          <a:p>
            <a:pPr>
              <a:lnSpc>
                <a:spcPct val="125000"/>
              </a:lnSpc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采集血培养标本时应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防止污染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，且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培养基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要符合要求，瓶塞干燥，不可混入药物、消毒剂、防腐剂等。</a:t>
            </a:r>
            <a:endParaRPr lang="zh-CN" altLang="en-US" sz="2800" b="1" dirty="0">
              <a:solidFill>
                <a:schemeClr val="tx2"/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5.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肘部采取，不宜拍打前臂，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止血带使用不宜超过</a:t>
            </a:r>
            <a:r>
              <a:rPr lang="en-US" altLang="zh-CN" sz="2800" b="1" dirty="0">
                <a:solidFill>
                  <a:srgbClr val="C00000"/>
                </a:solidFill>
                <a:cs typeface="等线" panose="02010600030101010101" pitchFamily="2" charset="-122"/>
              </a:rPr>
              <a:t>40s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，</a:t>
            </a:r>
            <a:r>
              <a:rPr lang="zh-CN" altLang="en-US" sz="2800" b="1" dirty="0">
                <a:cs typeface="等线" panose="02010600030101010101" pitchFamily="2" charset="-122"/>
              </a:rPr>
              <a:t>避免结扎时间过长引起局部淤血、静脉扩张，影响试验结果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6.</a:t>
            </a:r>
            <a:r>
              <a:rPr lang="zh-CN" altLang="en-US" sz="2800" b="1" dirty="0">
                <a:solidFill>
                  <a:srgbClr val="FF0000"/>
                </a:solidFill>
                <a:cs typeface="等线" panose="02010600030101010101" pitchFamily="2" charset="-122"/>
              </a:rPr>
              <a:t>严禁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在输液和输血侧肢体或针头处抽取血标本。若女性病人做了乳腺切除术，则在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手术对侧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手臂进行采血。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</p:txBody>
      </p:sp>
      <p:sp>
        <p:nvSpPr>
          <p:cNvPr id="70659" name="灯片编号占位符 3">
            <a:extLst>
              <a:ext uri="{FF2B5EF4-FFF2-40B4-BE49-F238E27FC236}">
                <a16:creationId xmlns:a16="http://schemas.microsoft.com/office/drawing/2014/main" id="{AFC95B9A-0A50-4E04-8D14-5C1A3A738EFD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</p:spTree>
    <p:extLst>
      <p:ext uri="{BB962C8B-B14F-4D97-AF65-F5344CB8AC3E}">
        <p14:creationId xmlns:p14="http://schemas.microsoft.com/office/powerpoint/2010/main" val="497689661"/>
      </p:ext>
    </p:extLst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id="{C0BBC116-F770-4A02-9E19-F892144F703B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31044" y="1952836"/>
            <a:ext cx="10729912" cy="2952328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7.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使用真空管采血，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不可在穿刺成功前连接真空采血管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，以免负压消失影响采血。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8.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真空采血器采血时，采血顺序：血培养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无添加剂管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凝血管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枸橼酸钠管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肝素管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—EDTA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管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草酸盐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氟化钠管（</a:t>
            </a:r>
            <a:r>
              <a:rPr lang="zh-CN" altLang="en-US" sz="2800" b="1" dirty="0">
                <a:solidFill>
                  <a:srgbClr val="002060"/>
                </a:solidFill>
                <a:cs typeface="等线" panose="02010600030101010101" pitchFamily="2" charset="-122"/>
              </a:rPr>
              <a:t>注意和注射器采血的顺序进行对比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）</a:t>
            </a:r>
            <a:endParaRPr lang="zh-CN" altLang="en-US" sz="2800" b="1" dirty="0">
              <a:solidFill>
                <a:schemeClr val="tx2"/>
              </a:solidFill>
              <a:cs typeface="等线" panose="02010600030101010101" pitchFamily="2" charset="-122"/>
            </a:endParaRPr>
          </a:p>
        </p:txBody>
      </p:sp>
      <p:sp>
        <p:nvSpPr>
          <p:cNvPr id="70659" name="灯片编号占位符 3">
            <a:extLst>
              <a:ext uri="{FF2B5EF4-FFF2-40B4-BE49-F238E27FC236}">
                <a16:creationId xmlns:a16="http://schemas.microsoft.com/office/drawing/2014/main" id="{AFC95B9A-0A50-4E04-8D14-5C1A3A738EFD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</p:spTree>
    <p:extLst>
      <p:ext uri="{BB962C8B-B14F-4D97-AF65-F5344CB8AC3E}">
        <p14:creationId xmlns:p14="http://schemas.microsoft.com/office/powerpoint/2010/main" val="4085013372"/>
      </p:ext>
    </p:extLst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1847528" y="27169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血液标本采集法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动脉血标本采血法</a:t>
            </a:r>
            <a:endParaRPr lang="zh-CN" altLang="en-US" sz="3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7AE6DF-9DD3-43E2-8D79-1B1B853F34C5}"/>
              </a:ext>
            </a:extLst>
          </p:cNvPr>
          <p:cNvSpPr txBox="1"/>
          <p:nvPr/>
        </p:nvSpPr>
        <p:spPr>
          <a:xfrm>
            <a:off x="695381" y="1300254"/>
            <a:ext cx="950505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动脉血标本采集是指自动脉抽取血标本的方法。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9C0DA5B-554C-480E-B9A2-AF21DF276D1F}"/>
              </a:ext>
            </a:extLst>
          </p:cNvPr>
          <p:cNvSpPr/>
          <p:nvPr/>
        </p:nvSpPr>
        <p:spPr>
          <a:xfrm>
            <a:off x="533623" y="2125436"/>
            <a:ext cx="8010649" cy="55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血液气体分析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9CEECA-0592-4CD6-A605-1E9F1F90F207}"/>
              </a:ext>
            </a:extLst>
          </p:cNvPr>
          <p:cNvSpPr/>
          <p:nvPr/>
        </p:nvSpPr>
        <p:spPr>
          <a:xfrm>
            <a:off x="533623" y="3002527"/>
            <a:ext cx="8010649" cy="55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判断病人氧合及酸碱平衡情况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ADEF4D-3ADF-4BF4-A1B1-402E2DA58B73}"/>
              </a:ext>
            </a:extLst>
          </p:cNvPr>
          <p:cNvSpPr/>
          <p:nvPr/>
        </p:nvSpPr>
        <p:spPr>
          <a:xfrm>
            <a:off x="533622" y="3879618"/>
            <a:ext cx="8010649" cy="55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乳酸和丙酮酸测定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C4F4F5E-5B97-46BA-8873-5F37679FD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21869" r="4960" b="9630"/>
          <a:stretch/>
        </p:blipFill>
        <p:spPr>
          <a:xfrm>
            <a:off x="6247488" y="1794094"/>
            <a:ext cx="5944512" cy="44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38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1847528" y="27169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血液标本采集法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动脉血标本采血法</a:t>
            </a:r>
            <a:endParaRPr lang="zh-CN" altLang="en-US" sz="3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9EAB347-E954-4FB8-9905-1DE676F4CBA3}"/>
              </a:ext>
            </a:extLst>
          </p:cNvPr>
          <p:cNvSpPr txBox="1">
            <a:spLocks noChangeArrowheads="1"/>
          </p:cNvSpPr>
          <p:nvPr/>
        </p:nvSpPr>
        <p:spPr>
          <a:xfrm>
            <a:off x="509848" y="1053952"/>
            <a:ext cx="11172303" cy="4525963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/>
              <a:t>抽吸肝素</a:t>
            </a:r>
            <a:r>
              <a:rPr lang="en-US" altLang="zh-CN" sz="2800" b="1" dirty="0"/>
              <a:t>0.5ml</a:t>
            </a:r>
            <a:r>
              <a:rPr lang="zh-CN" altLang="en-US" sz="2800" b="1" dirty="0"/>
              <a:t>润湿注射器内壁，余液全部弃去。</a:t>
            </a:r>
            <a:endParaRPr lang="en-US" altLang="zh-CN" sz="2800" b="1" dirty="0"/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zh-CN" altLang="en-US" sz="2400" b="1" dirty="0"/>
          </a:p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/>
              <a:t>穿刺：操作者常规</a:t>
            </a:r>
            <a:r>
              <a:rPr lang="zh-CN" altLang="en-US" sz="2800" b="1" dirty="0">
                <a:solidFill>
                  <a:srgbClr val="C00000"/>
                </a:solidFill>
              </a:rPr>
              <a:t>消毒左手的示指、中指（或戴无菌手套）</a:t>
            </a:r>
            <a:r>
              <a:rPr lang="zh-CN" altLang="en-US" sz="2800" b="1" dirty="0"/>
              <a:t>，以固定欲穿刺的动脉。右手持注射器，在</a:t>
            </a:r>
            <a:r>
              <a:rPr lang="zh-CN" altLang="en-US" sz="2800" b="1" dirty="0">
                <a:solidFill>
                  <a:srgbClr val="C00000"/>
                </a:solidFill>
              </a:rPr>
              <a:t>两指间垂直或与动脉走向呈</a:t>
            </a:r>
            <a:r>
              <a:rPr lang="en-US" altLang="zh-CN" sz="2800" b="1" dirty="0">
                <a:solidFill>
                  <a:srgbClr val="C00000"/>
                </a:solidFill>
              </a:rPr>
              <a:t>40°</a:t>
            </a:r>
            <a:r>
              <a:rPr lang="zh-CN" altLang="en-US" sz="2800" b="1" dirty="0">
                <a:solidFill>
                  <a:srgbClr val="C00000"/>
                </a:solidFill>
              </a:rPr>
              <a:t>刺入动脉</a:t>
            </a:r>
            <a:r>
              <a:rPr lang="zh-CN" altLang="en-US" sz="2800" b="1" dirty="0"/>
              <a:t>，见有鲜红色回血，右手固定穿刺针，左手抽取血液。抽血毕，迅速拔出针头，同时用无菌纱布</a:t>
            </a:r>
            <a:r>
              <a:rPr lang="zh-CN" altLang="en-US" sz="2800" b="1" dirty="0">
                <a:solidFill>
                  <a:srgbClr val="C00000"/>
                </a:solidFill>
              </a:rPr>
              <a:t>加压止血</a:t>
            </a:r>
            <a:r>
              <a:rPr lang="en-US" altLang="zh-CN" sz="2800" b="1" dirty="0">
                <a:solidFill>
                  <a:srgbClr val="C00000"/>
                </a:solidFill>
              </a:rPr>
              <a:t>5</a:t>
            </a:r>
            <a:r>
              <a:rPr lang="zh-CN" altLang="en-US" sz="2800" b="1" dirty="0">
                <a:solidFill>
                  <a:srgbClr val="C00000"/>
                </a:solidFill>
              </a:rPr>
              <a:t>～</a:t>
            </a:r>
            <a:r>
              <a:rPr lang="en-US" altLang="zh-CN" sz="2800" b="1" dirty="0">
                <a:solidFill>
                  <a:srgbClr val="C00000"/>
                </a:solidFill>
              </a:rPr>
              <a:t>10</a:t>
            </a:r>
            <a:r>
              <a:rPr lang="zh-CN" altLang="en-US" sz="2800" b="1" dirty="0">
                <a:solidFill>
                  <a:srgbClr val="C00000"/>
                </a:solidFill>
              </a:rPr>
              <a:t>分钟</a:t>
            </a:r>
            <a:r>
              <a:rPr lang="zh-CN" altLang="en-US" sz="2800" b="1" dirty="0">
                <a:solidFill>
                  <a:srgbClr val="FF0000"/>
                </a:solidFill>
              </a:rPr>
              <a:t>。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zh-CN" altLang="en-US" sz="2400" b="1" dirty="0">
              <a:solidFill>
                <a:srgbClr val="FF0000"/>
              </a:solidFill>
            </a:endParaRPr>
          </a:p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/>
              <a:t>立即将抽血注射器的针尖刺入橡胶塞或软木塞，以</a:t>
            </a:r>
            <a:r>
              <a:rPr lang="zh-CN" altLang="en-US" sz="2800" b="1" dirty="0">
                <a:solidFill>
                  <a:srgbClr val="C00000"/>
                </a:solidFill>
              </a:rPr>
              <a:t>隔绝空气</a:t>
            </a:r>
            <a:r>
              <a:rPr lang="zh-CN" altLang="en-US" sz="2800" b="1" dirty="0"/>
              <a:t>，同时轻轻转动注射器，使血液和肝素混匀，连同化验单一起送检。</a:t>
            </a:r>
          </a:p>
        </p:txBody>
      </p:sp>
    </p:spTree>
    <p:extLst>
      <p:ext uri="{BB962C8B-B14F-4D97-AF65-F5344CB8AC3E}">
        <p14:creationId xmlns:p14="http://schemas.microsoft.com/office/powerpoint/2010/main" val="30520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id="{C0BBC116-F770-4A02-9E19-F892144F703B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31044" y="1844824"/>
            <a:ext cx="10729912" cy="374387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严格执行查对制度及无菌技术操作原则。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桡动脉穿刺点在前臂掌侧腕关节上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2cm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，桡动脉搏动处；股动脉穿刺点为腹股沟股动脉搏动处。新生儿则宜选择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桡动脉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拔针后局部用无菌纱布或沙袋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加压止血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，以免引起出血或血肿。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抽血的注射器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不能有气泡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，抽出后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立即封闭针头与空气隔绝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5.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有出血倾向者慎用动脉穿刺法采取血标本。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</p:txBody>
      </p:sp>
      <p:sp>
        <p:nvSpPr>
          <p:cNvPr id="70659" name="灯片编号占位符 3">
            <a:extLst>
              <a:ext uri="{FF2B5EF4-FFF2-40B4-BE49-F238E27FC236}">
                <a16:creationId xmlns:a16="http://schemas.microsoft.com/office/drawing/2014/main" id="{AFC95B9A-0A50-4E04-8D14-5C1A3A738EFD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</p:spTree>
    <p:extLst>
      <p:ext uri="{BB962C8B-B14F-4D97-AF65-F5344CB8AC3E}">
        <p14:creationId xmlns:p14="http://schemas.microsoft.com/office/powerpoint/2010/main" val="3739413463"/>
      </p:ext>
    </p:extLst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4367808" y="271694"/>
            <a:ext cx="35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尿标本采集法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7AE6DF-9DD3-43E2-8D79-1B1B853F34C5}"/>
              </a:ext>
            </a:extLst>
          </p:cNvPr>
          <p:cNvSpPr txBox="1"/>
          <p:nvPr/>
        </p:nvSpPr>
        <p:spPr>
          <a:xfrm>
            <a:off x="959337" y="1170320"/>
            <a:ext cx="331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常规标本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FE92BA0-4E55-4A46-B331-656AF14FD68D}"/>
              </a:ext>
            </a:extLst>
          </p:cNvPr>
          <p:cNvSpPr txBox="1"/>
          <p:nvPr/>
        </p:nvSpPr>
        <p:spPr>
          <a:xfrm>
            <a:off x="767408" y="1877701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目的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：检查尿液的颜色、透明度，有无细胞及管型，测定尿比重，作蛋白尿及尿糖定性检测等。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B9B5147-55A3-460F-B5B3-7ABF8C809919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411943"/>
            <a:ext cx="8871127" cy="2808287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3200" b="1" dirty="0"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要点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晨起第一次尿约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30~50ml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，测尿比重则需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100ml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不可将粪便混入尿液中。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昏迷病人或尿潴留病人可通过导尿术留取标本。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女病人在月经期不宜留取标本。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C1C3739-8D0A-45D2-8D91-3CDE40C886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14" y="2204864"/>
            <a:ext cx="2919939" cy="28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5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4367808" y="271694"/>
            <a:ext cx="35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尿标本采集法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1DF692-B831-4B98-B2B9-C05159197548}"/>
              </a:ext>
            </a:extLst>
          </p:cNvPr>
          <p:cNvSpPr txBox="1"/>
          <p:nvPr/>
        </p:nvSpPr>
        <p:spPr>
          <a:xfrm>
            <a:off x="954520" y="10868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培养标本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A9C037-C243-406D-858F-623380578E16}"/>
              </a:ext>
            </a:extLst>
          </p:cNvPr>
          <p:cNvSpPr txBox="1"/>
          <p:nvPr/>
        </p:nvSpPr>
        <p:spPr>
          <a:xfrm>
            <a:off x="1271464" y="1822492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目的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采集</a:t>
            </a: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清洁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尿标本（中段尿、导管尿、膀胱穿刺尿等）作为细菌培养或细菌敏感性试验，了解病情，协助诊断与治疗。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3CEB719-15CB-4DEB-9C40-1DD58472CF07}"/>
              </a:ext>
            </a:extLst>
          </p:cNvPr>
          <p:cNvSpPr txBox="1">
            <a:spLocks noChangeArrowheads="1"/>
          </p:cNvSpPr>
          <p:nvPr/>
        </p:nvSpPr>
        <p:spPr>
          <a:xfrm>
            <a:off x="1268200" y="3212976"/>
            <a:ext cx="8871127" cy="2808287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3200" b="1" dirty="0"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要点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避免外阴部细菌污染尿培养标本。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病人膀胱充盈时留取，取中段尿。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昏迷或尿潴留病人采用导尿术留取。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D55897-CB06-4A45-BA45-EFB491B5F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435" y="1822492"/>
            <a:ext cx="2575783" cy="333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4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6E8C64E9-D189-4A99-AC82-EE466BCD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098235"/>
            <a:ext cx="2346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4367808" y="271694"/>
            <a:ext cx="35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尿标本采集法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DA41785-8182-48AD-85F9-1089FB408711}"/>
              </a:ext>
            </a:extLst>
          </p:cNvPr>
          <p:cNvSpPr txBox="1"/>
          <p:nvPr/>
        </p:nvSpPr>
        <p:spPr>
          <a:xfrm>
            <a:off x="993384" y="1184981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12h</a:t>
            </a: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altLang="zh-CN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24h</a:t>
            </a: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标本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8C22B9C-C996-465F-9B9E-841FD5F8FD73}"/>
              </a:ext>
            </a:extLst>
          </p:cNvPr>
          <p:cNvSpPr txBox="1"/>
          <p:nvPr/>
        </p:nvSpPr>
        <p:spPr>
          <a:xfrm>
            <a:off x="705351" y="1744019"/>
            <a:ext cx="10935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目的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：用于各种尿生化检查。如钠、钾、氯、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17-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羟类固醇、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17-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酮类固醇、肌酸、肌酐及尿糖定量或尿浓缩查结核杆菌等。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9EF7443-0DC8-4249-8D30-511BE3A52725}"/>
              </a:ext>
            </a:extLst>
          </p:cNvPr>
          <p:cNvSpPr txBox="1">
            <a:spLocks noChangeArrowheads="1"/>
          </p:cNvSpPr>
          <p:nvPr/>
        </p:nvSpPr>
        <p:spPr>
          <a:xfrm>
            <a:off x="705351" y="2852936"/>
            <a:ext cx="11007273" cy="3109431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3200" b="1" dirty="0">
                <a:solidFill>
                  <a:prstClr val="black"/>
                </a:solidFill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要点</a:t>
            </a:r>
            <a:r>
              <a:rPr lang="zh-CN" altLang="en-US" sz="24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：</a:t>
            </a:r>
            <a:endParaRPr lang="en-US" altLang="zh-CN" sz="2400" b="1" dirty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做好交班。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告知病人留尿时间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—</a:t>
            </a:r>
            <a:r>
              <a:rPr lang="en-US" altLang="zh-CN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24h</a:t>
            </a:r>
            <a:r>
              <a:rPr lang="zh-CN" alt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标本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：晨起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时，</a:t>
            </a: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排空膀胱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（弃去尿液）后开始留尿，至次晨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时排出的尿液。</a:t>
            </a:r>
            <a:r>
              <a:rPr lang="en-US" altLang="zh-CN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12h</a:t>
            </a:r>
            <a:r>
              <a:rPr lang="zh-CN" alt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标本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：则自晚上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时</a:t>
            </a: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排空膀胱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（弃去尿液）后开始留尿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至次晨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时止。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盛尿容器应置于阴凉处，并根据检验要求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加入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防腐剂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，以免变质。</a:t>
            </a:r>
          </a:p>
        </p:txBody>
      </p:sp>
    </p:spTree>
    <p:extLst>
      <p:ext uri="{BB962C8B-B14F-4D97-AF65-F5344CB8AC3E}">
        <p14:creationId xmlns:p14="http://schemas.microsoft.com/office/powerpoint/2010/main" val="40633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29651230-863B-438B-BE47-E398D3FF5496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83832" y="1052736"/>
            <a:ext cx="7056784" cy="4104431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1.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了解：标本采集的意义</a:t>
            </a:r>
          </a:p>
          <a:p>
            <a:pPr>
              <a:buFontTx/>
              <a:buNone/>
              <a:defRPr/>
            </a:pPr>
            <a:endParaRPr lang="zh-CN" altLang="en-US" sz="2800" b="1" dirty="0">
              <a:solidFill>
                <a:schemeClr val="hlink"/>
              </a:solidFill>
            </a:endParaRPr>
          </a:p>
          <a:p>
            <a:pPr>
              <a:buFontTx/>
              <a:buNone/>
              <a:defRPr/>
            </a:pP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</a:rPr>
              <a:t>熟悉：各种标本采集的目的</a:t>
            </a:r>
          </a:p>
          <a:p>
            <a:pPr>
              <a:buFontTx/>
              <a:buNone/>
              <a:defRPr/>
            </a:pPr>
            <a:endParaRPr lang="zh-CN" altLang="en-US" sz="2800" b="1" dirty="0">
              <a:solidFill>
                <a:srgbClr val="CC6600"/>
              </a:solidFill>
            </a:endParaRPr>
          </a:p>
          <a:p>
            <a:pPr>
              <a:buFontTx/>
              <a:buNone/>
              <a:defRPr/>
            </a:pPr>
            <a:r>
              <a:rPr lang="en-US" altLang="zh-CN" sz="2800" b="1" dirty="0">
                <a:solidFill>
                  <a:srgbClr val="CC0000"/>
                </a:solidFill>
              </a:rPr>
              <a:t>3</a:t>
            </a:r>
            <a:r>
              <a:rPr lang="en-US" altLang="zh-CN" sz="2800" b="1" dirty="0">
                <a:solidFill>
                  <a:srgbClr val="C00000"/>
                </a:solidFill>
              </a:rPr>
              <a:t>.</a:t>
            </a:r>
            <a:r>
              <a:rPr lang="zh-CN" altLang="en-US" sz="2800" b="1" dirty="0">
                <a:solidFill>
                  <a:srgbClr val="C00000"/>
                </a:solidFill>
              </a:rPr>
              <a:t>掌握：</a:t>
            </a:r>
            <a:r>
              <a:rPr lang="en-US" altLang="zh-CN" sz="2800" b="1" dirty="0">
                <a:solidFill>
                  <a:srgbClr val="C00000"/>
                </a:solidFill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</a:rPr>
              <a:t>）标本采集原则</a:t>
            </a:r>
          </a:p>
          <a:p>
            <a:pPr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</a:rPr>
              <a:t>              </a:t>
            </a:r>
            <a:r>
              <a:rPr lang="en-US" altLang="zh-CN" sz="2800" b="1" dirty="0">
                <a:solidFill>
                  <a:srgbClr val="C00000"/>
                </a:solidFill>
              </a:rPr>
              <a:t>2</a:t>
            </a:r>
            <a:r>
              <a:rPr lang="zh-CN" altLang="en-US" sz="2800" b="1" dirty="0">
                <a:solidFill>
                  <a:srgbClr val="C00000"/>
                </a:solidFill>
              </a:rPr>
              <a:t>）各种标本采集的注意事项</a:t>
            </a:r>
          </a:p>
          <a:p>
            <a:pPr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</a:rPr>
              <a:t>              </a:t>
            </a:r>
            <a:r>
              <a:rPr lang="en-US" altLang="zh-CN" sz="2800" b="1" dirty="0">
                <a:solidFill>
                  <a:srgbClr val="C00000"/>
                </a:solidFill>
              </a:rPr>
              <a:t>3</a:t>
            </a:r>
            <a:r>
              <a:rPr lang="zh-CN" altLang="en-US" sz="2800" b="1" dirty="0">
                <a:solidFill>
                  <a:srgbClr val="C00000"/>
                </a:solidFill>
              </a:rPr>
              <a:t>）尿标本常用防腐剂的种类、作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>
              <a:buFontTx/>
              <a:buNone/>
              <a:defRPr/>
            </a:pPr>
            <a:r>
              <a:rPr lang="en-US" altLang="zh-CN" sz="2800" b="1" dirty="0">
                <a:solidFill>
                  <a:srgbClr val="C00000"/>
                </a:solidFill>
              </a:rPr>
              <a:t>                   </a:t>
            </a:r>
            <a:r>
              <a:rPr lang="zh-CN" altLang="en-US" sz="2800" b="1" dirty="0">
                <a:solidFill>
                  <a:srgbClr val="C00000"/>
                </a:solidFill>
              </a:rPr>
              <a:t>用及用法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>
              <a:buFontTx/>
              <a:buNone/>
              <a:defRPr/>
            </a:pPr>
            <a:r>
              <a:rPr lang="en-US" altLang="zh-CN" sz="2800" b="1" dirty="0">
                <a:solidFill>
                  <a:srgbClr val="C00000"/>
                </a:solidFill>
              </a:rPr>
              <a:t>              </a:t>
            </a:r>
            <a:endParaRPr lang="en-US" altLang="zh-CN" sz="3200" b="1" dirty="0">
              <a:solidFill>
                <a:srgbClr val="CC0000"/>
              </a:solidFill>
            </a:endParaRPr>
          </a:p>
        </p:txBody>
      </p:sp>
      <p:pic>
        <p:nvPicPr>
          <p:cNvPr id="22531" name="图片 2" descr="卡通人物&#10;&#10;描述已自动生成">
            <a:extLst>
              <a:ext uri="{FF2B5EF4-FFF2-40B4-BE49-F238E27FC236}">
                <a16:creationId xmlns:a16="http://schemas.microsoft.com/office/drawing/2014/main" id="{09D63C3D-597C-476A-AFE4-DCC4DF2FB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" y="222250"/>
            <a:ext cx="4997146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id="{2ADB054B-649C-49C3-8E2F-B43BA0629B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24E6176-0F24-4EDA-A325-48ECFB069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35" y="22828"/>
            <a:ext cx="1567797" cy="1567797"/>
          </a:xfrm>
          <a:prstGeom prst="rect">
            <a:avLst/>
          </a:prstGeom>
        </p:spPr>
      </p:pic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B2BE1FEF-BC78-4B43-9EED-ED5D1AD747B0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graphicFrame>
        <p:nvGraphicFramePr>
          <p:cNvPr id="2" name="内容占位符 324610">
            <a:extLst>
              <a:ext uri="{FF2B5EF4-FFF2-40B4-BE49-F238E27FC236}">
                <a16:creationId xmlns:a16="http://schemas.microsoft.com/office/drawing/2014/main" id="{9FB02565-0079-4BE4-8E8A-2E19952B0A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07222"/>
              </p:ext>
            </p:extLst>
          </p:nvPr>
        </p:nvGraphicFramePr>
        <p:xfrm>
          <a:off x="0" y="1291174"/>
          <a:ext cx="11180634" cy="5039662"/>
        </p:xfrm>
        <a:graphic>
          <a:graphicData uri="http://schemas.openxmlformats.org/drawingml/2006/table">
            <a:tbl>
              <a:tblPr/>
              <a:tblGrid>
                <a:gridCol w="141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6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28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lvl="0" indent="0" algn="l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防腐剂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作用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用法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适用范围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96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甲醛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防腐、固定尿中有机成分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每</a:t>
                      </a:r>
                      <a:r>
                        <a:rPr lang="en-US" altLang="zh-CN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100ml</a:t>
                      </a:r>
                      <a:r>
                        <a:rPr lang="zh-CN" altLang="en-US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尿液加</a:t>
                      </a:r>
                      <a:r>
                        <a:rPr lang="en-US" altLang="zh-CN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400mg/L</a:t>
                      </a:r>
                      <a:r>
                        <a:rPr lang="zh-CN" altLang="en-US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甲醛</a:t>
                      </a:r>
                      <a:r>
                        <a:rPr lang="en-US" altLang="zh-CN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0.5ml</a:t>
                      </a:r>
                      <a:endParaRPr lang="zh-CN" altLang="en-US" sz="2400" b="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12h</a:t>
                      </a:r>
                      <a:r>
                        <a:rPr lang="zh-CN" altLang="en-US" sz="2400" b="0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尿细胞计数</a:t>
                      </a:r>
                      <a:endParaRPr lang="en-US" altLang="zh-CN" sz="2400" b="0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（艾迪计数）</a:t>
                      </a:r>
                      <a:endParaRPr lang="en-US" altLang="zh-CN" sz="2400" b="0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47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浓盐酸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防止尿中激素被氧化，保持尿液的酸性环境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24h</a:t>
                      </a:r>
                      <a:r>
                        <a:rPr lang="zh-CN" altLang="en-US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尿液加</a:t>
                      </a:r>
                      <a:r>
                        <a:rPr lang="en-US" altLang="zh-CN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5~10ml</a:t>
                      </a:r>
                      <a:r>
                        <a:rPr lang="zh-CN" altLang="en-US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浓盐酸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17-</a:t>
                      </a:r>
                      <a:r>
                        <a:rPr lang="zh-CN" altLang="en-US" sz="2400" b="0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羟类固醇</a:t>
                      </a:r>
                      <a:endParaRPr lang="en-US" altLang="zh-CN" sz="2400" b="0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17-</a:t>
                      </a:r>
                      <a:r>
                        <a:rPr lang="zh-CN" altLang="en-US" sz="2400" b="0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酮类固醇</a:t>
                      </a:r>
                      <a:endParaRPr lang="en-US" altLang="zh-CN" sz="2400" b="0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698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甲苯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ea typeface="+mn-ea"/>
                        </a:rPr>
                        <a:t>保持尿液化学成分不变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第一次尿液留取后，每</a:t>
                      </a:r>
                      <a:r>
                        <a:rPr lang="en-US" altLang="zh-CN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100ml</a:t>
                      </a:r>
                      <a:r>
                        <a:rPr lang="zh-CN" altLang="en-US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尿液加入</a:t>
                      </a:r>
                      <a:r>
                        <a:rPr lang="en-US" altLang="zh-CN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0.5%~1%</a:t>
                      </a:r>
                      <a:r>
                        <a:rPr lang="zh-CN" altLang="en-US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甲苯</a:t>
                      </a:r>
                      <a:r>
                        <a:rPr lang="en-US" altLang="zh-CN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2ml</a:t>
                      </a:r>
                      <a:r>
                        <a:rPr lang="zh-CN" altLang="en-US" sz="2400" b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，使之形成薄膜，覆盖于尿液表面，以防细菌污染。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2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 尿生化检验，如尿蛋白、尿糖定量测定，尿钠、钾、氯、肌酐、肌酸等定量检查</a:t>
                      </a:r>
                      <a:endParaRPr lang="en-US" altLang="zh-CN" sz="2400" b="0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17F30DBE-CD7F-4687-91D4-B54EFD9D84F7}"/>
              </a:ext>
            </a:extLst>
          </p:cNvPr>
          <p:cNvSpPr txBox="1"/>
          <p:nvPr/>
        </p:nvSpPr>
        <p:spPr>
          <a:xfrm>
            <a:off x="623392" y="1603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尿标本常用防腐剂的作用及方法</a:t>
            </a:r>
          </a:p>
        </p:txBody>
      </p:sp>
    </p:spTree>
    <p:extLst>
      <p:ext uri="{BB962C8B-B14F-4D97-AF65-F5344CB8AC3E}">
        <p14:creationId xmlns:p14="http://schemas.microsoft.com/office/powerpoint/2010/main" val="428267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82B8A49-763D-4C1A-B10F-912154874474}"/>
              </a:ext>
            </a:extLst>
          </p:cNvPr>
          <p:cNvSpPr txBox="1"/>
          <p:nvPr/>
        </p:nvSpPr>
        <p:spPr>
          <a:xfrm>
            <a:off x="767408" y="2167596"/>
            <a:ext cx="10009112" cy="252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latin typeface="+mn-ea"/>
                <a:ea typeface="+mn-ea"/>
              </a:rPr>
              <a:t>甲醛</a:t>
            </a:r>
            <a:r>
              <a:rPr lang="en-US" altLang="zh-CN" sz="2800" b="1" dirty="0">
                <a:latin typeface="+mn-ea"/>
                <a:ea typeface="+mn-ea"/>
              </a:rPr>
              <a:t>——</a:t>
            </a:r>
            <a:r>
              <a:rPr lang="zh-CN" altLang="en-US" sz="2800" b="1" dirty="0">
                <a:latin typeface="+mn-ea"/>
                <a:ea typeface="+mn-ea"/>
              </a:rPr>
              <a:t>固定有机成分</a:t>
            </a:r>
            <a:r>
              <a:rPr lang="en-US" altLang="zh-CN" sz="2800" b="1" dirty="0">
                <a:latin typeface="+mn-ea"/>
                <a:ea typeface="+mn-ea"/>
              </a:rPr>
              <a:t>——</a:t>
            </a:r>
            <a:r>
              <a:rPr lang="zh-CN" altLang="en-US" sz="2800" b="1" dirty="0">
                <a:latin typeface="+mn-ea"/>
                <a:ea typeface="+mn-ea"/>
              </a:rPr>
              <a:t>艾迪计数        （</a:t>
            </a:r>
            <a:r>
              <a:rPr lang="zh-CN" altLang="en-US" sz="2800" b="1" dirty="0">
                <a:solidFill>
                  <a:srgbClr val="002060"/>
                </a:solidFill>
                <a:latin typeface="+mn-ea"/>
                <a:ea typeface="+mn-ea"/>
              </a:rPr>
              <a:t>“数全”</a:t>
            </a:r>
            <a:r>
              <a:rPr lang="zh-CN" altLang="en-US" sz="2800" b="1" dirty="0">
                <a:latin typeface="+mn-ea"/>
                <a:ea typeface="+mn-ea"/>
              </a:rPr>
              <a:t>）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+mn-ea"/>
                <a:ea typeface="+mn-ea"/>
              </a:rPr>
              <a:t>浓盐酸</a:t>
            </a:r>
            <a:r>
              <a:rPr lang="en-US" altLang="zh-CN" sz="2800" b="1" dirty="0">
                <a:latin typeface="+mn-ea"/>
                <a:ea typeface="+mn-ea"/>
              </a:rPr>
              <a:t>——</a:t>
            </a:r>
            <a:r>
              <a:rPr lang="zh-CN" altLang="en-US" sz="2800" b="1" dirty="0">
                <a:latin typeface="+mn-ea"/>
                <a:ea typeface="+mn-ea"/>
              </a:rPr>
              <a:t>激素、防腐</a:t>
            </a:r>
            <a:r>
              <a:rPr lang="en-US" altLang="zh-CN" sz="2800" b="1" dirty="0">
                <a:latin typeface="+mn-ea"/>
                <a:ea typeface="+mn-ea"/>
              </a:rPr>
              <a:t>——17-</a:t>
            </a:r>
            <a:r>
              <a:rPr lang="zh-CN" altLang="en-US" sz="2800" b="1" dirty="0">
                <a:latin typeface="+mn-ea"/>
                <a:ea typeface="+mn-ea"/>
              </a:rPr>
              <a:t>羟类固醇     （</a:t>
            </a:r>
            <a:r>
              <a:rPr lang="zh-CN" altLang="en-US" sz="2800" b="1" dirty="0">
                <a:solidFill>
                  <a:srgbClr val="002060"/>
                </a:solidFill>
                <a:latin typeface="+mn-ea"/>
                <a:ea typeface="+mn-ea"/>
              </a:rPr>
              <a:t>“严肃”</a:t>
            </a:r>
            <a:r>
              <a:rPr lang="zh-CN" altLang="en-US" sz="2800" b="1" dirty="0">
                <a:latin typeface="+mn-ea"/>
                <a:ea typeface="+mn-ea"/>
              </a:rPr>
              <a:t>）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+mn-ea"/>
                <a:ea typeface="+mn-ea"/>
              </a:rPr>
              <a:t>甲苯</a:t>
            </a:r>
            <a:r>
              <a:rPr lang="en-US" altLang="zh-CN" sz="2800" b="1" dirty="0">
                <a:latin typeface="+mn-ea"/>
                <a:ea typeface="+mn-ea"/>
              </a:rPr>
              <a:t>——</a:t>
            </a:r>
            <a:r>
              <a:rPr lang="zh-CN" altLang="en-US" sz="2800" b="1" dirty="0">
                <a:latin typeface="+mn-ea"/>
                <a:ea typeface="+mn-ea"/>
              </a:rPr>
              <a:t>防止污染</a:t>
            </a:r>
            <a:r>
              <a:rPr lang="en-US" altLang="zh-CN" sz="2800" b="1" dirty="0">
                <a:latin typeface="+mn-ea"/>
                <a:ea typeface="+mn-ea"/>
              </a:rPr>
              <a:t>——</a:t>
            </a:r>
            <a:r>
              <a:rPr lang="zh-CN" altLang="en-US" sz="2800" b="1" dirty="0">
                <a:latin typeface="+mn-ea"/>
                <a:ea typeface="+mn-ea"/>
              </a:rPr>
              <a:t>尿蛋白              （</a:t>
            </a:r>
            <a:r>
              <a:rPr lang="zh-CN" altLang="en-US" sz="2800" b="1" dirty="0">
                <a:solidFill>
                  <a:srgbClr val="002060"/>
                </a:solidFill>
                <a:latin typeface="+mn-ea"/>
                <a:ea typeface="+mn-ea"/>
              </a:rPr>
              <a:t>“笨蛋”</a:t>
            </a:r>
            <a:r>
              <a:rPr lang="zh-CN" altLang="en-US" sz="2800" b="1" dirty="0">
                <a:latin typeface="+mn-ea"/>
                <a:ea typeface="+mn-ea"/>
              </a:rPr>
              <a:t>）      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7372C8D-3CE1-48BD-B73F-50C7F0B0DC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0"/>
            <a:ext cx="2926334" cy="22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3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id="{C0BBC116-F770-4A02-9E19-F892144F703B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31044" y="1844824"/>
            <a:ext cx="10729912" cy="374387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尿标本应按要求留取，必须确保新鲜。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 避免经血、白带、精液、粪便等混入，女性病人经期不宜留取尿标本。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会阴部分泌物过多，应清洁或冲洗后再收集。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留取标本及时送检，以免细菌繁殖、细胞溶解或被污染等。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5.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常规检查最好在标本留取后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2h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内送检，否则需冷藏或防腐处理。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</p:txBody>
      </p:sp>
      <p:sp>
        <p:nvSpPr>
          <p:cNvPr id="70659" name="灯片编号占位符 3">
            <a:extLst>
              <a:ext uri="{FF2B5EF4-FFF2-40B4-BE49-F238E27FC236}">
                <a16:creationId xmlns:a16="http://schemas.microsoft.com/office/drawing/2014/main" id="{AFC95B9A-0A50-4E04-8D14-5C1A3A738EFD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</p:spTree>
    <p:extLst>
      <p:ext uri="{BB962C8B-B14F-4D97-AF65-F5344CB8AC3E}">
        <p14:creationId xmlns:p14="http://schemas.microsoft.com/office/powerpoint/2010/main" val="2855283313"/>
      </p:ext>
    </p:extLst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4367808" y="271694"/>
            <a:ext cx="35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粪便标本采集法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B9B5147-55A3-460F-B5B3-7ABF8C809919}"/>
              </a:ext>
            </a:extLst>
          </p:cNvPr>
          <p:cNvSpPr txBox="1">
            <a:spLocks noChangeArrowheads="1"/>
          </p:cNvSpPr>
          <p:nvPr/>
        </p:nvSpPr>
        <p:spPr>
          <a:xfrm>
            <a:off x="911424" y="2708920"/>
            <a:ext cx="7672635" cy="2808287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3200" b="1" dirty="0"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要点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用棉签取少量异常粪便（约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5g,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蚕豆大小）放入蜡纸盒内。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腹泻者应取脓血、黏液部分；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水样便应盛于容器中送验。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AE725A-702C-4F81-8DAC-8DA25A7FB51A}"/>
              </a:ext>
            </a:extLst>
          </p:cNvPr>
          <p:cNvSpPr txBox="1"/>
          <p:nvPr/>
        </p:nvSpPr>
        <p:spPr>
          <a:xfrm>
            <a:off x="407368" y="1200161"/>
            <a:ext cx="8176691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常规标本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B2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检查粪便性状、颜色、细胞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B237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8D9B6E4-465E-4F1D-A641-3C3C1DF3B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906" y="1499319"/>
            <a:ext cx="285490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3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4367808" y="271694"/>
            <a:ext cx="35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粪便标本采集法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708A194-952C-42A9-85FA-B16D0928E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73" y="1128135"/>
            <a:ext cx="8614395" cy="749873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E5952DA-6460-4F6A-BA31-426B2A2506B4}"/>
              </a:ext>
            </a:extLst>
          </p:cNvPr>
          <p:cNvSpPr txBox="1">
            <a:spLocks noChangeArrowheads="1"/>
          </p:cNvSpPr>
          <p:nvPr/>
        </p:nvSpPr>
        <p:spPr>
          <a:xfrm>
            <a:off x="911918" y="1841473"/>
            <a:ext cx="10447092" cy="4249100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3200" b="1" dirty="0"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要点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查寄生虫及虫卵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: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应在</a:t>
            </a:r>
            <a:r>
              <a:rPr lang="zh-CN" altLang="en-US" sz="2800" b="1" u="sng" dirty="0">
                <a:solidFill>
                  <a:srgbClr val="0B237D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不同部位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取带血及粘液的粪便标本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～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10g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送验。服驱虫剂后或作血吸虫孵化检查，应留取</a:t>
            </a:r>
            <a:r>
              <a:rPr lang="zh-CN" altLang="en-US" sz="2800" b="1" dirty="0">
                <a:solidFill>
                  <a:srgbClr val="0B237D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全部粪便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及时送验。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查阿米巴原虫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: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在采集标本前用</a:t>
            </a:r>
            <a:r>
              <a:rPr lang="zh-CN" altLang="en-US" sz="2800" b="1" dirty="0">
                <a:solidFill>
                  <a:srgbClr val="0B237D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热水将便盆加温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，便后连同便盆立即送验。因阿米巴原虫在低温下可失去活力而难以查到。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查蛲虫：睡前或清晨起床将</a:t>
            </a:r>
            <a:r>
              <a:rPr lang="zh-CN" altLang="en-US" sz="2800" b="1" dirty="0">
                <a:solidFill>
                  <a:srgbClr val="0B237D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标本透明胶带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贴于肛周。取下后粘于载玻片或胶带对合后送检。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zh-CN" altLang="en-US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91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4367808" y="271694"/>
            <a:ext cx="35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粪便标本采集法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B9B5147-55A3-460F-B5B3-7ABF8C809919}"/>
              </a:ext>
            </a:extLst>
          </p:cNvPr>
          <p:cNvSpPr txBox="1">
            <a:spLocks noChangeArrowheads="1"/>
          </p:cNvSpPr>
          <p:nvPr/>
        </p:nvSpPr>
        <p:spPr>
          <a:xfrm>
            <a:off x="911424" y="2125331"/>
            <a:ext cx="10657184" cy="2808287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3200" b="1" dirty="0"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要点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用无菌棉签取有黏液的粪便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2~5g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放入培养瓶，立即送检；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病人无便意时，用无菌长棉签蘸取生理盐水，由肛门轻轻插入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～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7cm,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沿一方向边旋转边退出棉签，置于培养管中，塞紧送检。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AE725A-702C-4F81-8DAC-8DA25A7FB51A}"/>
              </a:ext>
            </a:extLst>
          </p:cNvPr>
          <p:cNvSpPr txBox="1"/>
          <p:nvPr/>
        </p:nvSpPr>
        <p:spPr>
          <a:xfrm>
            <a:off x="407368" y="1106354"/>
            <a:ext cx="8176691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zh-CN" altLang="en-US" sz="2800" kern="0" dirty="0">
                <a:solidFill>
                  <a:srgbClr val="99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标本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B2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检查致病菌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B237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9FC22A-20C1-46D5-815E-B46B63AB6C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262543"/>
            <a:ext cx="3376921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2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4367808" y="271694"/>
            <a:ext cx="35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粪便标本采集法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D10B5F2-7B67-4728-BDE2-3289BA2C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317990"/>
            <a:ext cx="6480610" cy="749873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61BD6B-FD28-4733-BD59-7F8702BA99B9}"/>
              </a:ext>
            </a:extLst>
          </p:cNvPr>
          <p:cNvSpPr txBox="1">
            <a:spLocks noChangeArrowheads="1"/>
          </p:cNvSpPr>
          <p:nvPr/>
        </p:nvSpPr>
        <p:spPr>
          <a:xfrm>
            <a:off x="911424" y="2067863"/>
            <a:ext cx="10009112" cy="3563685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3200" b="1" dirty="0"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要点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试验前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天禁食肉类、肝脏、血类食品、含铁剂药物及大量绿色蔬菜等，以免产生假阳性结果。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可食牛奶，豆制品、白菜、冬瓜、土豆、白萝卜、菜花、山药等非绿色蔬菜及米饭、面条、馒头等。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天开始留取粪便作潜血检查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DB89FD9-2C3C-417C-914F-B9D257EB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"/>
          <a:stretch/>
        </p:blipFill>
        <p:spPr>
          <a:xfrm>
            <a:off x="9552384" y="4149080"/>
            <a:ext cx="2046647" cy="20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id="{C0BBC116-F770-4A02-9E19-F892144F703B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31044" y="1844824"/>
            <a:ext cx="10729912" cy="374387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粪便标本容器应加盖，有明细标记。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 查阿米巴原虫时，标本采集前几天，不可给病人服用钡剂、油质、含金属的泻剂等，以免影响虫卵或胞囊显露。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隐血标本采集时，注意患者饮食要求。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粪便标本不能混入尿液、泥土、污水等，不能从卫生纸、衣裤或纸尿裤等物品上留取，也不能用棉签的棉花端挑取。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</p:txBody>
      </p:sp>
      <p:sp>
        <p:nvSpPr>
          <p:cNvPr id="70659" name="灯片编号占位符 3">
            <a:extLst>
              <a:ext uri="{FF2B5EF4-FFF2-40B4-BE49-F238E27FC236}">
                <a16:creationId xmlns:a16="http://schemas.microsoft.com/office/drawing/2014/main" id="{AFC95B9A-0A50-4E04-8D14-5C1A3A738EFD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</p:spTree>
    <p:extLst>
      <p:ext uri="{BB962C8B-B14F-4D97-AF65-F5344CB8AC3E}">
        <p14:creationId xmlns:p14="http://schemas.microsoft.com/office/powerpoint/2010/main" val="83656298"/>
      </p:ext>
    </p:extLst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4367808" y="271694"/>
            <a:ext cx="35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痰标本采集法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7AE6DF-9DD3-43E2-8D79-1B1B853F34C5}"/>
              </a:ext>
            </a:extLst>
          </p:cNvPr>
          <p:cNvSpPr txBox="1"/>
          <p:nvPr/>
        </p:nvSpPr>
        <p:spPr>
          <a:xfrm>
            <a:off x="959337" y="1170320"/>
            <a:ext cx="331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常规痰标本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FE92BA0-4E55-4A46-B331-656AF14FD68D}"/>
              </a:ext>
            </a:extLst>
          </p:cNvPr>
          <p:cNvSpPr txBox="1"/>
          <p:nvPr/>
        </p:nvSpPr>
        <p:spPr>
          <a:xfrm>
            <a:off x="767408" y="1877701"/>
            <a:ext cx="10153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目的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：检查痰液中的细菌、虫卵、癌细胞等。（</a:t>
            </a:r>
            <a:r>
              <a:rPr lang="zh-CN" altLang="en-US" sz="28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革兰氏阳性肺炎链球菌，肺吸虫卵或癌细胞） 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B9B5147-55A3-460F-B5B3-7ABF8C809919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105170"/>
            <a:ext cx="10801200" cy="2808287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3200" b="1" dirty="0"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要点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嘱病人晨起后漱口，以去除口腔中杂质，数次深呼吸后用力咳出气管深处的痰液，盛于清洁容器内送验。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找</a:t>
            </a:r>
            <a:r>
              <a:rPr lang="zh-CN" altLang="en-US" sz="28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癌细胞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应用</a:t>
            </a:r>
            <a:r>
              <a:rPr lang="en-US" altLang="zh-CN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95%</a:t>
            </a: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乙醇溶液或</a:t>
            </a:r>
            <a:r>
              <a:rPr lang="en-US" altLang="zh-CN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10%</a:t>
            </a: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甲醛溶液固定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后送验。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若痰液不易咳出，可先行雾化吸入以湿化痰液。</a:t>
            </a:r>
          </a:p>
        </p:txBody>
      </p:sp>
    </p:spTree>
    <p:extLst>
      <p:ext uri="{BB962C8B-B14F-4D97-AF65-F5344CB8AC3E}">
        <p14:creationId xmlns:p14="http://schemas.microsoft.com/office/powerpoint/2010/main" val="13066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4367808" y="271694"/>
            <a:ext cx="35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痰标本采集法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7AE6DF-9DD3-43E2-8D79-1B1B853F34C5}"/>
              </a:ext>
            </a:extLst>
          </p:cNvPr>
          <p:cNvSpPr txBox="1"/>
          <p:nvPr/>
        </p:nvSpPr>
        <p:spPr>
          <a:xfrm>
            <a:off x="959337" y="1170320"/>
            <a:ext cx="331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痰培养标本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FE92BA0-4E55-4A46-B331-656AF14FD68D}"/>
              </a:ext>
            </a:extLst>
          </p:cNvPr>
          <p:cNvSpPr txBox="1"/>
          <p:nvPr/>
        </p:nvSpPr>
        <p:spPr>
          <a:xfrm>
            <a:off x="767408" y="1877701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目的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：检查痰液中的致病菌，为抗生素选择提供依据。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B9B5147-55A3-460F-B5B3-7ABF8C809919}"/>
              </a:ext>
            </a:extLst>
          </p:cNvPr>
          <p:cNvSpPr txBox="1">
            <a:spLocks noChangeArrowheads="1"/>
          </p:cNvSpPr>
          <p:nvPr/>
        </p:nvSpPr>
        <p:spPr>
          <a:xfrm>
            <a:off x="792083" y="2859430"/>
            <a:ext cx="10225136" cy="2808287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3200" b="1" dirty="0"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要点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清晨</a:t>
            </a: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进食前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收集标本，因清晨痰量较多，痰内细菌也较多。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嘱病人用漱口溶液，再用清水漱口（避免口腔中细菌夹入），深吸气后用力咳嗽，将痰吐入无菌培养皿内，加盖送验。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无力咳嗽或不合作者：同常规标本留取，使用一次性无菌集痰试管。</a:t>
            </a:r>
          </a:p>
        </p:txBody>
      </p:sp>
    </p:spTree>
    <p:extLst>
      <p:ext uri="{BB962C8B-B14F-4D97-AF65-F5344CB8AC3E}">
        <p14:creationId xmlns:p14="http://schemas.microsoft.com/office/powerpoint/2010/main" val="233571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5">
            <a:extLst>
              <a:ext uri="{FF2B5EF4-FFF2-40B4-BE49-F238E27FC236}">
                <a16:creationId xmlns:a16="http://schemas.microsoft.com/office/drawing/2014/main" id="{931B6B16-2499-4ABC-829A-1273AD21A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3235325"/>
            <a:ext cx="5341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标本采集的意义和原则</a:t>
            </a:r>
            <a:endParaRPr lang="en-US" altLang="zh-CN" sz="40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7" name="文本框 6">
            <a:extLst>
              <a:ext uri="{FF2B5EF4-FFF2-40B4-BE49-F238E27FC236}">
                <a16:creationId xmlns:a16="http://schemas.microsoft.com/office/drawing/2014/main" id="{A563B0E2-2507-44D4-B7A5-48758EB62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1773238"/>
            <a:ext cx="168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4367808" y="271694"/>
            <a:ext cx="35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痰标本采集法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7AE6DF-9DD3-43E2-8D79-1B1B853F34C5}"/>
              </a:ext>
            </a:extLst>
          </p:cNvPr>
          <p:cNvSpPr txBox="1"/>
          <p:nvPr/>
        </p:nvSpPr>
        <p:spPr>
          <a:xfrm>
            <a:off x="959337" y="1170320"/>
            <a:ext cx="331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24h</a:t>
            </a: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痰标本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FE92BA0-4E55-4A46-B331-656AF14FD68D}"/>
              </a:ext>
            </a:extLst>
          </p:cNvPr>
          <p:cNvSpPr txBox="1"/>
          <p:nvPr/>
        </p:nvSpPr>
        <p:spPr>
          <a:xfrm>
            <a:off x="767408" y="1824427"/>
            <a:ext cx="10153128" cy="11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目的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：检查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24h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痰量，观察痰液的性状以协助诊断或作浓集结核杆菌检查。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B9B5147-55A3-460F-B5B3-7ABF8C809919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105170"/>
            <a:ext cx="10801200" cy="2808287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3200" b="1" dirty="0"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要点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嘱病人其不可将唾液、漱口液、鼻涕等混入，将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24h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（从清晨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时至次晨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时）的痰液全部收集于集痰器内。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24h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痰量和分层检查时，应嘱病人将痰吐在无色的广口瓶内，需要时可加入少许石炭酸以防腐。</a:t>
            </a:r>
          </a:p>
        </p:txBody>
      </p:sp>
    </p:spTree>
    <p:extLst>
      <p:ext uri="{BB962C8B-B14F-4D97-AF65-F5344CB8AC3E}">
        <p14:creationId xmlns:p14="http://schemas.microsoft.com/office/powerpoint/2010/main" val="36523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4007768" y="271694"/>
            <a:ext cx="391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咽拭子标本采集法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015B09-C178-4B72-9776-DF2E3FCAA69C}"/>
              </a:ext>
            </a:extLst>
          </p:cNvPr>
          <p:cNvSpPr txBox="1"/>
          <p:nvPr/>
        </p:nvSpPr>
        <p:spPr>
          <a:xfrm>
            <a:off x="1127448" y="1671321"/>
            <a:ext cx="6480720" cy="222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咽拭子细菌培养可分离出致病菌，有助于</a:t>
            </a:r>
            <a:r>
              <a:rPr lang="zh-CN" altLang="en-US" sz="3200" b="1" dirty="0">
                <a:solidFill>
                  <a:srgbClr val="31649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白喉、化脓性扁桃体炎、急性咽喉炎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等疾病的诊断。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2544275-DFEA-4B2D-B49F-FE36E0E325EF}"/>
              </a:ext>
            </a:extLst>
          </p:cNvPr>
          <p:cNvSpPr txBox="1"/>
          <p:nvPr/>
        </p:nvSpPr>
        <p:spPr>
          <a:xfrm>
            <a:off x="1152111" y="4486618"/>
            <a:ext cx="10153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目的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：取咽部和扁桃体上分泌物作细菌培养或病毒分离，以协助诊断、治疗。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9CB1D79-D57B-43B9-9BD4-1A29B7D3C6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99"/>
              </a:clrFrom>
              <a:clrTo>
                <a:srgbClr val="FBFB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89" y="1583734"/>
            <a:ext cx="2213548" cy="230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64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4007768" y="271694"/>
            <a:ext cx="391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咽拭子标本采集法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2D3B9B-4AD1-4108-9872-6CA89995841C}"/>
              </a:ext>
            </a:extLst>
          </p:cNvPr>
          <p:cNvSpPr txBox="1"/>
          <p:nvPr/>
        </p:nvSpPr>
        <p:spPr>
          <a:xfrm>
            <a:off x="695400" y="113300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用物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</a:p>
        </p:txBody>
      </p:sp>
      <p:pic>
        <p:nvPicPr>
          <p:cNvPr id="13" name="Picture 9">
            <a:hlinkClick r:id="rId2"/>
            <a:extLst>
              <a:ext uri="{FF2B5EF4-FFF2-40B4-BE49-F238E27FC236}">
                <a16:creationId xmlns:a16="http://schemas.microsoft.com/office/drawing/2014/main" id="{E7867FAC-D98B-4B49-8F45-ED322F87C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79" y="3305860"/>
            <a:ext cx="2421139" cy="193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1952E2C5-B05E-41D2-84F7-ECB11B33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113954"/>
            <a:ext cx="2145766" cy="204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0DA80981-A0AE-4A4D-BBE0-3E6C2F39E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1992335"/>
            <a:ext cx="10729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无菌咽拭子培养管、酒精灯、火柴、压舌板、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化验单</a:t>
            </a:r>
            <a:endParaRPr lang="zh-CN" altLang="en-US" sz="28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308092-0E5A-4647-B9C0-AC1BC99F6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15" y="3199467"/>
            <a:ext cx="2291228" cy="20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1716" y="996666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4007768" y="271694"/>
            <a:ext cx="391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咽拭子标本采集法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B9B5147-55A3-460F-B5B3-7ABF8C809919}"/>
              </a:ext>
            </a:extLst>
          </p:cNvPr>
          <p:cNvSpPr txBox="1">
            <a:spLocks noChangeArrowheads="1"/>
          </p:cNvSpPr>
          <p:nvPr/>
        </p:nvSpPr>
        <p:spPr>
          <a:xfrm>
            <a:off x="551384" y="1399700"/>
            <a:ext cx="7920880" cy="4058600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3200" b="1" dirty="0">
                <a:highlight>
                  <a:srgbClr val="CC66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要点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点燃酒精灯，嘱病人张口，发“啊”音（必要时用压舌板），用长棉签擦拭</a:t>
            </a:r>
            <a:r>
              <a:rPr lang="zh-CN" altLang="en-US" sz="2800" b="1" dirty="0">
                <a:solidFill>
                  <a:srgbClr val="0B237D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两侧腭弓及咽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zh-CN" altLang="en-US" sz="2800" b="1" dirty="0">
                <a:solidFill>
                  <a:srgbClr val="0B237D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扁桃体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上分泌物。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4572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将试管口在酒精灯火焰上消毒，然后将棉签插入试管中，塞紧送验。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46D38A4-15E2-4985-AF2D-F62C9D871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164" y="1628800"/>
            <a:ext cx="33579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id="{C0BBC116-F770-4A02-9E19-F892144F703B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31044" y="1844824"/>
            <a:ext cx="10729912" cy="374387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最好在使用抗生素前采集标本。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真菌培养时应在口腔溃疡面上采取分泌物，避免接触正常组织。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留取标本时，棉签不可触及其他部位，防止污染标本，影响检验结果。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 避免进食后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2h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等线" panose="02010600030101010101" pitchFamily="2" charset="-122"/>
              </a:rPr>
              <a:t>内留取标本，防止发生呕吐。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等线" panose="02010600030101010101" pitchFamily="2" charset="-122"/>
            </a:endParaRPr>
          </a:p>
        </p:txBody>
      </p:sp>
      <p:sp>
        <p:nvSpPr>
          <p:cNvPr id="70659" name="灯片编号占位符 3">
            <a:extLst>
              <a:ext uri="{FF2B5EF4-FFF2-40B4-BE49-F238E27FC236}">
                <a16:creationId xmlns:a16="http://schemas.microsoft.com/office/drawing/2014/main" id="{AFC95B9A-0A50-4E04-8D14-5C1A3A738EFD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</p:spTree>
    <p:extLst>
      <p:ext uri="{BB962C8B-B14F-4D97-AF65-F5344CB8AC3E}">
        <p14:creationId xmlns:p14="http://schemas.microsoft.com/office/powerpoint/2010/main" val="4013590991"/>
      </p:ext>
    </p:extLst>
  </p:cSld>
  <p:clrMapOvr>
    <a:masterClrMapping/>
  </p:clrMapOvr>
  <p:transition spd="slow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3">
            <a:extLst>
              <a:ext uri="{FF2B5EF4-FFF2-40B4-BE49-F238E27FC236}">
                <a16:creationId xmlns:a16="http://schemas.microsoft.com/office/drawing/2014/main" id="{87C46CB4-63B5-4D68-846B-DB033C584A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803F2A6-1156-438F-99BF-17E54D7D0932}"/>
              </a:ext>
            </a:extLst>
          </p:cNvPr>
          <p:cNvSpPr/>
          <p:nvPr/>
        </p:nvSpPr>
        <p:spPr>
          <a:xfrm>
            <a:off x="839416" y="332656"/>
            <a:ext cx="4532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spc="3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40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标本采集</a:t>
            </a:r>
            <a:r>
              <a:rPr lang="zh-CN" altLang="en-US" sz="2800" spc="3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呢</a:t>
            </a:r>
            <a:r>
              <a:rPr lang="zh-CN" altLang="en-US" sz="4000" spc="3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B4B72C0-AAE6-4974-9528-2010861BA181}"/>
              </a:ext>
            </a:extLst>
          </p:cNvPr>
          <p:cNvSpPr txBox="1"/>
          <p:nvPr/>
        </p:nvSpPr>
        <p:spPr>
          <a:xfrm>
            <a:off x="659396" y="1268760"/>
            <a:ext cx="10873208" cy="2172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根据病人病情和检验项目要求，采集病人的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血液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排泄物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（尿、粪）、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分泌物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（痰、鼻咽部分泌物）、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呕吐物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体液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（腹腔积液、胸腔积液）、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脱落细胞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（食管、阴道）等标本，经过物理、化学或生物学的实验室检查技术和方法进行检验。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77F72E-C583-42E3-BF70-9D3FAE9E60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07" y="2996952"/>
            <a:ext cx="3057736" cy="32814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D71AEA7-64A9-44ED-8E4F-8CECC7F4DF1E}"/>
              </a:ext>
            </a:extLst>
          </p:cNvPr>
          <p:cNvGrpSpPr/>
          <p:nvPr/>
        </p:nvGrpSpPr>
        <p:grpSpPr>
          <a:xfrm>
            <a:off x="623392" y="284333"/>
            <a:ext cx="8668568" cy="719323"/>
            <a:chOff x="623392" y="284333"/>
            <a:chExt cx="8668568" cy="719323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46B1BAE-66F2-4503-BD61-DE1FADCBA78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3392" y="980728"/>
              <a:ext cx="8668568" cy="229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3E842E5-1BCD-4A7B-82B2-59DF03900985}"/>
                </a:ext>
              </a:extLst>
            </p:cNvPr>
            <p:cNvSpPr txBox="1"/>
            <p:nvPr/>
          </p:nvSpPr>
          <p:spPr>
            <a:xfrm>
              <a:off x="3146376" y="284333"/>
              <a:ext cx="362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标本采集的意义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F412AD11-936B-4281-87E1-A57F69A5190F}"/>
              </a:ext>
            </a:extLst>
          </p:cNvPr>
          <p:cNvSpPr txBox="1"/>
          <p:nvPr/>
        </p:nvSpPr>
        <p:spPr>
          <a:xfrm>
            <a:off x="1127448" y="1556792"/>
            <a:ext cx="552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反映机体的生理、病理变化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1E6FBD4-3AC3-4F6F-98F4-3EFF5D9F85CB}"/>
              </a:ext>
            </a:extLst>
          </p:cNvPr>
          <p:cNvSpPr txBox="1"/>
          <p:nvPr/>
        </p:nvSpPr>
        <p:spPr>
          <a:xfrm>
            <a:off x="1138287" y="2492896"/>
            <a:ext cx="552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疾病的诊断、治疗、预防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2B24800-9818-48EE-A1E1-0FD40915FE98}"/>
              </a:ext>
            </a:extLst>
          </p:cNvPr>
          <p:cNvSpPr txBox="1"/>
          <p:nvPr/>
        </p:nvSpPr>
        <p:spPr>
          <a:xfrm>
            <a:off x="1138287" y="3429000"/>
            <a:ext cx="552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用药的监测、健康状况评估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1574B1A-F667-4C1E-ABED-2253A5818FFB}"/>
              </a:ext>
            </a:extLst>
          </p:cNvPr>
          <p:cNvSpPr txBox="1"/>
          <p:nvPr/>
        </p:nvSpPr>
        <p:spPr>
          <a:xfrm>
            <a:off x="1127448" y="4365104"/>
            <a:ext cx="552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推测病情进展、反映病情变化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BA2C873-879C-4B6B-B799-85ABD9CF76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58" y="1105581"/>
            <a:ext cx="4542909" cy="42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8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08808E-2DE6-4F22-973D-7543EB8A6A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9009" y="2838210"/>
            <a:ext cx="5806947" cy="3314246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623392" y="980728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3265488" y="263233"/>
            <a:ext cx="347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标本采集的原则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DA41785-8182-48AD-85F9-1089FB408711}"/>
              </a:ext>
            </a:extLst>
          </p:cNvPr>
          <p:cNvSpPr txBox="1"/>
          <p:nvPr/>
        </p:nvSpPr>
        <p:spPr>
          <a:xfrm>
            <a:off x="756024" y="1114459"/>
            <a:ext cx="552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遵照医嘱采集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7AE6DF-9DD3-43E2-8D79-1B1B853F34C5}"/>
              </a:ext>
            </a:extLst>
          </p:cNvPr>
          <p:cNvSpPr txBox="1"/>
          <p:nvPr/>
        </p:nvSpPr>
        <p:spPr>
          <a:xfrm>
            <a:off x="749108" y="2333839"/>
            <a:ext cx="552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采集前充分准备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1DF692-B831-4B98-B2B9-C05159197548}"/>
              </a:ext>
            </a:extLst>
          </p:cNvPr>
          <p:cNvSpPr txBox="1"/>
          <p:nvPr/>
        </p:nvSpPr>
        <p:spPr>
          <a:xfrm>
            <a:off x="749108" y="3763951"/>
            <a:ext cx="552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严格执行查对制度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864BC8-9971-450D-9E6C-233A4204AAB1}"/>
              </a:ext>
            </a:extLst>
          </p:cNvPr>
          <p:cNvSpPr txBox="1"/>
          <p:nvPr/>
        </p:nvSpPr>
        <p:spPr>
          <a:xfrm>
            <a:off x="1096030" y="1734318"/>
            <a:ext cx="1034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医生填写检验申请单，字迹清晰，目的明确，签全名，护士核对、执行。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4BAF969-CB8B-4B85-9D79-CE1FD62A6969}"/>
              </a:ext>
            </a:extLst>
          </p:cNvPr>
          <p:cNvSpPr txBox="1"/>
          <p:nvPr/>
        </p:nvSpPr>
        <p:spPr>
          <a:xfrm>
            <a:off x="1122652" y="3027999"/>
            <a:ext cx="866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护士准备、病人准备、物品准备、环境准备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2DF635-2093-404E-8733-5342447D9866}"/>
              </a:ext>
            </a:extLst>
          </p:cNvPr>
          <p:cNvSpPr txBox="1"/>
          <p:nvPr/>
        </p:nvSpPr>
        <p:spPr>
          <a:xfrm>
            <a:off x="1096031" y="4522289"/>
            <a:ext cx="8668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确保标本采集准确无误的重要环节之一</a:t>
            </a:r>
            <a:endParaRPr lang="en-US" altLang="zh-CN" sz="2400" b="1" dirty="0">
              <a:solidFill>
                <a:srgbClr val="00206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采集标本前、采集完毕、送检前</a:t>
            </a:r>
          </a:p>
        </p:txBody>
      </p:sp>
    </p:spTree>
    <p:extLst>
      <p:ext uri="{BB962C8B-B14F-4D97-AF65-F5344CB8AC3E}">
        <p14:creationId xmlns:p14="http://schemas.microsoft.com/office/powerpoint/2010/main" val="91804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623392" y="980728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3265488" y="263233"/>
            <a:ext cx="347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标本采集的原则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D94FD5E-C11A-4609-8157-2F990BD7E203}"/>
              </a:ext>
            </a:extLst>
          </p:cNvPr>
          <p:cNvSpPr txBox="1"/>
          <p:nvPr/>
        </p:nvSpPr>
        <p:spPr>
          <a:xfrm>
            <a:off x="695400" y="1067871"/>
            <a:ext cx="552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正确采集标本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864BC8-9971-450D-9E6C-233A4204AAB1}"/>
              </a:ext>
            </a:extLst>
          </p:cNvPr>
          <p:cNvSpPr txBox="1"/>
          <p:nvPr/>
        </p:nvSpPr>
        <p:spPr>
          <a:xfrm>
            <a:off x="1359129" y="1842879"/>
            <a:ext cx="8193255" cy="187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血液、尿液标本原则上于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晨起空腹时采集；</a:t>
            </a:r>
            <a:endParaRPr lang="en-US" altLang="zh-CN" sz="24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采集细菌培养标本时，应在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使用抗生素之前采集</a:t>
            </a: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；若已使用抗生素及其他药物，应选择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血药浓度最低时采集，</a:t>
            </a: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并在检验单上注明。</a:t>
            </a:r>
            <a:endParaRPr lang="en-US" altLang="zh-CN" sz="2400" b="1" dirty="0">
              <a:solidFill>
                <a:srgbClr val="00206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7F3E178-C533-499F-AB2B-2B934748AFBE}"/>
              </a:ext>
            </a:extLst>
          </p:cNvPr>
          <p:cNvSpPr txBox="1"/>
          <p:nvPr/>
        </p:nvSpPr>
        <p:spPr>
          <a:xfrm>
            <a:off x="3265488" y="4174039"/>
            <a:ext cx="8193255" cy="187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大便检查时应留取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黏液、脓、血液部分粪便</a:t>
            </a: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，且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不可混入</a:t>
            </a: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防腐剂、消毒剂及其他药物；</a:t>
            </a:r>
            <a:endParaRPr lang="en-US" altLang="zh-CN" sz="2400" b="1" dirty="0">
              <a:solidFill>
                <a:srgbClr val="00206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如需病人自己留取标本，应详细告知留取的正确方法及注意事项。</a:t>
            </a:r>
            <a:endParaRPr lang="en-US" altLang="zh-CN" sz="2400" b="1" dirty="0">
              <a:solidFill>
                <a:srgbClr val="00206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D94DE8D-1FF0-42F1-A683-E9F040E7E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72" y="1591091"/>
            <a:ext cx="1855918" cy="169389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B25FAE3-B1FB-447A-9EEB-5C8E68D068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998701"/>
            <a:ext cx="1975766" cy="19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3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1BD0382-BD40-4694-89B9-BA9526EC9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392A0B-D18D-4799-BA92-9E59302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623392" y="980728"/>
            <a:ext cx="8668568" cy="22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717BB50-C983-4770-87DF-C6FAE7C4C998}"/>
              </a:ext>
            </a:extLst>
          </p:cNvPr>
          <p:cNvSpPr txBox="1"/>
          <p:nvPr/>
        </p:nvSpPr>
        <p:spPr>
          <a:xfrm>
            <a:off x="3265488" y="263233"/>
            <a:ext cx="347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标本采集的原则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5A3F21B-E585-49F3-8F87-F11DB05C3887}"/>
              </a:ext>
            </a:extLst>
          </p:cNvPr>
          <p:cNvSpPr txBox="1"/>
          <p:nvPr/>
        </p:nvSpPr>
        <p:spPr>
          <a:xfrm>
            <a:off x="853273" y="1119492"/>
            <a:ext cx="552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及时送检标本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864BC8-9971-450D-9E6C-233A4204AAB1}"/>
              </a:ext>
            </a:extLst>
          </p:cNvPr>
          <p:cNvSpPr txBox="1"/>
          <p:nvPr/>
        </p:nvSpPr>
        <p:spPr>
          <a:xfrm>
            <a:off x="939085" y="1842863"/>
            <a:ext cx="10873208" cy="233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按时送检，不可放置时间过久，以免影响检验结果；</a:t>
            </a:r>
            <a:endParaRPr lang="en-US" altLang="zh-CN" sz="24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各类标本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区分</a:t>
            </a: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运送容器，注意容器的密闭性、安全性，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防止过度震荡、标本容器破损</a:t>
            </a: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等；</a:t>
            </a:r>
            <a:endParaRPr lang="en-US" altLang="zh-CN" sz="2400" b="1" dirty="0">
              <a:solidFill>
                <a:srgbClr val="00206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运送过程中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妥善放置</a:t>
            </a: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，防止标本被污染、破坏、变质、丢失、混淆；</a:t>
            </a:r>
            <a:endParaRPr lang="en-US" altLang="zh-CN" sz="2400" b="1" dirty="0">
              <a:solidFill>
                <a:srgbClr val="00206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特殊标本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注明采集时间</a:t>
            </a:r>
            <a:r>
              <a:rPr lang="zh-CN" altLang="en-US" sz="2400" b="1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，如血气分析等，应立即送检。</a:t>
            </a:r>
            <a:endParaRPr lang="en-US" altLang="zh-CN" sz="24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55EF9B-2A88-41F6-BB87-0043B73D6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12" y="3846548"/>
            <a:ext cx="2787103" cy="246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294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7F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11727</TotalTime>
  <Pages>0</Pages>
  <Words>3110</Words>
  <Characters>0</Characters>
  <Application>Microsoft Office PowerPoint</Application>
  <DocSecurity>0</DocSecurity>
  <PresentationFormat>宽屏</PresentationFormat>
  <Lines>0</Lines>
  <Paragraphs>288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6" baseType="lpstr">
      <vt:lpstr>等线</vt:lpstr>
      <vt:lpstr>等线 Light</vt:lpstr>
      <vt:lpstr>仿宋</vt:lpstr>
      <vt:lpstr>黑体</vt:lpstr>
      <vt:lpstr>华文行楷</vt:lpstr>
      <vt:lpstr>宋体</vt:lpstr>
      <vt:lpstr>微软雅黑</vt:lpstr>
      <vt:lpstr>Arial</vt:lpstr>
      <vt:lpstr>Arial Black</vt:lpstr>
      <vt:lpstr>Wingdings</vt:lpstr>
      <vt:lpstr>Office 主题​​</vt:lpstr>
      <vt:lpstr>PowerPoint 演示文稿</vt:lpstr>
      <vt:lpstr> 本章节框架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第十二章   病人的清洁卫生</dc:title>
  <dc:subject/>
  <dc:creator>aa</dc:creator>
  <cp:keywords/>
  <dc:description/>
  <cp:lastModifiedBy>C YJ</cp:lastModifiedBy>
  <cp:revision>846</cp:revision>
  <dcterms:created xsi:type="dcterms:W3CDTF">2004-08-22T02:09:39Z</dcterms:created>
  <dcterms:modified xsi:type="dcterms:W3CDTF">2022-08-22T14:03:16Z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2052-9.1.0.5218</vt:lpwstr>
  </property>
</Properties>
</file>